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19" autoAdjust="0"/>
    <p:restoredTop sz="94660"/>
  </p:normalViewPr>
  <p:slideViewPr>
    <p:cSldViewPr>
      <p:cViewPr varScale="1">
        <p:scale>
          <a:sx n="65" d="100"/>
          <a:sy n="65" d="100"/>
        </p:scale>
        <p:origin x="-732" y="-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image" Target="../media/image10.jpg"/></Relationships>
</file>

<file path=ppt/diagrams/_rels/drawing1.xml.rels><?xml version="1.0" encoding="UTF-8" standalone="yes"?>
<Relationships xmlns="http://schemas.openxmlformats.org/package/2006/relationships"><Relationship Id="rId1" Type="http://schemas.openxmlformats.org/officeDocument/2006/relationships/image" Target="../media/image10.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25E374-38B5-476E-968E-DC848E8D3440}" type="doc">
      <dgm:prSet loTypeId="urn:microsoft.com/office/officeart/2005/8/layout/bList2" loCatId="list" qsTypeId="urn:microsoft.com/office/officeart/2005/8/quickstyle/simple1" qsCatId="simple" csTypeId="urn:microsoft.com/office/officeart/2005/8/colors/accent1_2" csCatId="accent1" phldr="1"/>
      <dgm:spPr/>
    </dgm:pt>
    <dgm:pt modelId="{CB9FC80D-9E1E-4028-95FB-5FD84A9D2F1F}">
      <dgm:prSet phldrT="[Text]"/>
      <dgm:spPr/>
      <dgm:t>
        <a:bodyPr/>
        <a:lstStyle/>
        <a:p>
          <a:r>
            <a:rPr lang="en-US" dirty="0" smtClean="0">
              <a:latin typeface="Times New Roman" panose="02020603050405020304" pitchFamily="18" charset="0"/>
              <a:cs typeface="Times New Roman" panose="02020603050405020304" pitchFamily="18" charset="0"/>
            </a:rPr>
            <a:t>L.R.KLEIN</a:t>
          </a:r>
          <a:endParaRPr lang="en-US" dirty="0">
            <a:latin typeface="Times New Roman" panose="02020603050405020304" pitchFamily="18" charset="0"/>
            <a:cs typeface="Times New Roman" panose="02020603050405020304" pitchFamily="18" charset="0"/>
          </a:endParaRPr>
        </a:p>
      </dgm:t>
    </dgm:pt>
    <dgm:pt modelId="{59E81628-68BC-46BC-BC42-1B40B5797606}" type="parTrans" cxnId="{26D22C05-7A0D-4BE9-A88E-CD4661FE14E4}">
      <dgm:prSet/>
      <dgm:spPr/>
      <dgm:t>
        <a:bodyPr/>
        <a:lstStyle/>
        <a:p>
          <a:endParaRPr lang="en-US"/>
        </a:p>
      </dgm:t>
    </dgm:pt>
    <dgm:pt modelId="{D9D0B13B-8191-4F56-9231-5C26B32B2E24}" type="sibTrans" cxnId="{26D22C05-7A0D-4BE9-A88E-CD4661FE14E4}">
      <dgm:prSet/>
      <dgm:spPr/>
      <dgm:t>
        <a:bodyPr/>
        <a:lstStyle/>
        <a:p>
          <a:endParaRPr lang="en-US"/>
        </a:p>
      </dgm:t>
    </dgm:pt>
    <dgm:pt modelId="{39C1936D-7BAA-4A5C-B43B-F9F1C7FDD979}" type="pres">
      <dgm:prSet presAssocID="{5A25E374-38B5-476E-968E-DC848E8D3440}" presName="diagram" presStyleCnt="0">
        <dgm:presLayoutVars>
          <dgm:dir/>
          <dgm:animLvl val="lvl"/>
          <dgm:resizeHandles val="exact"/>
        </dgm:presLayoutVars>
      </dgm:prSet>
      <dgm:spPr/>
    </dgm:pt>
    <dgm:pt modelId="{93ED6F9E-6A56-446F-9A9B-A2925605CA24}" type="pres">
      <dgm:prSet presAssocID="{CB9FC80D-9E1E-4028-95FB-5FD84A9D2F1F}" presName="compNode" presStyleCnt="0"/>
      <dgm:spPr/>
    </dgm:pt>
    <dgm:pt modelId="{9E95207E-512E-435B-8312-786F0797D061}" type="pres">
      <dgm:prSet presAssocID="{CB9FC80D-9E1E-4028-95FB-5FD84A9D2F1F}" presName="childRect" presStyleLbl="bgAcc1" presStyleIdx="0" presStyleCnt="1" custScaleX="112703" custLinFactNeighborX="-683" custLinFactNeighborY="1929">
        <dgm:presLayoutVars>
          <dgm:bulletEnabled val="1"/>
        </dgm:presLayoutVars>
      </dgm:prSet>
      <dgm:spPr/>
    </dgm:pt>
    <dgm:pt modelId="{1AA5AD29-0627-4552-977B-01B5EAF48416}" type="pres">
      <dgm:prSet presAssocID="{CB9FC80D-9E1E-4028-95FB-5FD84A9D2F1F}" presName="parentText" presStyleLbl="node1" presStyleIdx="0" presStyleCnt="0">
        <dgm:presLayoutVars>
          <dgm:chMax val="0"/>
          <dgm:bulletEnabled val="1"/>
        </dgm:presLayoutVars>
      </dgm:prSet>
      <dgm:spPr/>
      <dgm:t>
        <a:bodyPr/>
        <a:lstStyle/>
        <a:p>
          <a:endParaRPr lang="en-US"/>
        </a:p>
      </dgm:t>
    </dgm:pt>
    <dgm:pt modelId="{F9639F1F-31C5-4B7D-9D13-F680E7F8CB64}" type="pres">
      <dgm:prSet presAssocID="{CB9FC80D-9E1E-4028-95FB-5FD84A9D2F1F}" presName="parentRect" presStyleLbl="alignNode1" presStyleIdx="0" presStyleCnt="1" custScaleX="114546"/>
      <dgm:spPr/>
      <dgm:t>
        <a:bodyPr/>
        <a:lstStyle/>
        <a:p>
          <a:endParaRPr lang="en-US"/>
        </a:p>
      </dgm:t>
    </dgm:pt>
    <dgm:pt modelId="{C2CB33DE-AB1D-4AC3-8FDF-B1F6CF05F1BD}" type="pres">
      <dgm:prSet presAssocID="{CB9FC80D-9E1E-4028-95FB-5FD84A9D2F1F}" presName="adorn" presStyleLbl="fgAccFollowNode1" presStyleIdx="0" presStyleCnt="1" custScaleX="132844" custScaleY="132032" custLinFactNeighborX="16664" custLinFactNeighborY="-9360"/>
      <dgm:spPr>
        <a:blipFill>
          <a:blip xmlns:r="http://schemas.openxmlformats.org/officeDocument/2006/relationships" r:embed="rId1">
            <a:extLst>
              <a:ext uri="{28A0092B-C50C-407E-A947-70E740481C1C}">
                <a14:useLocalDpi xmlns:a14="http://schemas.microsoft.com/office/drawing/2010/main" val="0"/>
              </a:ext>
            </a:extLst>
          </a:blip>
          <a:srcRect/>
          <a:stretch>
            <a:fillRect t="-20000" b="-20000"/>
          </a:stretch>
        </a:blipFill>
      </dgm:spPr>
    </dgm:pt>
  </dgm:ptLst>
  <dgm:cxnLst>
    <dgm:cxn modelId="{85EA4A07-6693-4F69-BCF7-1D4D2F44BA0D}" type="presOf" srcId="{CB9FC80D-9E1E-4028-95FB-5FD84A9D2F1F}" destId="{1AA5AD29-0627-4552-977B-01B5EAF48416}" srcOrd="0" destOrd="0" presId="urn:microsoft.com/office/officeart/2005/8/layout/bList2"/>
    <dgm:cxn modelId="{26D22C05-7A0D-4BE9-A88E-CD4661FE14E4}" srcId="{5A25E374-38B5-476E-968E-DC848E8D3440}" destId="{CB9FC80D-9E1E-4028-95FB-5FD84A9D2F1F}" srcOrd="0" destOrd="0" parTransId="{59E81628-68BC-46BC-BC42-1B40B5797606}" sibTransId="{D9D0B13B-8191-4F56-9231-5C26B32B2E24}"/>
    <dgm:cxn modelId="{8F2E408D-9639-4618-B6A8-1E585912F2AC}" type="presOf" srcId="{CB9FC80D-9E1E-4028-95FB-5FD84A9D2F1F}" destId="{F9639F1F-31C5-4B7D-9D13-F680E7F8CB64}" srcOrd="1" destOrd="0" presId="urn:microsoft.com/office/officeart/2005/8/layout/bList2"/>
    <dgm:cxn modelId="{14B1B6F4-7538-40DC-A764-9A09133D878A}" type="presOf" srcId="{5A25E374-38B5-476E-968E-DC848E8D3440}" destId="{39C1936D-7BAA-4A5C-B43B-F9F1C7FDD979}" srcOrd="0" destOrd="0" presId="urn:microsoft.com/office/officeart/2005/8/layout/bList2"/>
    <dgm:cxn modelId="{95C5AAF6-EE2D-4732-B737-D33ADEAA6146}" type="presParOf" srcId="{39C1936D-7BAA-4A5C-B43B-F9F1C7FDD979}" destId="{93ED6F9E-6A56-446F-9A9B-A2925605CA24}" srcOrd="0" destOrd="0" presId="urn:microsoft.com/office/officeart/2005/8/layout/bList2"/>
    <dgm:cxn modelId="{B4EA3173-8AA7-4781-9BBF-57CF4A19CB6E}" type="presParOf" srcId="{93ED6F9E-6A56-446F-9A9B-A2925605CA24}" destId="{9E95207E-512E-435B-8312-786F0797D061}" srcOrd="0" destOrd="0" presId="urn:microsoft.com/office/officeart/2005/8/layout/bList2"/>
    <dgm:cxn modelId="{700400F9-2B26-48EB-813D-ED4C1EE5F072}" type="presParOf" srcId="{93ED6F9E-6A56-446F-9A9B-A2925605CA24}" destId="{1AA5AD29-0627-4552-977B-01B5EAF48416}" srcOrd="1" destOrd="0" presId="urn:microsoft.com/office/officeart/2005/8/layout/bList2"/>
    <dgm:cxn modelId="{660B8364-F494-465C-93C6-CB357D3B60F3}" type="presParOf" srcId="{93ED6F9E-6A56-446F-9A9B-A2925605CA24}" destId="{F9639F1F-31C5-4B7D-9D13-F680E7F8CB64}" srcOrd="2" destOrd="0" presId="urn:microsoft.com/office/officeart/2005/8/layout/bList2"/>
    <dgm:cxn modelId="{855F910E-1E7F-4D88-AE9C-F1F53707F136}" type="presParOf" srcId="{93ED6F9E-6A56-446F-9A9B-A2925605CA24}" destId="{C2CB33DE-AB1D-4AC3-8FDF-B1F6CF05F1BD}" srcOrd="3" destOrd="0" presId="urn:microsoft.com/office/officeart/2005/8/layout/b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0DBCCB-FA30-4684-B702-0A4AD3101756}" type="doc">
      <dgm:prSet loTypeId="urn:microsoft.com/office/officeart/2005/8/layout/hList9" loCatId="list" qsTypeId="urn:microsoft.com/office/officeart/2005/8/quickstyle/3d2" qsCatId="3D" csTypeId="urn:microsoft.com/office/officeart/2005/8/colors/colorful1" csCatId="colorful" phldr="1"/>
      <dgm:spPr/>
      <dgm:t>
        <a:bodyPr/>
        <a:lstStyle/>
        <a:p>
          <a:endParaRPr lang="en-US"/>
        </a:p>
      </dgm:t>
    </dgm:pt>
    <dgm:pt modelId="{2F3BC7B4-BE5E-4AB9-8784-DBE4DB7D6319}">
      <dgm:prSet phldrT="[Text]" custT="1"/>
      <dgm:spPr/>
      <dgm:t>
        <a:bodyPr/>
        <a:lstStyle/>
        <a:p>
          <a:r>
            <a:rPr lang="en-US" sz="18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Short  - Run</a:t>
          </a:r>
          <a:endParaRPr lang="en-US" sz="18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02041EED-1B12-4C9B-9470-4708BF046A1C}" type="parTrans" cxnId="{1F09AA3E-87D9-47A8-BAB9-28DAC53A78F8}">
      <dgm:prSet/>
      <dgm:spPr/>
      <dgm:t>
        <a:bodyPr/>
        <a:lstStyle/>
        <a:p>
          <a:endParaRPr lang="en-US"/>
        </a:p>
      </dgm:t>
    </dgm:pt>
    <dgm:pt modelId="{7126CE1D-8CD8-4366-B713-8AB095126D41}" type="sibTrans" cxnId="{1F09AA3E-87D9-47A8-BAB9-28DAC53A78F8}">
      <dgm:prSet/>
      <dgm:spPr/>
      <dgm:t>
        <a:bodyPr/>
        <a:lstStyle/>
        <a:p>
          <a:endParaRPr lang="en-US"/>
        </a:p>
      </dgm:t>
    </dgm:pt>
    <dgm:pt modelId="{F3309996-0F9C-4A53-BEE5-BBD8333305D9}">
      <dgm:prSet phldrT="[Text]" custT="1"/>
      <dgm:spPr/>
      <dgm:t>
        <a:bodyPr/>
        <a:lstStyle/>
        <a:p>
          <a:pPr algn="just"/>
          <a:r>
            <a:rPr lang="en-US" sz="2000" dirty="0" smtClean="0">
              <a:latin typeface="Times New Roman" panose="02020603050405020304" pitchFamily="18" charset="0"/>
              <a:cs typeface="Times New Roman" panose="02020603050405020304" pitchFamily="18" charset="0"/>
            </a:rPr>
            <a:t>It is refers to production will increase when more units of variables factors are used with fixed factors.</a:t>
          </a:r>
          <a:endParaRPr lang="en-US" sz="2000" dirty="0">
            <a:latin typeface="Times New Roman" panose="02020603050405020304" pitchFamily="18" charset="0"/>
            <a:cs typeface="Times New Roman" panose="02020603050405020304" pitchFamily="18" charset="0"/>
          </a:endParaRPr>
        </a:p>
      </dgm:t>
    </dgm:pt>
    <dgm:pt modelId="{8319AE9E-DAFD-453B-AD79-AEBEF4C365A4}" type="parTrans" cxnId="{99284C48-042E-484B-86A6-EFA67BD38954}">
      <dgm:prSet/>
      <dgm:spPr/>
      <dgm:t>
        <a:bodyPr/>
        <a:lstStyle/>
        <a:p>
          <a:endParaRPr lang="en-US"/>
        </a:p>
      </dgm:t>
    </dgm:pt>
    <dgm:pt modelId="{44262EAC-B362-4B4D-A7FF-6CF07EAFBB3E}" type="sibTrans" cxnId="{99284C48-042E-484B-86A6-EFA67BD38954}">
      <dgm:prSet/>
      <dgm:spPr/>
      <dgm:t>
        <a:bodyPr/>
        <a:lstStyle/>
        <a:p>
          <a:endParaRPr lang="en-US"/>
        </a:p>
      </dgm:t>
    </dgm:pt>
    <dgm:pt modelId="{DF021728-73DA-4018-90F0-2A9C4A0D0394}">
      <dgm:prSet phldrT="[Text]" custT="1"/>
      <dgm:spPr/>
      <dgm:t>
        <a:bodyPr/>
        <a:lstStyle/>
        <a:p>
          <a:r>
            <a:rPr lang="en-US" sz="20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Long - Run</a:t>
          </a:r>
          <a:endParaRPr lang="en-US"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C33B23BD-D5E7-48F6-8448-02EC23D6D3D1}" type="parTrans" cxnId="{CBAF5FAD-BD17-457D-BE9A-F22B174E5E74}">
      <dgm:prSet/>
      <dgm:spPr/>
      <dgm:t>
        <a:bodyPr/>
        <a:lstStyle/>
        <a:p>
          <a:endParaRPr lang="en-US"/>
        </a:p>
      </dgm:t>
    </dgm:pt>
    <dgm:pt modelId="{55143330-048B-48AF-ADD7-CAAFC661D018}" type="sibTrans" cxnId="{CBAF5FAD-BD17-457D-BE9A-F22B174E5E74}">
      <dgm:prSet/>
      <dgm:spPr/>
      <dgm:t>
        <a:bodyPr/>
        <a:lstStyle/>
        <a:p>
          <a:endParaRPr lang="en-US"/>
        </a:p>
      </dgm:t>
    </dgm:pt>
    <dgm:pt modelId="{714EDC40-7173-4192-9265-4A3F781E3E85}">
      <dgm:prSet phldrT="[Text]" custT="1"/>
      <dgm:spPr/>
      <dgm:t>
        <a:bodyPr/>
        <a:lstStyle/>
        <a:p>
          <a:pPr algn="just"/>
          <a:r>
            <a:rPr lang="en-US" sz="2000" dirty="0" smtClean="0">
              <a:latin typeface="Times New Roman" panose="02020603050405020304" pitchFamily="18" charset="0"/>
              <a:cs typeface="Times New Roman" panose="02020603050405020304" pitchFamily="18" charset="0"/>
            </a:rPr>
            <a:t>It is refers to production will increase when all factors are increased in the same proportion.</a:t>
          </a:r>
          <a:endParaRPr lang="en-US" sz="2000" dirty="0">
            <a:latin typeface="Times New Roman" panose="02020603050405020304" pitchFamily="18" charset="0"/>
            <a:cs typeface="Times New Roman" panose="02020603050405020304" pitchFamily="18" charset="0"/>
          </a:endParaRPr>
        </a:p>
      </dgm:t>
    </dgm:pt>
    <dgm:pt modelId="{4BBF50A3-B436-4C87-BCC1-C116E0CD863F}" type="parTrans" cxnId="{6D780C7D-BCAE-4185-A9D1-D8A4B7B3AA8B}">
      <dgm:prSet/>
      <dgm:spPr/>
      <dgm:t>
        <a:bodyPr/>
        <a:lstStyle/>
        <a:p>
          <a:endParaRPr lang="en-US"/>
        </a:p>
      </dgm:t>
    </dgm:pt>
    <dgm:pt modelId="{D8C07915-9A32-49C7-9E02-2DBD2D6B8F81}" type="sibTrans" cxnId="{6D780C7D-BCAE-4185-A9D1-D8A4B7B3AA8B}">
      <dgm:prSet/>
      <dgm:spPr/>
      <dgm:t>
        <a:bodyPr/>
        <a:lstStyle/>
        <a:p>
          <a:endParaRPr lang="en-US"/>
        </a:p>
      </dgm:t>
    </dgm:pt>
    <dgm:pt modelId="{6F302488-5F98-4625-8FE5-774EBE5DA1BA}" type="pres">
      <dgm:prSet presAssocID="{3E0DBCCB-FA30-4684-B702-0A4AD3101756}" presName="list" presStyleCnt="0">
        <dgm:presLayoutVars>
          <dgm:dir/>
          <dgm:animLvl val="lvl"/>
        </dgm:presLayoutVars>
      </dgm:prSet>
      <dgm:spPr/>
      <dgm:t>
        <a:bodyPr/>
        <a:lstStyle/>
        <a:p>
          <a:endParaRPr lang="en-US"/>
        </a:p>
      </dgm:t>
    </dgm:pt>
    <dgm:pt modelId="{B95788B8-E9A3-4182-A2C2-3CF7341DBFA4}" type="pres">
      <dgm:prSet presAssocID="{2F3BC7B4-BE5E-4AB9-8784-DBE4DB7D6319}" presName="posSpace" presStyleCnt="0"/>
      <dgm:spPr/>
      <dgm:t>
        <a:bodyPr/>
        <a:lstStyle/>
        <a:p>
          <a:endParaRPr lang="en-US"/>
        </a:p>
      </dgm:t>
    </dgm:pt>
    <dgm:pt modelId="{B5DA7502-E487-4578-BBA4-5C96D89D9993}" type="pres">
      <dgm:prSet presAssocID="{2F3BC7B4-BE5E-4AB9-8784-DBE4DB7D6319}" presName="vertFlow" presStyleCnt="0"/>
      <dgm:spPr/>
      <dgm:t>
        <a:bodyPr/>
        <a:lstStyle/>
        <a:p>
          <a:endParaRPr lang="en-US"/>
        </a:p>
      </dgm:t>
    </dgm:pt>
    <dgm:pt modelId="{3521D34A-904A-45A8-835A-2D8E012D9725}" type="pres">
      <dgm:prSet presAssocID="{2F3BC7B4-BE5E-4AB9-8784-DBE4DB7D6319}" presName="topSpace" presStyleCnt="0"/>
      <dgm:spPr/>
      <dgm:t>
        <a:bodyPr/>
        <a:lstStyle/>
        <a:p>
          <a:endParaRPr lang="en-US"/>
        </a:p>
      </dgm:t>
    </dgm:pt>
    <dgm:pt modelId="{1AFE9141-A234-4E81-A153-364B39B81D7C}" type="pres">
      <dgm:prSet presAssocID="{2F3BC7B4-BE5E-4AB9-8784-DBE4DB7D6319}" presName="firstComp" presStyleCnt="0"/>
      <dgm:spPr/>
      <dgm:t>
        <a:bodyPr/>
        <a:lstStyle/>
        <a:p>
          <a:endParaRPr lang="en-US"/>
        </a:p>
      </dgm:t>
    </dgm:pt>
    <dgm:pt modelId="{4080554A-906F-4993-B353-9DFE3AEF4D66}" type="pres">
      <dgm:prSet presAssocID="{2F3BC7B4-BE5E-4AB9-8784-DBE4DB7D6319}" presName="firstChild" presStyleLbl="bgAccFollowNode1" presStyleIdx="0" presStyleCnt="2" custScaleX="101477" custScaleY="187136"/>
      <dgm:spPr/>
      <dgm:t>
        <a:bodyPr/>
        <a:lstStyle/>
        <a:p>
          <a:endParaRPr lang="en-US"/>
        </a:p>
      </dgm:t>
    </dgm:pt>
    <dgm:pt modelId="{F681ADA6-4529-44A6-AF7B-41454FA138F4}" type="pres">
      <dgm:prSet presAssocID="{2F3BC7B4-BE5E-4AB9-8784-DBE4DB7D6319}" presName="firstChildTx" presStyleLbl="bgAccFollowNode1" presStyleIdx="0" presStyleCnt="2">
        <dgm:presLayoutVars>
          <dgm:bulletEnabled val="1"/>
        </dgm:presLayoutVars>
      </dgm:prSet>
      <dgm:spPr/>
      <dgm:t>
        <a:bodyPr/>
        <a:lstStyle/>
        <a:p>
          <a:endParaRPr lang="en-US"/>
        </a:p>
      </dgm:t>
    </dgm:pt>
    <dgm:pt modelId="{0D8A2724-C554-4B81-8400-2A0DB4DCBFA3}" type="pres">
      <dgm:prSet presAssocID="{2F3BC7B4-BE5E-4AB9-8784-DBE4DB7D6319}" presName="negSpace" presStyleCnt="0"/>
      <dgm:spPr/>
      <dgm:t>
        <a:bodyPr/>
        <a:lstStyle/>
        <a:p>
          <a:endParaRPr lang="en-US"/>
        </a:p>
      </dgm:t>
    </dgm:pt>
    <dgm:pt modelId="{44F40D22-1948-498A-BE9F-933A5F6ADDA2}" type="pres">
      <dgm:prSet presAssocID="{2F3BC7B4-BE5E-4AB9-8784-DBE4DB7D6319}" presName="circle" presStyleLbl="node1" presStyleIdx="0" presStyleCnt="2" custLinFactNeighborX="-65" custLinFactNeighborY="361"/>
      <dgm:spPr/>
      <dgm:t>
        <a:bodyPr/>
        <a:lstStyle/>
        <a:p>
          <a:endParaRPr lang="en-US"/>
        </a:p>
      </dgm:t>
    </dgm:pt>
    <dgm:pt modelId="{9F61695F-3F9E-47AB-A42D-E9166EB2E362}" type="pres">
      <dgm:prSet presAssocID="{7126CE1D-8CD8-4366-B713-8AB095126D41}" presName="transSpace" presStyleCnt="0"/>
      <dgm:spPr/>
      <dgm:t>
        <a:bodyPr/>
        <a:lstStyle/>
        <a:p>
          <a:endParaRPr lang="en-US"/>
        </a:p>
      </dgm:t>
    </dgm:pt>
    <dgm:pt modelId="{77B3CA04-B03B-4C26-B7F9-DE1832703315}" type="pres">
      <dgm:prSet presAssocID="{DF021728-73DA-4018-90F0-2A9C4A0D0394}" presName="posSpace" presStyleCnt="0"/>
      <dgm:spPr/>
      <dgm:t>
        <a:bodyPr/>
        <a:lstStyle/>
        <a:p>
          <a:endParaRPr lang="en-US"/>
        </a:p>
      </dgm:t>
    </dgm:pt>
    <dgm:pt modelId="{E2BF8F8D-738A-4E3C-953A-6F4F32A86A9D}" type="pres">
      <dgm:prSet presAssocID="{DF021728-73DA-4018-90F0-2A9C4A0D0394}" presName="vertFlow" presStyleCnt="0"/>
      <dgm:spPr/>
      <dgm:t>
        <a:bodyPr/>
        <a:lstStyle/>
        <a:p>
          <a:endParaRPr lang="en-US"/>
        </a:p>
      </dgm:t>
    </dgm:pt>
    <dgm:pt modelId="{68A587D5-5558-4F61-9EC4-EEC52B4083E0}" type="pres">
      <dgm:prSet presAssocID="{DF021728-73DA-4018-90F0-2A9C4A0D0394}" presName="topSpace" presStyleCnt="0"/>
      <dgm:spPr/>
      <dgm:t>
        <a:bodyPr/>
        <a:lstStyle/>
        <a:p>
          <a:endParaRPr lang="en-US"/>
        </a:p>
      </dgm:t>
    </dgm:pt>
    <dgm:pt modelId="{C0758B3C-A332-486C-973A-266FCC049CEE}" type="pres">
      <dgm:prSet presAssocID="{DF021728-73DA-4018-90F0-2A9C4A0D0394}" presName="firstComp" presStyleCnt="0"/>
      <dgm:spPr/>
      <dgm:t>
        <a:bodyPr/>
        <a:lstStyle/>
        <a:p>
          <a:endParaRPr lang="en-US"/>
        </a:p>
      </dgm:t>
    </dgm:pt>
    <dgm:pt modelId="{AAF31326-8C7D-4827-BA72-5DE48DE9048F}" type="pres">
      <dgm:prSet presAssocID="{DF021728-73DA-4018-90F0-2A9C4A0D0394}" presName="firstChild" presStyleLbl="bgAccFollowNode1" presStyleIdx="1" presStyleCnt="2" custScaleX="92433" custScaleY="193661"/>
      <dgm:spPr/>
      <dgm:t>
        <a:bodyPr/>
        <a:lstStyle/>
        <a:p>
          <a:endParaRPr lang="en-US"/>
        </a:p>
      </dgm:t>
    </dgm:pt>
    <dgm:pt modelId="{AE78CAA8-AB16-41C7-A194-34AC811858DE}" type="pres">
      <dgm:prSet presAssocID="{DF021728-73DA-4018-90F0-2A9C4A0D0394}" presName="firstChildTx" presStyleLbl="bgAccFollowNode1" presStyleIdx="1" presStyleCnt="2">
        <dgm:presLayoutVars>
          <dgm:bulletEnabled val="1"/>
        </dgm:presLayoutVars>
      </dgm:prSet>
      <dgm:spPr/>
      <dgm:t>
        <a:bodyPr/>
        <a:lstStyle/>
        <a:p>
          <a:endParaRPr lang="en-US"/>
        </a:p>
      </dgm:t>
    </dgm:pt>
    <dgm:pt modelId="{352F7CA4-5102-44A2-91AE-AB0D5D1B485E}" type="pres">
      <dgm:prSet presAssocID="{DF021728-73DA-4018-90F0-2A9C4A0D0394}" presName="negSpace" presStyleCnt="0"/>
      <dgm:spPr/>
      <dgm:t>
        <a:bodyPr/>
        <a:lstStyle/>
        <a:p>
          <a:endParaRPr lang="en-US"/>
        </a:p>
      </dgm:t>
    </dgm:pt>
    <dgm:pt modelId="{60E0E7F3-1DDF-4B20-B875-0C9049CAD1C6}" type="pres">
      <dgm:prSet presAssocID="{DF021728-73DA-4018-90F0-2A9C4A0D0394}" presName="circle" presStyleLbl="node1" presStyleIdx="1" presStyleCnt="2" custScaleX="102620" custLinFactNeighborX="14610" custLinFactNeighborY="-4004"/>
      <dgm:spPr/>
      <dgm:t>
        <a:bodyPr/>
        <a:lstStyle/>
        <a:p>
          <a:endParaRPr lang="en-US"/>
        </a:p>
      </dgm:t>
    </dgm:pt>
  </dgm:ptLst>
  <dgm:cxnLst>
    <dgm:cxn modelId="{99284C48-042E-484B-86A6-EFA67BD38954}" srcId="{2F3BC7B4-BE5E-4AB9-8784-DBE4DB7D6319}" destId="{F3309996-0F9C-4A53-BEE5-BBD8333305D9}" srcOrd="0" destOrd="0" parTransId="{8319AE9E-DAFD-453B-AD79-AEBEF4C365A4}" sibTransId="{44262EAC-B362-4B4D-A7FF-6CF07EAFBB3E}"/>
    <dgm:cxn modelId="{C2B4386A-6F49-4C24-AB6E-F7301123249D}" type="presOf" srcId="{714EDC40-7173-4192-9265-4A3F781E3E85}" destId="{AE78CAA8-AB16-41C7-A194-34AC811858DE}" srcOrd="1" destOrd="0" presId="urn:microsoft.com/office/officeart/2005/8/layout/hList9"/>
    <dgm:cxn modelId="{CBAF5FAD-BD17-457D-BE9A-F22B174E5E74}" srcId="{3E0DBCCB-FA30-4684-B702-0A4AD3101756}" destId="{DF021728-73DA-4018-90F0-2A9C4A0D0394}" srcOrd="1" destOrd="0" parTransId="{C33B23BD-D5E7-48F6-8448-02EC23D6D3D1}" sibTransId="{55143330-048B-48AF-ADD7-CAAFC661D018}"/>
    <dgm:cxn modelId="{6D780C7D-BCAE-4185-A9D1-D8A4B7B3AA8B}" srcId="{DF021728-73DA-4018-90F0-2A9C4A0D0394}" destId="{714EDC40-7173-4192-9265-4A3F781E3E85}" srcOrd="0" destOrd="0" parTransId="{4BBF50A3-B436-4C87-BCC1-C116E0CD863F}" sibTransId="{D8C07915-9A32-49C7-9E02-2DBD2D6B8F81}"/>
    <dgm:cxn modelId="{684FF000-BEA0-4FD9-A332-C63277FE13E7}" type="presOf" srcId="{3E0DBCCB-FA30-4684-B702-0A4AD3101756}" destId="{6F302488-5F98-4625-8FE5-774EBE5DA1BA}" srcOrd="0" destOrd="0" presId="urn:microsoft.com/office/officeart/2005/8/layout/hList9"/>
    <dgm:cxn modelId="{869110FE-1B33-4C30-82A6-6B3C76129772}" type="presOf" srcId="{F3309996-0F9C-4A53-BEE5-BBD8333305D9}" destId="{4080554A-906F-4993-B353-9DFE3AEF4D66}" srcOrd="0" destOrd="0" presId="urn:microsoft.com/office/officeart/2005/8/layout/hList9"/>
    <dgm:cxn modelId="{AA65B543-D4C0-42FF-A35B-A420E038DF31}" type="presOf" srcId="{2F3BC7B4-BE5E-4AB9-8784-DBE4DB7D6319}" destId="{44F40D22-1948-498A-BE9F-933A5F6ADDA2}" srcOrd="0" destOrd="0" presId="urn:microsoft.com/office/officeart/2005/8/layout/hList9"/>
    <dgm:cxn modelId="{1F09AA3E-87D9-47A8-BAB9-28DAC53A78F8}" srcId="{3E0DBCCB-FA30-4684-B702-0A4AD3101756}" destId="{2F3BC7B4-BE5E-4AB9-8784-DBE4DB7D6319}" srcOrd="0" destOrd="0" parTransId="{02041EED-1B12-4C9B-9470-4708BF046A1C}" sibTransId="{7126CE1D-8CD8-4366-B713-8AB095126D41}"/>
    <dgm:cxn modelId="{BBF8A815-FCE1-437E-AEAF-5550535AA44C}" type="presOf" srcId="{714EDC40-7173-4192-9265-4A3F781E3E85}" destId="{AAF31326-8C7D-4827-BA72-5DE48DE9048F}" srcOrd="0" destOrd="0" presId="urn:microsoft.com/office/officeart/2005/8/layout/hList9"/>
    <dgm:cxn modelId="{1174DDD1-827C-4CF9-AF02-1EA6F13842A4}" type="presOf" srcId="{F3309996-0F9C-4A53-BEE5-BBD8333305D9}" destId="{F681ADA6-4529-44A6-AF7B-41454FA138F4}" srcOrd="1" destOrd="0" presId="urn:microsoft.com/office/officeart/2005/8/layout/hList9"/>
    <dgm:cxn modelId="{95E616F6-563B-4DF5-9BD3-47D22D0BB131}" type="presOf" srcId="{DF021728-73DA-4018-90F0-2A9C4A0D0394}" destId="{60E0E7F3-1DDF-4B20-B875-0C9049CAD1C6}" srcOrd="0" destOrd="0" presId="urn:microsoft.com/office/officeart/2005/8/layout/hList9"/>
    <dgm:cxn modelId="{97A9D5F4-0178-429F-8F87-03F70A2817DE}" type="presParOf" srcId="{6F302488-5F98-4625-8FE5-774EBE5DA1BA}" destId="{B95788B8-E9A3-4182-A2C2-3CF7341DBFA4}" srcOrd="0" destOrd="0" presId="urn:microsoft.com/office/officeart/2005/8/layout/hList9"/>
    <dgm:cxn modelId="{F40F35C0-7E01-49FE-9C52-214CED25A03A}" type="presParOf" srcId="{6F302488-5F98-4625-8FE5-774EBE5DA1BA}" destId="{B5DA7502-E487-4578-BBA4-5C96D89D9993}" srcOrd="1" destOrd="0" presId="urn:microsoft.com/office/officeart/2005/8/layout/hList9"/>
    <dgm:cxn modelId="{441CE89C-E072-4EB1-AEDE-1EB8434EFDBF}" type="presParOf" srcId="{B5DA7502-E487-4578-BBA4-5C96D89D9993}" destId="{3521D34A-904A-45A8-835A-2D8E012D9725}" srcOrd="0" destOrd="0" presId="urn:microsoft.com/office/officeart/2005/8/layout/hList9"/>
    <dgm:cxn modelId="{AF72DCA6-F349-4C1C-9D2A-6864EED7AF47}" type="presParOf" srcId="{B5DA7502-E487-4578-BBA4-5C96D89D9993}" destId="{1AFE9141-A234-4E81-A153-364B39B81D7C}" srcOrd="1" destOrd="0" presId="urn:microsoft.com/office/officeart/2005/8/layout/hList9"/>
    <dgm:cxn modelId="{AC35224D-8CDC-4602-9EFE-12F02FEAEBCC}" type="presParOf" srcId="{1AFE9141-A234-4E81-A153-364B39B81D7C}" destId="{4080554A-906F-4993-B353-9DFE3AEF4D66}" srcOrd="0" destOrd="0" presId="urn:microsoft.com/office/officeart/2005/8/layout/hList9"/>
    <dgm:cxn modelId="{9D92D2BF-A918-4DC1-AEA9-2FEAF7B1C540}" type="presParOf" srcId="{1AFE9141-A234-4E81-A153-364B39B81D7C}" destId="{F681ADA6-4529-44A6-AF7B-41454FA138F4}" srcOrd="1" destOrd="0" presId="urn:microsoft.com/office/officeart/2005/8/layout/hList9"/>
    <dgm:cxn modelId="{76A3F048-DA9B-4D9D-9710-B1AA330432CE}" type="presParOf" srcId="{6F302488-5F98-4625-8FE5-774EBE5DA1BA}" destId="{0D8A2724-C554-4B81-8400-2A0DB4DCBFA3}" srcOrd="2" destOrd="0" presId="urn:microsoft.com/office/officeart/2005/8/layout/hList9"/>
    <dgm:cxn modelId="{D6AF3A21-55BD-4E15-A557-0EED624830A3}" type="presParOf" srcId="{6F302488-5F98-4625-8FE5-774EBE5DA1BA}" destId="{44F40D22-1948-498A-BE9F-933A5F6ADDA2}" srcOrd="3" destOrd="0" presId="urn:microsoft.com/office/officeart/2005/8/layout/hList9"/>
    <dgm:cxn modelId="{9B6A5CA5-7261-4A9C-933E-D538AB87E56F}" type="presParOf" srcId="{6F302488-5F98-4625-8FE5-774EBE5DA1BA}" destId="{9F61695F-3F9E-47AB-A42D-E9166EB2E362}" srcOrd="4" destOrd="0" presId="urn:microsoft.com/office/officeart/2005/8/layout/hList9"/>
    <dgm:cxn modelId="{20908FD5-8AA7-48B1-854F-84B3A69CFFB1}" type="presParOf" srcId="{6F302488-5F98-4625-8FE5-774EBE5DA1BA}" destId="{77B3CA04-B03B-4C26-B7F9-DE1832703315}" srcOrd="5" destOrd="0" presId="urn:microsoft.com/office/officeart/2005/8/layout/hList9"/>
    <dgm:cxn modelId="{6EBA6D47-241E-413D-894B-6A6D41D94FB8}" type="presParOf" srcId="{6F302488-5F98-4625-8FE5-774EBE5DA1BA}" destId="{E2BF8F8D-738A-4E3C-953A-6F4F32A86A9D}" srcOrd="6" destOrd="0" presId="urn:microsoft.com/office/officeart/2005/8/layout/hList9"/>
    <dgm:cxn modelId="{4D55A694-0DA4-4D57-8C65-271000264A9B}" type="presParOf" srcId="{E2BF8F8D-738A-4E3C-953A-6F4F32A86A9D}" destId="{68A587D5-5558-4F61-9EC4-EEC52B4083E0}" srcOrd="0" destOrd="0" presId="urn:microsoft.com/office/officeart/2005/8/layout/hList9"/>
    <dgm:cxn modelId="{4A60462D-FAC8-48CB-8509-29083A84337C}" type="presParOf" srcId="{E2BF8F8D-738A-4E3C-953A-6F4F32A86A9D}" destId="{C0758B3C-A332-486C-973A-266FCC049CEE}" srcOrd="1" destOrd="0" presId="urn:microsoft.com/office/officeart/2005/8/layout/hList9"/>
    <dgm:cxn modelId="{3310DDF1-8B46-4F67-8087-442AC43D94DF}" type="presParOf" srcId="{C0758B3C-A332-486C-973A-266FCC049CEE}" destId="{AAF31326-8C7D-4827-BA72-5DE48DE9048F}" srcOrd="0" destOrd="0" presId="urn:microsoft.com/office/officeart/2005/8/layout/hList9"/>
    <dgm:cxn modelId="{5C1A5180-FB28-45E5-A411-6D7EE3DDF69E}" type="presParOf" srcId="{C0758B3C-A332-486C-973A-266FCC049CEE}" destId="{AE78CAA8-AB16-41C7-A194-34AC811858DE}" srcOrd="1" destOrd="0" presId="urn:microsoft.com/office/officeart/2005/8/layout/hList9"/>
    <dgm:cxn modelId="{57C17F1F-CB2E-466A-B938-A5A5528B2B57}" type="presParOf" srcId="{6F302488-5F98-4625-8FE5-774EBE5DA1BA}" destId="{352F7CA4-5102-44A2-91AE-AB0D5D1B485E}" srcOrd="7" destOrd="0" presId="urn:microsoft.com/office/officeart/2005/8/layout/hList9"/>
    <dgm:cxn modelId="{8681C842-6CFD-4D27-A768-D473D9FC2501}" type="presParOf" srcId="{6F302488-5F98-4625-8FE5-774EBE5DA1BA}" destId="{60E0E7F3-1DDF-4B20-B875-0C9049CAD1C6}"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561C69A-D88F-4D5D-A72D-4B730982A3B8}" type="doc">
      <dgm:prSet loTypeId="urn:microsoft.com/office/officeart/2005/8/layout/process4" loCatId="process" qsTypeId="urn:microsoft.com/office/officeart/2005/8/quickstyle/simple1" qsCatId="simple" csTypeId="urn:microsoft.com/office/officeart/2005/8/colors/colorful2" csCatId="colorful" phldr="1"/>
      <dgm:spPr/>
      <dgm:t>
        <a:bodyPr/>
        <a:lstStyle/>
        <a:p>
          <a:endParaRPr lang="en-US"/>
        </a:p>
      </dgm:t>
    </dgm:pt>
    <dgm:pt modelId="{3BB71CB7-C253-459C-8970-B8312803E7E9}">
      <dgm:prSet phldrT="[Text]">
        <dgm:style>
          <a:lnRef idx="1">
            <a:schemeClr val="accent5"/>
          </a:lnRef>
          <a:fillRef idx="2">
            <a:schemeClr val="accent5"/>
          </a:fillRef>
          <a:effectRef idx="1">
            <a:schemeClr val="accent5"/>
          </a:effectRef>
          <a:fontRef idx="minor">
            <a:schemeClr val="dk1"/>
          </a:fontRef>
        </dgm:style>
      </dgm:prSet>
      <dgm:spPr/>
      <dgm:t>
        <a:bodyPr/>
        <a:lstStyle/>
        <a:p>
          <a:r>
            <a:rPr lang="en-US" dirty="0" smtClean="0">
              <a:latin typeface="Times New Roman" panose="02020603050405020304" pitchFamily="18" charset="0"/>
              <a:cs typeface="Times New Roman" panose="02020603050405020304" pitchFamily="18" charset="0"/>
            </a:rPr>
            <a:t>Substitutability</a:t>
          </a:r>
          <a:endParaRPr lang="en-US" dirty="0">
            <a:latin typeface="Times New Roman" panose="02020603050405020304" pitchFamily="18" charset="0"/>
            <a:cs typeface="Times New Roman" panose="02020603050405020304" pitchFamily="18" charset="0"/>
          </a:endParaRPr>
        </a:p>
      </dgm:t>
    </dgm:pt>
    <dgm:pt modelId="{D41BEB68-D90D-49C7-81AE-00CDC50F5B74}" type="parTrans" cxnId="{D1B937C1-695B-4CF6-BF8E-D0FBB7925BD2}">
      <dgm:prSet/>
      <dgm:spPr/>
      <dgm:t>
        <a:bodyPr/>
        <a:lstStyle/>
        <a:p>
          <a:endParaRPr lang="en-US"/>
        </a:p>
      </dgm:t>
    </dgm:pt>
    <dgm:pt modelId="{966492D8-06D8-41EB-9260-77895572F9EB}" type="sibTrans" cxnId="{D1B937C1-695B-4CF6-BF8E-D0FBB7925BD2}">
      <dgm:prSet/>
      <dgm:spPr/>
      <dgm:t>
        <a:bodyPr/>
        <a:lstStyle/>
        <a:p>
          <a:endParaRPr lang="en-US"/>
        </a:p>
      </dgm:t>
    </dgm:pt>
    <dgm:pt modelId="{68F1ACA8-A83F-4E36-A62E-A7FBE753BDF9}">
      <dgm:prSet phldrT="[Text]"/>
      <dgm:spPr/>
      <dgm:t>
        <a:bodyPr/>
        <a:lstStyle/>
        <a:p>
          <a:r>
            <a:rPr lang="en-US" dirty="0" smtClean="0">
              <a:latin typeface="Times New Roman" panose="02020603050405020304" pitchFamily="18" charset="0"/>
              <a:cs typeface="Times New Roman" panose="02020603050405020304" pitchFamily="18" charset="0"/>
            </a:rPr>
            <a:t>Factors of production or inputs are substitutes of one another;</a:t>
          </a:r>
          <a:endParaRPr lang="en-US" dirty="0">
            <a:latin typeface="Times New Roman" panose="02020603050405020304" pitchFamily="18" charset="0"/>
            <a:cs typeface="Times New Roman" panose="02020603050405020304" pitchFamily="18" charset="0"/>
          </a:endParaRPr>
        </a:p>
      </dgm:t>
    </dgm:pt>
    <dgm:pt modelId="{3A259A3E-26B7-4815-B4E8-682C465C3951}" type="parTrans" cxnId="{8552EA13-D82B-489E-B229-B3FA0498DF90}">
      <dgm:prSet/>
      <dgm:spPr/>
      <dgm:t>
        <a:bodyPr/>
        <a:lstStyle/>
        <a:p>
          <a:endParaRPr lang="en-US"/>
        </a:p>
      </dgm:t>
    </dgm:pt>
    <dgm:pt modelId="{51027E9B-D791-4BE4-8091-0E54850FD273}" type="sibTrans" cxnId="{8552EA13-D82B-489E-B229-B3FA0498DF90}">
      <dgm:prSet/>
      <dgm:spPr/>
      <dgm:t>
        <a:bodyPr/>
        <a:lstStyle/>
        <a:p>
          <a:endParaRPr lang="en-US"/>
        </a:p>
      </dgm:t>
    </dgm:pt>
    <dgm:pt modelId="{08959536-1A81-4A8B-9682-1B34A3DF1757}">
      <dgm:prSet phldrT="[Text]"/>
      <dgm:spPr/>
      <dgm:t>
        <a:bodyPr/>
        <a:lstStyle/>
        <a:p>
          <a:r>
            <a:rPr lang="en-US" dirty="0" smtClean="0">
              <a:latin typeface="Times New Roman" panose="02020603050405020304" pitchFamily="18" charset="0"/>
              <a:cs typeface="Times New Roman" panose="02020603050405020304" pitchFamily="18" charset="0"/>
            </a:rPr>
            <a:t>that gives rise to the law of variable proportions.</a:t>
          </a:r>
          <a:endParaRPr lang="en-US" dirty="0">
            <a:latin typeface="Times New Roman" panose="02020603050405020304" pitchFamily="18" charset="0"/>
            <a:cs typeface="Times New Roman" panose="02020603050405020304" pitchFamily="18" charset="0"/>
          </a:endParaRPr>
        </a:p>
      </dgm:t>
    </dgm:pt>
    <dgm:pt modelId="{EF31FE0D-0405-4A33-A28F-04A3BABBABC5}" type="parTrans" cxnId="{FCC2E005-A9B3-4870-B085-282D830F0FD3}">
      <dgm:prSet/>
      <dgm:spPr/>
      <dgm:t>
        <a:bodyPr/>
        <a:lstStyle/>
        <a:p>
          <a:endParaRPr lang="en-US"/>
        </a:p>
      </dgm:t>
    </dgm:pt>
    <dgm:pt modelId="{D776363E-96E9-45D6-A27D-E132AE11CDFC}" type="sibTrans" cxnId="{FCC2E005-A9B3-4870-B085-282D830F0FD3}">
      <dgm:prSet/>
      <dgm:spPr/>
      <dgm:t>
        <a:bodyPr/>
        <a:lstStyle/>
        <a:p>
          <a:endParaRPr lang="en-US"/>
        </a:p>
      </dgm:t>
    </dgm:pt>
    <dgm:pt modelId="{48D5D4EC-A579-49E4-925E-7DC6F5B416A0}">
      <dgm:prSet phldrT="[Text]"/>
      <dgm:spPr/>
      <dgm:t>
        <a:bodyPr/>
        <a:lstStyle/>
        <a:p>
          <a:r>
            <a:rPr lang="en-US" dirty="0" smtClean="0">
              <a:latin typeface="Times New Roman" panose="02020603050405020304" pitchFamily="18" charset="0"/>
              <a:cs typeface="Times New Roman" panose="02020603050405020304" pitchFamily="18" charset="0"/>
            </a:rPr>
            <a:t>Factors of production are also complementary to one another;</a:t>
          </a:r>
          <a:endParaRPr lang="en-US" dirty="0">
            <a:latin typeface="Times New Roman" panose="02020603050405020304" pitchFamily="18" charset="0"/>
            <a:cs typeface="Times New Roman" panose="02020603050405020304" pitchFamily="18" charset="0"/>
          </a:endParaRPr>
        </a:p>
      </dgm:t>
    </dgm:pt>
    <dgm:pt modelId="{5CAEA57A-AEDE-45AD-A9B8-A5D769C5CE57}" type="parTrans" cxnId="{DD89E21C-DC32-4C01-972F-E290D2D59F23}">
      <dgm:prSet/>
      <dgm:spPr/>
      <dgm:t>
        <a:bodyPr/>
        <a:lstStyle/>
        <a:p>
          <a:endParaRPr lang="en-US"/>
        </a:p>
      </dgm:t>
    </dgm:pt>
    <dgm:pt modelId="{D36F4D03-22E7-4B27-BEBE-AA0D12E5EFE6}" type="sibTrans" cxnId="{DD89E21C-DC32-4C01-972F-E290D2D59F23}">
      <dgm:prSet/>
      <dgm:spPr/>
      <dgm:t>
        <a:bodyPr/>
        <a:lstStyle/>
        <a:p>
          <a:endParaRPr lang="en-US"/>
        </a:p>
      </dgm:t>
    </dgm:pt>
    <dgm:pt modelId="{A63CCAC1-1ECA-4E52-BB66-7840C5CFE907}">
      <dgm:prSet phldrT="[Text]"/>
      <dgm:spPr/>
      <dgm:t>
        <a:bodyPr/>
        <a:lstStyle/>
        <a:p>
          <a:r>
            <a:rPr lang="en-US" dirty="0" smtClean="0">
              <a:latin typeface="Times New Roman" panose="02020603050405020304" pitchFamily="18" charset="0"/>
              <a:cs typeface="Times New Roman" panose="02020603050405020304" pitchFamily="18" charset="0"/>
            </a:rPr>
            <a:t>that gives rise to the principles of returns to scale.</a:t>
          </a:r>
          <a:endParaRPr lang="en-US" dirty="0">
            <a:latin typeface="Times New Roman" panose="02020603050405020304" pitchFamily="18" charset="0"/>
            <a:cs typeface="Times New Roman" panose="02020603050405020304" pitchFamily="18" charset="0"/>
          </a:endParaRPr>
        </a:p>
      </dgm:t>
    </dgm:pt>
    <dgm:pt modelId="{833B3DD0-4670-41C4-B540-D9AF10F19D2F}" type="parTrans" cxnId="{BAFE4CBA-108E-4583-ACC2-A861F8FBD461}">
      <dgm:prSet/>
      <dgm:spPr/>
      <dgm:t>
        <a:bodyPr/>
        <a:lstStyle/>
        <a:p>
          <a:endParaRPr lang="en-US"/>
        </a:p>
      </dgm:t>
    </dgm:pt>
    <dgm:pt modelId="{6BC969E3-651C-4B0D-8DB4-BA5E62A7B12F}" type="sibTrans" cxnId="{BAFE4CBA-108E-4583-ACC2-A861F8FBD461}">
      <dgm:prSet/>
      <dgm:spPr/>
      <dgm:t>
        <a:bodyPr/>
        <a:lstStyle/>
        <a:p>
          <a:endParaRPr lang="en-US"/>
        </a:p>
      </dgm:t>
    </dgm:pt>
    <dgm:pt modelId="{CE9203DC-DAA8-4439-A190-21FA3BF41923}">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smtClean="0">
              <a:latin typeface="Times New Roman" panose="02020603050405020304" pitchFamily="18" charset="0"/>
              <a:cs typeface="Times New Roman" panose="02020603050405020304" pitchFamily="18" charset="0"/>
            </a:rPr>
            <a:t>Complementary</a:t>
          </a:r>
          <a:endParaRPr lang="en-US" dirty="0">
            <a:latin typeface="Times New Roman" panose="02020603050405020304" pitchFamily="18" charset="0"/>
            <a:cs typeface="Times New Roman" panose="02020603050405020304" pitchFamily="18" charset="0"/>
          </a:endParaRPr>
        </a:p>
      </dgm:t>
    </dgm:pt>
    <dgm:pt modelId="{79E3D516-9B4E-4C89-A419-A6EF758EE078}" type="sibTrans" cxnId="{A2EC5351-703A-4281-8373-A1C508E9CD29}">
      <dgm:prSet/>
      <dgm:spPr/>
      <dgm:t>
        <a:bodyPr/>
        <a:lstStyle/>
        <a:p>
          <a:endParaRPr lang="en-US"/>
        </a:p>
      </dgm:t>
    </dgm:pt>
    <dgm:pt modelId="{6E36AB88-C511-4101-9EFD-D7CBF4D3ACCB}" type="parTrans" cxnId="{A2EC5351-703A-4281-8373-A1C508E9CD29}">
      <dgm:prSet/>
      <dgm:spPr/>
      <dgm:t>
        <a:bodyPr/>
        <a:lstStyle/>
        <a:p>
          <a:endParaRPr lang="en-US"/>
        </a:p>
      </dgm:t>
    </dgm:pt>
    <dgm:pt modelId="{029FAFD9-2E94-4846-B06D-0C431242110D}" type="pres">
      <dgm:prSet presAssocID="{8561C69A-D88F-4D5D-A72D-4B730982A3B8}" presName="Name0" presStyleCnt="0">
        <dgm:presLayoutVars>
          <dgm:dir/>
          <dgm:animLvl val="lvl"/>
          <dgm:resizeHandles val="exact"/>
        </dgm:presLayoutVars>
      </dgm:prSet>
      <dgm:spPr/>
      <dgm:t>
        <a:bodyPr/>
        <a:lstStyle/>
        <a:p>
          <a:endParaRPr lang="en-US"/>
        </a:p>
      </dgm:t>
    </dgm:pt>
    <dgm:pt modelId="{2CDD7944-F158-4CC0-AA27-B0FE55CB1CD8}" type="pres">
      <dgm:prSet presAssocID="{CE9203DC-DAA8-4439-A190-21FA3BF41923}" presName="boxAndChildren" presStyleCnt="0"/>
      <dgm:spPr/>
      <dgm:t>
        <a:bodyPr/>
        <a:lstStyle/>
        <a:p>
          <a:endParaRPr lang="en-US"/>
        </a:p>
      </dgm:t>
    </dgm:pt>
    <dgm:pt modelId="{458DB66B-1ABF-410F-8A7E-5ADFC680718B}" type="pres">
      <dgm:prSet presAssocID="{CE9203DC-DAA8-4439-A190-21FA3BF41923}" presName="parentTextBox" presStyleLbl="node1" presStyleIdx="0" presStyleCnt="2"/>
      <dgm:spPr/>
      <dgm:t>
        <a:bodyPr/>
        <a:lstStyle/>
        <a:p>
          <a:endParaRPr lang="en-US"/>
        </a:p>
      </dgm:t>
    </dgm:pt>
    <dgm:pt modelId="{16A4BD11-8932-4591-8970-F7D88AA84F7A}" type="pres">
      <dgm:prSet presAssocID="{CE9203DC-DAA8-4439-A190-21FA3BF41923}" presName="entireBox" presStyleLbl="node1" presStyleIdx="0" presStyleCnt="2"/>
      <dgm:spPr/>
      <dgm:t>
        <a:bodyPr/>
        <a:lstStyle/>
        <a:p>
          <a:endParaRPr lang="en-US"/>
        </a:p>
      </dgm:t>
    </dgm:pt>
    <dgm:pt modelId="{AD4FE6F2-D2A5-4AC4-8D8E-90BFFCCD035F}" type="pres">
      <dgm:prSet presAssocID="{CE9203DC-DAA8-4439-A190-21FA3BF41923}" presName="descendantBox" presStyleCnt="0"/>
      <dgm:spPr/>
      <dgm:t>
        <a:bodyPr/>
        <a:lstStyle/>
        <a:p>
          <a:endParaRPr lang="en-US"/>
        </a:p>
      </dgm:t>
    </dgm:pt>
    <dgm:pt modelId="{500E0809-81F3-4C56-A14E-9D6E0BB126B3}" type="pres">
      <dgm:prSet presAssocID="{48D5D4EC-A579-49E4-925E-7DC6F5B416A0}" presName="childTextBox" presStyleLbl="fgAccFollowNode1" presStyleIdx="0" presStyleCnt="4">
        <dgm:presLayoutVars>
          <dgm:bulletEnabled val="1"/>
        </dgm:presLayoutVars>
      </dgm:prSet>
      <dgm:spPr/>
      <dgm:t>
        <a:bodyPr/>
        <a:lstStyle/>
        <a:p>
          <a:endParaRPr lang="en-US"/>
        </a:p>
      </dgm:t>
    </dgm:pt>
    <dgm:pt modelId="{EC7416AF-DD43-4145-969C-41F086F673E3}" type="pres">
      <dgm:prSet presAssocID="{A63CCAC1-1ECA-4E52-BB66-7840C5CFE907}" presName="childTextBox" presStyleLbl="fgAccFollowNode1" presStyleIdx="1" presStyleCnt="4">
        <dgm:presLayoutVars>
          <dgm:bulletEnabled val="1"/>
        </dgm:presLayoutVars>
      </dgm:prSet>
      <dgm:spPr/>
      <dgm:t>
        <a:bodyPr/>
        <a:lstStyle/>
        <a:p>
          <a:endParaRPr lang="en-US"/>
        </a:p>
      </dgm:t>
    </dgm:pt>
    <dgm:pt modelId="{8EC18AF1-951E-4562-9EF0-BC512BD25EA9}" type="pres">
      <dgm:prSet presAssocID="{966492D8-06D8-41EB-9260-77895572F9EB}" presName="sp" presStyleCnt="0"/>
      <dgm:spPr/>
      <dgm:t>
        <a:bodyPr/>
        <a:lstStyle/>
        <a:p>
          <a:endParaRPr lang="en-US"/>
        </a:p>
      </dgm:t>
    </dgm:pt>
    <dgm:pt modelId="{13696406-ED76-4C3D-AE0E-B662ACD0A693}" type="pres">
      <dgm:prSet presAssocID="{3BB71CB7-C253-459C-8970-B8312803E7E9}" presName="arrowAndChildren" presStyleCnt="0"/>
      <dgm:spPr/>
      <dgm:t>
        <a:bodyPr/>
        <a:lstStyle/>
        <a:p>
          <a:endParaRPr lang="en-US"/>
        </a:p>
      </dgm:t>
    </dgm:pt>
    <dgm:pt modelId="{E87B1500-486E-4952-A431-F478D085F77C}" type="pres">
      <dgm:prSet presAssocID="{3BB71CB7-C253-459C-8970-B8312803E7E9}" presName="parentTextArrow" presStyleLbl="node1" presStyleIdx="0" presStyleCnt="2"/>
      <dgm:spPr/>
      <dgm:t>
        <a:bodyPr/>
        <a:lstStyle/>
        <a:p>
          <a:endParaRPr lang="en-US"/>
        </a:p>
      </dgm:t>
    </dgm:pt>
    <dgm:pt modelId="{4DD5168D-A195-4B76-9530-6ACE5FF17883}" type="pres">
      <dgm:prSet presAssocID="{3BB71CB7-C253-459C-8970-B8312803E7E9}" presName="arrow" presStyleLbl="node1" presStyleIdx="1" presStyleCnt="2" custLinFactNeighborX="-926" custLinFactNeighborY="-74"/>
      <dgm:spPr/>
      <dgm:t>
        <a:bodyPr/>
        <a:lstStyle/>
        <a:p>
          <a:endParaRPr lang="en-US"/>
        </a:p>
      </dgm:t>
    </dgm:pt>
    <dgm:pt modelId="{A70C1B71-153F-46F5-980B-51F425888C29}" type="pres">
      <dgm:prSet presAssocID="{3BB71CB7-C253-459C-8970-B8312803E7E9}" presName="descendantArrow" presStyleCnt="0"/>
      <dgm:spPr/>
      <dgm:t>
        <a:bodyPr/>
        <a:lstStyle/>
        <a:p>
          <a:endParaRPr lang="en-US"/>
        </a:p>
      </dgm:t>
    </dgm:pt>
    <dgm:pt modelId="{36AC7C64-40C7-40F5-90D0-CAB815269220}" type="pres">
      <dgm:prSet presAssocID="{68F1ACA8-A83F-4E36-A62E-A7FBE753BDF9}" presName="childTextArrow" presStyleLbl="fgAccFollowNode1" presStyleIdx="2" presStyleCnt="4">
        <dgm:presLayoutVars>
          <dgm:bulletEnabled val="1"/>
        </dgm:presLayoutVars>
      </dgm:prSet>
      <dgm:spPr/>
      <dgm:t>
        <a:bodyPr/>
        <a:lstStyle/>
        <a:p>
          <a:endParaRPr lang="en-US"/>
        </a:p>
      </dgm:t>
    </dgm:pt>
    <dgm:pt modelId="{6C8E8E0A-3F8A-4719-80EE-7817CCD8625D}" type="pres">
      <dgm:prSet presAssocID="{08959536-1A81-4A8B-9682-1B34A3DF1757}" presName="childTextArrow" presStyleLbl="fgAccFollowNode1" presStyleIdx="3" presStyleCnt="4">
        <dgm:presLayoutVars>
          <dgm:bulletEnabled val="1"/>
        </dgm:presLayoutVars>
      </dgm:prSet>
      <dgm:spPr/>
      <dgm:t>
        <a:bodyPr/>
        <a:lstStyle/>
        <a:p>
          <a:endParaRPr lang="en-US"/>
        </a:p>
      </dgm:t>
    </dgm:pt>
  </dgm:ptLst>
  <dgm:cxnLst>
    <dgm:cxn modelId="{43EA59AE-2641-478C-889E-1782EBF0A9D5}" type="presOf" srcId="{8561C69A-D88F-4D5D-A72D-4B730982A3B8}" destId="{029FAFD9-2E94-4846-B06D-0C431242110D}" srcOrd="0" destOrd="0" presId="urn:microsoft.com/office/officeart/2005/8/layout/process4"/>
    <dgm:cxn modelId="{D1B937C1-695B-4CF6-BF8E-D0FBB7925BD2}" srcId="{8561C69A-D88F-4D5D-A72D-4B730982A3B8}" destId="{3BB71CB7-C253-459C-8970-B8312803E7E9}" srcOrd="0" destOrd="0" parTransId="{D41BEB68-D90D-49C7-81AE-00CDC50F5B74}" sibTransId="{966492D8-06D8-41EB-9260-77895572F9EB}"/>
    <dgm:cxn modelId="{55478348-43DC-4A8A-9E0B-758730128D8E}" type="presOf" srcId="{48D5D4EC-A579-49E4-925E-7DC6F5B416A0}" destId="{500E0809-81F3-4C56-A14E-9D6E0BB126B3}" srcOrd="0" destOrd="0" presId="urn:microsoft.com/office/officeart/2005/8/layout/process4"/>
    <dgm:cxn modelId="{0DEBE69E-19C2-4669-AEA1-BB1D124A8CBD}" type="presOf" srcId="{3BB71CB7-C253-459C-8970-B8312803E7E9}" destId="{E87B1500-486E-4952-A431-F478D085F77C}" srcOrd="0" destOrd="0" presId="urn:microsoft.com/office/officeart/2005/8/layout/process4"/>
    <dgm:cxn modelId="{8552EA13-D82B-489E-B229-B3FA0498DF90}" srcId="{3BB71CB7-C253-459C-8970-B8312803E7E9}" destId="{68F1ACA8-A83F-4E36-A62E-A7FBE753BDF9}" srcOrd="0" destOrd="0" parTransId="{3A259A3E-26B7-4815-B4E8-682C465C3951}" sibTransId="{51027E9B-D791-4BE4-8091-0E54850FD273}"/>
    <dgm:cxn modelId="{73246C9E-769A-4CCE-BEFD-16D80576C593}" type="presOf" srcId="{68F1ACA8-A83F-4E36-A62E-A7FBE753BDF9}" destId="{36AC7C64-40C7-40F5-90D0-CAB815269220}" srcOrd="0" destOrd="0" presId="urn:microsoft.com/office/officeart/2005/8/layout/process4"/>
    <dgm:cxn modelId="{A036E354-8EDE-4DBF-B5C6-2FD473900C0E}" type="presOf" srcId="{08959536-1A81-4A8B-9682-1B34A3DF1757}" destId="{6C8E8E0A-3F8A-4719-80EE-7817CCD8625D}" srcOrd="0" destOrd="0" presId="urn:microsoft.com/office/officeart/2005/8/layout/process4"/>
    <dgm:cxn modelId="{DD89E21C-DC32-4C01-972F-E290D2D59F23}" srcId="{CE9203DC-DAA8-4439-A190-21FA3BF41923}" destId="{48D5D4EC-A579-49E4-925E-7DC6F5B416A0}" srcOrd="0" destOrd="0" parTransId="{5CAEA57A-AEDE-45AD-A9B8-A5D769C5CE57}" sibTransId="{D36F4D03-22E7-4B27-BEBE-AA0D12E5EFE6}"/>
    <dgm:cxn modelId="{2CA8DD1A-1073-4C5A-9304-48513142B9EB}" type="presOf" srcId="{3BB71CB7-C253-459C-8970-B8312803E7E9}" destId="{4DD5168D-A195-4B76-9530-6ACE5FF17883}" srcOrd="1" destOrd="0" presId="urn:microsoft.com/office/officeart/2005/8/layout/process4"/>
    <dgm:cxn modelId="{3D1F86C2-0EDC-4B01-8E5C-559F5D6A05AB}" type="presOf" srcId="{CE9203DC-DAA8-4439-A190-21FA3BF41923}" destId="{458DB66B-1ABF-410F-8A7E-5ADFC680718B}" srcOrd="0" destOrd="0" presId="urn:microsoft.com/office/officeart/2005/8/layout/process4"/>
    <dgm:cxn modelId="{BAFE4CBA-108E-4583-ACC2-A861F8FBD461}" srcId="{CE9203DC-DAA8-4439-A190-21FA3BF41923}" destId="{A63CCAC1-1ECA-4E52-BB66-7840C5CFE907}" srcOrd="1" destOrd="0" parTransId="{833B3DD0-4670-41C4-B540-D9AF10F19D2F}" sibTransId="{6BC969E3-651C-4B0D-8DB4-BA5E62A7B12F}"/>
    <dgm:cxn modelId="{A2EC5351-703A-4281-8373-A1C508E9CD29}" srcId="{8561C69A-D88F-4D5D-A72D-4B730982A3B8}" destId="{CE9203DC-DAA8-4439-A190-21FA3BF41923}" srcOrd="1" destOrd="0" parTransId="{6E36AB88-C511-4101-9EFD-D7CBF4D3ACCB}" sibTransId="{79E3D516-9B4E-4C89-A419-A6EF758EE078}"/>
    <dgm:cxn modelId="{FCC2E005-A9B3-4870-B085-282D830F0FD3}" srcId="{3BB71CB7-C253-459C-8970-B8312803E7E9}" destId="{08959536-1A81-4A8B-9682-1B34A3DF1757}" srcOrd="1" destOrd="0" parTransId="{EF31FE0D-0405-4A33-A28F-04A3BABBABC5}" sibTransId="{D776363E-96E9-45D6-A27D-E132AE11CDFC}"/>
    <dgm:cxn modelId="{71F2A687-7A5B-4B13-AB2D-9EB060A8906E}" type="presOf" srcId="{CE9203DC-DAA8-4439-A190-21FA3BF41923}" destId="{16A4BD11-8932-4591-8970-F7D88AA84F7A}" srcOrd="1" destOrd="0" presId="urn:microsoft.com/office/officeart/2005/8/layout/process4"/>
    <dgm:cxn modelId="{F2686806-FCA3-443D-B48B-A1D8BBB2494F}" type="presOf" srcId="{A63CCAC1-1ECA-4E52-BB66-7840C5CFE907}" destId="{EC7416AF-DD43-4145-969C-41F086F673E3}" srcOrd="0" destOrd="0" presId="urn:microsoft.com/office/officeart/2005/8/layout/process4"/>
    <dgm:cxn modelId="{D35B1C33-9A72-4CFD-9B3C-D48C83A01546}" type="presParOf" srcId="{029FAFD9-2E94-4846-B06D-0C431242110D}" destId="{2CDD7944-F158-4CC0-AA27-B0FE55CB1CD8}" srcOrd="0" destOrd="0" presId="urn:microsoft.com/office/officeart/2005/8/layout/process4"/>
    <dgm:cxn modelId="{B9815DD3-5F79-42FF-95B4-7922CE65982F}" type="presParOf" srcId="{2CDD7944-F158-4CC0-AA27-B0FE55CB1CD8}" destId="{458DB66B-1ABF-410F-8A7E-5ADFC680718B}" srcOrd="0" destOrd="0" presId="urn:microsoft.com/office/officeart/2005/8/layout/process4"/>
    <dgm:cxn modelId="{F62016B6-BA94-4AFA-AE7E-73A4CD0523C2}" type="presParOf" srcId="{2CDD7944-F158-4CC0-AA27-B0FE55CB1CD8}" destId="{16A4BD11-8932-4591-8970-F7D88AA84F7A}" srcOrd="1" destOrd="0" presId="urn:microsoft.com/office/officeart/2005/8/layout/process4"/>
    <dgm:cxn modelId="{07C6B1DE-F06D-4FFE-BF77-B34E4FE5F63A}" type="presParOf" srcId="{2CDD7944-F158-4CC0-AA27-B0FE55CB1CD8}" destId="{AD4FE6F2-D2A5-4AC4-8D8E-90BFFCCD035F}" srcOrd="2" destOrd="0" presId="urn:microsoft.com/office/officeart/2005/8/layout/process4"/>
    <dgm:cxn modelId="{A54898AF-7338-42AE-9394-81C62AD8227D}" type="presParOf" srcId="{AD4FE6F2-D2A5-4AC4-8D8E-90BFFCCD035F}" destId="{500E0809-81F3-4C56-A14E-9D6E0BB126B3}" srcOrd="0" destOrd="0" presId="urn:microsoft.com/office/officeart/2005/8/layout/process4"/>
    <dgm:cxn modelId="{0CC5FA88-916D-4EF9-8C57-088AF743744D}" type="presParOf" srcId="{AD4FE6F2-D2A5-4AC4-8D8E-90BFFCCD035F}" destId="{EC7416AF-DD43-4145-969C-41F086F673E3}" srcOrd="1" destOrd="0" presId="urn:microsoft.com/office/officeart/2005/8/layout/process4"/>
    <dgm:cxn modelId="{9E496C4E-2360-43C5-8BE8-CC63F1DE537F}" type="presParOf" srcId="{029FAFD9-2E94-4846-B06D-0C431242110D}" destId="{8EC18AF1-951E-4562-9EF0-BC512BD25EA9}" srcOrd="1" destOrd="0" presId="urn:microsoft.com/office/officeart/2005/8/layout/process4"/>
    <dgm:cxn modelId="{CF5D69B8-9A09-4B95-A40D-2AA60EF5643B}" type="presParOf" srcId="{029FAFD9-2E94-4846-B06D-0C431242110D}" destId="{13696406-ED76-4C3D-AE0E-B662ACD0A693}" srcOrd="2" destOrd="0" presId="urn:microsoft.com/office/officeart/2005/8/layout/process4"/>
    <dgm:cxn modelId="{69CB0118-4E5F-412D-964E-4CB992C10DEE}" type="presParOf" srcId="{13696406-ED76-4C3D-AE0E-B662ACD0A693}" destId="{E87B1500-486E-4952-A431-F478D085F77C}" srcOrd="0" destOrd="0" presId="urn:microsoft.com/office/officeart/2005/8/layout/process4"/>
    <dgm:cxn modelId="{37CF337A-686A-4B53-B4B0-44807A3444E2}" type="presParOf" srcId="{13696406-ED76-4C3D-AE0E-B662ACD0A693}" destId="{4DD5168D-A195-4B76-9530-6ACE5FF17883}" srcOrd="1" destOrd="0" presId="urn:microsoft.com/office/officeart/2005/8/layout/process4"/>
    <dgm:cxn modelId="{9E84D381-CB7A-446F-8E6B-15E312227A21}" type="presParOf" srcId="{13696406-ED76-4C3D-AE0E-B662ACD0A693}" destId="{A70C1B71-153F-46F5-980B-51F425888C29}" srcOrd="2" destOrd="0" presId="urn:microsoft.com/office/officeart/2005/8/layout/process4"/>
    <dgm:cxn modelId="{46181DA6-D058-4300-BFAA-3D5D3871CA77}" type="presParOf" srcId="{A70C1B71-153F-46F5-980B-51F425888C29}" destId="{36AC7C64-40C7-40F5-90D0-CAB815269220}" srcOrd="0" destOrd="0" presId="urn:microsoft.com/office/officeart/2005/8/layout/process4"/>
    <dgm:cxn modelId="{51A2A3AC-E0BA-480E-8F1A-A4FEAE23D0B0}" type="presParOf" srcId="{A70C1B71-153F-46F5-980B-51F425888C29}" destId="{6C8E8E0A-3F8A-4719-80EE-7817CCD8625D}"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4F2E29F-1113-4012-906B-1B8FF0E47C6B}" type="doc">
      <dgm:prSet loTypeId="urn:microsoft.com/office/officeart/2005/8/layout/process4" loCatId="list" qsTypeId="urn:microsoft.com/office/officeart/2005/8/quickstyle/simple1" qsCatId="simple" csTypeId="urn:microsoft.com/office/officeart/2005/8/colors/colorful5" csCatId="colorful" phldr="1"/>
      <dgm:spPr/>
      <dgm:t>
        <a:bodyPr/>
        <a:lstStyle/>
        <a:p>
          <a:endParaRPr lang="en-US"/>
        </a:p>
      </dgm:t>
    </dgm:pt>
    <dgm:pt modelId="{44E58F08-3F90-4ED2-B579-5CE26CF00ED3}">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sz="2800" b="1" i="1" dirty="0" smtClean="0">
              <a:effectLst/>
              <a:latin typeface="Times New Roman" panose="02020603050405020304" pitchFamily="18" charset="0"/>
              <a:cs typeface="Times New Roman" panose="02020603050405020304" pitchFamily="18" charset="0"/>
            </a:rPr>
            <a:t>Specificity</a:t>
          </a:r>
          <a:endParaRPr lang="en-US" sz="2800" b="1" i="1" dirty="0">
            <a:effectLst/>
            <a:latin typeface="Times New Roman" panose="02020603050405020304" pitchFamily="18" charset="0"/>
            <a:cs typeface="Times New Roman" panose="02020603050405020304" pitchFamily="18" charset="0"/>
          </a:endParaRPr>
        </a:p>
      </dgm:t>
    </dgm:pt>
    <dgm:pt modelId="{DF194040-4D82-48B7-85C8-E3554D1B31AD}" type="parTrans" cxnId="{EF04BF18-CE11-4923-BC81-71A230A10C1A}">
      <dgm:prSet/>
      <dgm:spPr/>
      <dgm:t>
        <a:bodyPr/>
        <a:lstStyle/>
        <a:p>
          <a:endParaRPr lang="en-US"/>
        </a:p>
      </dgm:t>
    </dgm:pt>
    <dgm:pt modelId="{54758E11-7456-402E-BF0F-61026CA1E7C0}" type="sibTrans" cxnId="{EF04BF18-CE11-4923-BC81-71A230A10C1A}">
      <dgm:prSet/>
      <dgm:spPr/>
      <dgm:t>
        <a:bodyPr/>
        <a:lstStyle/>
        <a:p>
          <a:endParaRPr lang="en-US"/>
        </a:p>
      </dgm:t>
    </dgm:pt>
    <dgm:pt modelId="{A37F4BD5-3A42-4C84-80E1-113451274FFB}">
      <dgm:prSet phldrT="[Text]" custT="1"/>
      <dgm:spPr/>
      <dgm:t>
        <a:bodyPr/>
        <a:lstStyle/>
        <a:p>
          <a:r>
            <a:rPr lang="en-US" sz="2000" dirty="0" smtClean="0">
              <a:latin typeface="Times New Roman" panose="02020603050405020304" pitchFamily="18" charset="0"/>
              <a:cs typeface="Times New Roman" panose="02020603050405020304" pitchFamily="18" charset="0"/>
            </a:rPr>
            <a:t>It reveals that the inputs are specific to the production of a particular product.</a:t>
          </a:r>
          <a:endParaRPr lang="en-US" sz="2000" dirty="0">
            <a:latin typeface="Times New Roman" panose="02020603050405020304" pitchFamily="18" charset="0"/>
            <a:cs typeface="Times New Roman" panose="02020603050405020304" pitchFamily="18" charset="0"/>
          </a:endParaRPr>
        </a:p>
      </dgm:t>
    </dgm:pt>
    <dgm:pt modelId="{9DF2D07E-9C13-4917-A88C-A16E3544BB78}" type="parTrans" cxnId="{01D1D161-D3E0-4A57-9A56-8CDE1C9085C4}">
      <dgm:prSet/>
      <dgm:spPr/>
      <dgm:t>
        <a:bodyPr/>
        <a:lstStyle/>
        <a:p>
          <a:endParaRPr lang="en-US"/>
        </a:p>
      </dgm:t>
    </dgm:pt>
    <dgm:pt modelId="{2B2738E3-521D-494A-B2D9-AB6761028C7F}" type="sibTrans" cxnId="{01D1D161-D3E0-4A57-9A56-8CDE1C9085C4}">
      <dgm:prSet/>
      <dgm:spPr/>
      <dgm:t>
        <a:bodyPr/>
        <a:lstStyle/>
        <a:p>
          <a:endParaRPr lang="en-US"/>
        </a:p>
      </dgm:t>
    </dgm:pt>
    <dgm:pt modelId="{FAF71EE8-E453-458D-919B-AC0B6BB7A4A5}">
      <dgm:prSet phldrT="[Text]" custT="1"/>
      <dgm:spPr/>
      <dgm:t>
        <a:bodyPr/>
        <a:lstStyle/>
        <a:p>
          <a:r>
            <a:rPr lang="en-US" sz="2000" dirty="0" smtClean="0">
              <a:latin typeface="Times New Roman" panose="02020603050405020304" pitchFamily="18" charset="0"/>
              <a:cs typeface="Times New Roman" panose="02020603050405020304" pitchFamily="18" charset="0"/>
            </a:rPr>
            <a:t>Examples: Machines and equipment's, specialized workers and raw materials  </a:t>
          </a:r>
          <a:endParaRPr lang="en-US" sz="2000" dirty="0">
            <a:latin typeface="Times New Roman" panose="02020603050405020304" pitchFamily="18" charset="0"/>
            <a:cs typeface="Times New Roman" panose="02020603050405020304" pitchFamily="18" charset="0"/>
          </a:endParaRPr>
        </a:p>
      </dgm:t>
    </dgm:pt>
    <dgm:pt modelId="{AD3D3E48-E01D-43B8-A490-9AE5B410F31E}" type="parTrans" cxnId="{8CD9F7E6-6844-456A-8E29-A37AF7D34A85}">
      <dgm:prSet/>
      <dgm:spPr/>
      <dgm:t>
        <a:bodyPr/>
        <a:lstStyle/>
        <a:p>
          <a:endParaRPr lang="en-US"/>
        </a:p>
      </dgm:t>
    </dgm:pt>
    <dgm:pt modelId="{06D8B1EF-27B3-4465-9B8E-2FAFB12C4474}" type="sibTrans" cxnId="{8CD9F7E6-6844-456A-8E29-A37AF7D34A85}">
      <dgm:prSet/>
      <dgm:spPr/>
      <dgm:t>
        <a:bodyPr/>
        <a:lstStyle/>
        <a:p>
          <a:endParaRPr lang="en-US"/>
        </a:p>
      </dgm:t>
    </dgm:pt>
    <dgm:pt modelId="{EF91D720-0C9E-47BF-A489-5A408E3CB164}">
      <dgm:prSet phldrT="[Text]">
        <dgm:style>
          <a:lnRef idx="3">
            <a:schemeClr val="lt1"/>
          </a:lnRef>
          <a:fillRef idx="1">
            <a:schemeClr val="accent5"/>
          </a:fillRef>
          <a:effectRef idx="1">
            <a:schemeClr val="accent5"/>
          </a:effectRef>
          <a:fontRef idx="minor">
            <a:schemeClr val="lt1"/>
          </a:fontRef>
        </dgm:style>
      </dgm:prSet>
      <dgm:spPr/>
      <dgm:t>
        <a:bodyPr/>
        <a:lstStyle/>
        <a:p>
          <a:r>
            <a:rPr lang="en-US" b="1" i="1" dirty="0" smtClean="0">
              <a:latin typeface="Times New Roman" panose="02020603050405020304" pitchFamily="18" charset="0"/>
              <a:cs typeface="Times New Roman" panose="02020603050405020304" pitchFamily="18" charset="0"/>
            </a:rPr>
            <a:t>Time Factor</a:t>
          </a:r>
          <a:endParaRPr lang="en-US" b="1" i="1" dirty="0">
            <a:latin typeface="Times New Roman" panose="02020603050405020304" pitchFamily="18" charset="0"/>
            <a:cs typeface="Times New Roman" panose="02020603050405020304" pitchFamily="18" charset="0"/>
          </a:endParaRPr>
        </a:p>
      </dgm:t>
    </dgm:pt>
    <dgm:pt modelId="{CE29E521-4E5A-4BDE-AF2A-CE870A8A9047}" type="parTrans" cxnId="{87762BC2-2D14-4E2B-93F7-C8D1EF4C1FD6}">
      <dgm:prSet/>
      <dgm:spPr/>
      <dgm:t>
        <a:bodyPr/>
        <a:lstStyle/>
        <a:p>
          <a:endParaRPr lang="en-US"/>
        </a:p>
      </dgm:t>
    </dgm:pt>
    <dgm:pt modelId="{E912306A-FFE1-4765-B76B-42F05BDA3110}" type="sibTrans" cxnId="{87762BC2-2D14-4E2B-93F7-C8D1EF4C1FD6}">
      <dgm:prSet/>
      <dgm:spPr/>
      <dgm:t>
        <a:bodyPr/>
        <a:lstStyle/>
        <a:p>
          <a:endParaRPr lang="en-US"/>
        </a:p>
      </dgm:t>
    </dgm:pt>
    <dgm:pt modelId="{14DCC48B-ADD8-4711-98CB-8668F6CE4D30}">
      <dgm:prSet phldrT="[Text]" custT="1"/>
      <dgm:spPr/>
      <dgm:t>
        <a:bodyPr/>
        <a:lstStyle/>
        <a:p>
          <a:r>
            <a:rPr lang="en-US" sz="2000" dirty="0" smtClean="0">
              <a:latin typeface="Times New Roman" panose="02020603050405020304" pitchFamily="18" charset="0"/>
              <a:cs typeface="Times New Roman" panose="02020603050405020304" pitchFamily="18" charset="0"/>
            </a:rPr>
            <a:t>In the production function, variation in total output by varying the quantities of all inputs is possible only in the long run whereas the variation in total output by varying the quantity of single input may be possible even in the short run.</a:t>
          </a:r>
          <a:endParaRPr lang="en-US" sz="2000" dirty="0">
            <a:latin typeface="Times New Roman" panose="02020603050405020304" pitchFamily="18" charset="0"/>
            <a:cs typeface="Times New Roman" panose="02020603050405020304" pitchFamily="18" charset="0"/>
          </a:endParaRPr>
        </a:p>
      </dgm:t>
    </dgm:pt>
    <dgm:pt modelId="{BEBD57EF-E87E-4650-827D-33491FF36EE2}" type="parTrans" cxnId="{BE8FF27D-10D3-457E-B8CA-995CC4CC691C}">
      <dgm:prSet/>
      <dgm:spPr/>
      <dgm:t>
        <a:bodyPr/>
        <a:lstStyle/>
        <a:p>
          <a:endParaRPr lang="en-US"/>
        </a:p>
      </dgm:t>
    </dgm:pt>
    <dgm:pt modelId="{9CBEBFDD-99BC-439E-AF71-983F8065040C}" type="sibTrans" cxnId="{BE8FF27D-10D3-457E-B8CA-995CC4CC691C}">
      <dgm:prSet/>
      <dgm:spPr/>
      <dgm:t>
        <a:bodyPr/>
        <a:lstStyle/>
        <a:p>
          <a:endParaRPr lang="en-US"/>
        </a:p>
      </dgm:t>
    </dgm:pt>
    <dgm:pt modelId="{80FFE9FF-B300-4703-8B6F-007A40B4884C}" type="pres">
      <dgm:prSet presAssocID="{64F2E29F-1113-4012-906B-1B8FF0E47C6B}" presName="Name0" presStyleCnt="0">
        <dgm:presLayoutVars>
          <dgm:dir/>
          <dgm:animLvl val="lvl"/>
          <dgm:resizeHandles val="exact"/>
        </dgm:presLayoutVars>
      </dgm:prSet>
      <dgm:spPr/>
      <dgm:t>
        <a:bodyPr/>
        <a:lstStyle/>
        <a:p>
          <a:endParaRPr lang="en-US"/>
        </a:p>
      </dgm:t>
    </dgm:pt>
    <dgm:pt modelId="{BBEB3919-5D21-4A9D-9BD3-25F188AEFDAA}" type="pres">
      <dgm:prSet presAssocID="{EF91D720-0C9E-47BF-A489-5A408E3CB164}" presName="boxAndChildren" presStyleCnt="0"/>
      <dgm:spPr/>
      <dgm:t>
        <a:bodyPr/>
        <a:lstStyle/>
        <a:p>
          <a:endParaRPr lang="en-US"/>
        </a:p>
      </dgm:t>
    </dgm:pt>
    <dgm:pt modelId="{86C48E0E-C7C3-40AF-9E49-BD805B3A3C31}" type="pres">
      <dgm:prSet presAssocID="{EF91D720-0C9E-47BF-A489-5A408E3CB164}" presName="parentTextBox" presStyleLbl="node1" presStyleIdx="0" presStyleCnt="2"/>
      <dgm:spPr/>
      <dgm:t>
        <a:bodyPr/>
        <a:lstStyle/>
        <a:p>
          <a:endParaRPr lang="en-US"/>
        </a:p>
      </dgm:t>
    </dgm:pt>
    <dgm:pt modelId="{BCC673DF-1A88-498C-97FE-EF5A3189184C}" type="pres">
      <dgm:prSet presAssocID="{EF91D720-0C9E-47BF-A489-5A408E3CB164}" presName="entireBox" presStyleLbl="node1" presStyleIdx="0" presStyleCnt="2"/>
      <dgm:spPr/>
      <dgm:t>
        <a:bodyPr/>
        <a:lstStyle/>
        <a:p>
          <a:endParaRPr lang="en-US"/>
        </a:p>
      </dgm:t>
    </dgm:pt>
    <dgm:pt modelId="{BEC56BCA-F0A6-4ECA-81C6-02DFB789561C}" type="pres">
      <dgm:prSet presAssocID="{EF91D720-0C9E-47BF-A489-5A408E3CB164}" presName="descendantBox" presStyleCnt="0"/>
      <dgm:spPr/>
      <dgm:t>
        <a:bodyPr/>
        <a:lstStyle/>
        <a:p>
          <a:endParaRPr lang="en-US"/>
        </a:p>
      </dgm:t>
    </dgm:pt>
    <dgm:pt modelId="{FDE74A93-87D8-4C6D-B0BE-0B384AED8774}" type="pres">
      <dgm:prSet presAssocID="{14DCC48B-ADD8-4711-98CB-8668F6CE4D30}" presName="childTextBox" presStyleLbl="fgAccFollowNode1" presStyleIdx="0" presStyleCnt="3" custScaleY="142656">
        <dgm:presLayoutVars>
          <dgm:bulletEnabled val="1"/>
        </dgm:presLayoutVars>
      </dgm:prSet>
      <dgm:spPr/>
      <dgm:t>
        <a:bodyPr/>
        <a:lstStyle/>
        <a:p>
          <a:endParaRPr lang="en-US"/>
        </a:p>
      </dgm:t>
    </dgm:pt>
    <dgm:pt modelId="{9A12909E-D4BC-4BAC-8EDF-221C07DEF66F}" type="pres">
      <dgm:prSet presAssocID="{54758E11-7456-402E-BF0F-61026CA1E7C0}" presName="sp" presStyleCnt="0"/>
      <dgm:spPr/>
      <dgm:t>
        <a:bodyPr/>
        <a:lstStyle/>
        <a:p>
          <a:endParaRPr lang="en-US"/>
        </a:p>
      </dgm:t>
    </dgm:pt>
    <dgm:pt modelId="{BA977790-BE9C-454A-849D-D88CEAF9916A}" type="pres">
      <dgm:prSet presAssocID="{44E58F08-3F90-4ED2-B579-5CE26CF00ED3}" presName="arrowAndChildren" presStyleCnt="0"/>
      <dgm:spPr/>
      <dgm:t>
        <a:bodyPr/>
        <a:lstStyle/>
        <a:p>
          <a:endParaRPr lang="en-US"/>
        </a:p>
      </dgm:t>
    </dgm:pt>
    <dgm:pt modelId="{3278F166-793D-48E0-80C2-442EA7FEAE71}" type="pres">
      <dgm:prSet presAssocID="{44E58F08-3F90-4ED2-B579-5CE26CF00ED3}" presName="parentTextArrow" presStyleLbl="node1" presStyleIdx="0" presStyleCnt="2"/>
      <dgm:spPr/>
      <dgm:t>
        <a:bodyPr/>
        <a:lstStyle/>
        <a:p>
          <a:endParaRPr lang="en-US"/>
        </a:p>
      </dgm:t>
    </dgm:pt>
    <dgm:pt modelId="{4C7712DA-A142-4818-8736-80733A70CECD}" type="pres">
      <dgm:prSet presAssocID="{44E58F08-3F90-4ED2-B579-5CE26CF00ED3}" presName="arrow" presStyleLbl="node1" presStyleIdx="1" presStyleCnt="2"/>
      <dgm:spPr/>
      <dgm:t>
        <a:bodyPr/>
        <a:lstStyle/>
        <a:p>
          <a:endParaRPr lang="en-US"/>
        </a:p>
      </dgm:t>
    </dgm:pt>
    <dgm:pt modelId="{FF7C5248-99B2-4B48-A2D4-EB3B83490DEF}" type="pres">
      <dgm:prSet presAssocID="{44E58F08-3F90-4ED2-B579-5CE26CF00ED3}" presName="descendantArrow" presStyleCnt="0"/>
      <dgm:spPr/>
      <dgm:t>
        <a:bodyPr/>
        <a:lstStyle/>
        <a:p>
          <a:endParaRPr lang="en-US"/>
        </a:p>
      </dgm:t>
    </dgm:pt>
    <dgm:pt modelId="{DCDD912F-9C79-41FA-B33A-0DAA250EFF6A}" type="pres">
      <dgm:prSet presAssocID="{A37F4BD5-3A42-4C84-80E1-113451274FFB}" presName="childTextArrow" presStyleLbl="fgAccFollowNode1" presStyleIdx="1" presStyleCnt="3" custScaleX="93026" custScaleY="106789">
        <dgm:presLayoutVars>
          <dgm:bulletEnabled val="1"/>
        </dgm:presLayoutVars>
      </dgm:prSet>
      <dgm:spPr/>
      <dgm:t>
        <a:bodyPr/>
        <a:lstStyle/>
        <a:p>
          <a:endParaRPr lang="en-US"/>
        </a:p>
      </dgm:t>
    </dgm:pt>
    <dgm:pt modelId="{649CE74C-B35F-4D99-A893-1D394C0CBF02}" type="pres">
      <dgm:prSet presAssocID="{FAF71EE8-E453-458D-919B-AC0B6BB7A4A5}" presName="childTextArrow" presStyleLbl="fgAccFollowNode1" presStyleIdx="2" presStyleCnt="3" custScaleX="93026" custScaleY="111484" custLinFactNeighborY="2551">
        <dgm:presLayoutVars>
          <dgm:bulletEnabled val="1"/>
        </dgm:presLayoutVars>
      </dgm:prSet>
      <dgm:spPr/>
      <dgm:t>
        <a:bodyPr/>
        <a:lstStyle/>
        <a:p>
          <a:endParaRPr lang="en-US"/>
        </a:p>
      </dgm:t>
    </dgm:pt>
  </dgm:ptLst>
  <dgm:cxnLst>
    <dgm:cxn modelId="{8CD9F7E6-6844-456A-8E29-A37AF7D34A85}" srcId="{44E58F08-3F90-4ED2-B579-5CE26CF00ED3}" destId="{FAF71EE8-E453-458D-919B-AC0B6BB7A4A5}" srcOrd="1" destOrd="0" parTransId="{AD3D3E48-E01D-43B8-A490-9AE5B410F31E}" sibTransId="{06D8B1EF-27B3-4465-9B8E-2FAFB12C4474}"/>
    <dgm:cxn modelId="{F2FBF530-737E-42CA-8CF9-FCE3A162238A}" type="presOf" srcId="{EF91D720-0C9E-47BF-A489-5A408E3CB164}" destId="{86C48E0E-C7C3-40AF-9E49-BD805B3A3C31}" srcOrd="0" destOrd="0" presId="urn:microsoft.com/office/officeart/2005/8/layout/process4"/>
    <dgm:cxn modelId="{87762BC2-2D14-4E2B-93F7-C8D1EF4C1FD6}" srcId="{64F2E29F-1113-4012-906B-1B8FF0E47C6B}" destId="{EF91D720-0C9E-47BF-A489-5A408E3CB164}" srcOrd="1" destOrd="0" parTransId="{CE29E521-4E5A-4BDE-AF2A-CE870A8A9047}" sibTransId="{E912306A-FFE1-4765-B76B-42F05BDA3110}"/>
    <dgm:cxn modelId="{2BA6AB81-45DB-4B62-B2E9-E91B23C71C85}" type="presOf" srcId="{EF91D720-0C9E-47BF-A489-5A408E3CB164}" destId="{BCC673DF-1A88-498C-97FE-EF5A3189184C}" srcOrd="1" destOrd="0" presId="urn:microsoft.com/office/officeart/2005/8/layout/process4"/>
    <dgm:cxn modelId="{3206AADF-D1E8-4C1D-BE57-5AAC2049E4D4}" type="presOf" srcId="{A37F4BD5-3A42-4C84-80E1-113451274FFB}" destId="{DCDD912F-9C79-41FA-B33A-0DAA250EFF6A}" srcOrd="0" destOrd="0" presId="urn:microsoft.com/office/officeart/2005/8/layout/process4"/>
    <dgm:cxn modelId="{6B93A238-F881-4A78-AFFA-37E4339A6DD8}" type="presOf" srcId="{FAF71EE8-E453-458D-919B-AC0B6BB7A4A5}" destId="{649CE74C-B35F-4D99-A893-1D394C0CBF02}" srcOrd="0" destOrd="0" presId="urn:microsoft.com/office/officeart/2005/8/layout/process4"/>
    <dgm:cxn modelId="{EF04BF18-CE11-4923-BC81-71A230A10C1A}" srcId="{64F2E29F-1113-4012-906B-1B8FF0E47C6B}" destId="{44E58F08-3F90-4ED2-B579-5CE26CF00ED3}" srcOrd="0" destOrd="0" parTransId="{DF194040-4D82-48B7-85C8-E3554D1B31AD}" sibTransId="{54758E11-7456-402E-BF0F-61026CA1E7C0}"/>
    <dgm:cxn modelId="{BE8FF27D-10D3-457E-B8CA-995CC4CC691C}" srcId="{EF91D720-0C9E-47BF-A489-5A408E3CB164}" destId="{14DCC48B-ADD8-4711-98CB-8668F6CE4D30}" srcOrd="0" destOrd="0" parTransId="{BEBD57EF-E87E-4650-827D-33491FF36EE2}" sibTransId="{9CBEBFDD-99BC-439E-AF71-983F8065040C}"/>
    <dgm:cxn modelId="{01D1D161-D3E0-4A57-9A56-8CDE1C9085C4}" srcId="{44E58F08-3F90-4ED2-B579-5CE26CF00ED3}" destId="{A37F4BD5-3A42-4C84-80E1-113451274FFB}" srcOrd="0" destOrd="0" parTransId="{9DF2D07E-9C13-4917-A88C-A16E3544BB78}" sibTransId="{2B2738E3-521D-494A-B2D9-AB6761028C7F}"/>
    <dgm:cxn modelId="{0D34CC54-41A4-499B-B976-86A802B63A8B}" type="presOf" srcId="{44E58F08-3F90-4ED2-B579-5CE26CF00ED3}" destId="{4C7712DA-A142-4818-8736-80733A70CECD}" srcOrd="1" destOrd="0" presId="urn:microsoft.com/office/officeart/2005/8/layout/process4"/>
    <dgm:cxn modelId="{C8DAF2B1-77C5-475E-946D-136AEA6992B5}" type="presOf" srcId="{64F2E29F-1113-4012-906B-1B8FF0E47C6B}" destId="{80FFE9FF-B300-4703-8B6F-007A40B4884C}" srcOrd="0" destOrd="0" presId="urn:microsoft.com/office/officeart/2005/8/layout/process4"/>
    <dgm:cxn modelId="{3C157F2F-84CF-474D-B692-FB9E0323B216}" type="presOf" srcId="{44E58F08-3F90-4ED2-B579-5CE26CF00ED3}" destId="{3278F166-793D-48E0-80C2-442EA7FEAE71}" srcOrd="0" destOrd="0" presId="urn:microsoft.com/office/officeart/2005/8/layout/process4"/>
    <dgm:cxn modelId="{97EBBA50-681D-4D21-909B-476FAF1CC762}" type="presOf" srcId="{14DCC48B-ADD8-4711-98CB-8668F6CE4D30}" destId="{FDE74A93-87D8-4C6D-B0BE-0B384AED8774}" srcOrd="0" destOrd="0" presId="urn:microsoft.com/office/officeart/2005/8/layout/process4"/>
    <dgm:cxn modelId="{0D734F69-1D6D-4C35-933A-1CDD5B1B05B3}" type="presParOf" srcId="{80FFE9FF-B300-4703-8B6F-007A40B4884C}" destId="{BBEB3919-5D21-4A9D-9BD3-25F188AEFDAA}" srcOrd="0" destOrd="0" presId="urn:microsoft.com/office/officeart/2005/8/layout/process4"/>
    <dgm:cxn modelId="{657F6A9D-EF25-4AFC-B4FE-056A163EFC76}" type="presParOf" srcId="{BBEB3919-5D21-4A9D-9BD3-25F188AEFDAA}" destId="{86C48E0E-C7C3-40AF-9E49-BD805B3A3C31}" srcOrd="0" destOrd="0" presId="urn:microsoft.com/office/officeart/2005/8/layout/process4"/>
    <dgm:cxn modelId="{8207244A-4F41-4B80-AAE9-3E0EE4B1EF61}" type="presParOf" srcId="{BBEB3919-5D21-4A9D-9BD3-25F188AEFDAA}" destId="{BCC673DF-1A88-498C-97FE-EF5A3189184C}" srcOrd="1" destOrd="0" presId="urn:microsoft.com/office/officeart/2005/8/layout/process4"/>
    <dgm:cxn modelId="{322C8B8C-9A40-4AE3-A7E6-2EE6B7CC887B}" type="presParOf" srcId="{BBEB3919-5D21-4A9D-9BD3-25F188AEFDAA}" destId="{BEC56BCA-F0A6-4ECA-81C6-02DFB789561C}" srcOrd="2" destOrd="0" presId="urn:microsoft.com/office/officeart/2005/8/layout/process4"/>
    <dgm:cxn modelId="{0378E04A-D938-4E25-9239-F9F197D202A8}" type="presParOf" srcId="{BEC56BCA-F0A6-4ECA-81C6-02DFB789561C}" destId="{FDE74A93-87D8-4C6D-B0BE-0B384AED8774}" srcOrd="0" destOrd="0" presId="urn:microsoft.com/office/officeart/2005/8/layout/process4"/>
    <dgm:cxn modelId="{F083B158-F323-47DD-B810-DCB33652C315}" type="presParOf" srcId="{80FFE9FF-B300-4703-8B6F-007A40B4884C}" destId="{9A12909E-D4BC-4BAC-8EDF-221C07DEF66F}" srcOrd="1" destOrd="0" presId="urn:microsoft.com/office/officeart/2005/8/layout/process4"/>
    <dgm:cxn modelId="{2766F0C9-1F17-4723-BBAE-DA7F3356FCC0}" type="presParOf" srcId="{80FFE9FF-B300-4703-8B6F-007A40B4884C}" destId="{BA977790-BE9C-454A-849D-D88CEAF9916A}" srcOrd="2" destOrd="0" presId="urn:microsoft.com/office/officeart/2005/8/layout/process4"/>
    <dgm:cxn modelId="{4A9FEEB9-4E3C-41B9-ADB8-7963B1AB451F}" type="presParOf" srcId="{BA977790-BE9C-454A-849D-D88CEAF9916A}" destId="{3278F166-793D-48E0-80C2-442EA7FEAE71}" srcOrd="0" destOrd="0" presId="urn:microsoft.com/office/officeart/2005/8/layout/process4"/>
    <dgm:cxn modelId="{5B87FFDF-00D6-4E69-B858-8951D81C88FD}" type="presParOf" srcId="{BA977790-BE9C-454A-849D-D88CEAF9916A}" destId="{4C7712DA-A142-4818-8736-80733A70CECD}" srcOrd="1" destOrd="0" presId="urn:microsoft.com/office/officeart/2005/8/layout/process4"/>
    <dgm:cxn modelId="{445C2CB9-864B-41D7-A3C0-0924725EBB53}" type="presParOf" srcId="{BA977790-BE9C-454A-849D-D88CEAF9916A}" destId="{FF7C5248-99B2-4B48-A2D4-EB3B83490DEF}" srcOrd="2" destOrd="0" presId="urn:microsoft.com/office/officeart/2005/8/layout/process4"/>
    <dgm:cxn modelId="{C2231FEA-D079-4044-9C6B-E4E812FDC214}" type="presParOf" srcId="{FF7C5248-99B2-4B48-A2D4-EB3B83490DEF}" destId="{DCDD912F-9C79-41FA-B33A-0DAA250EFF6A}" srcOrd="0" destOrd="0" presId="urn:microsoft.com/office/officeart/2005/8/layout/process4"/>
    <dgm:cxn modelId="{EAA51FB4-D249-4887-BC26-162874001294}" type="presParOf" srcId="{FF7C5248-99B2-4B48-A2D4-EB3B83490DEF}" destId="{649CE74C-B35F-4D99-A893-1D394C0CBF02}"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16F644B-FBCC-4095-8100-58149F427698}"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4D57B46-7BE1-46CE-9D08-258FC6C4C1C4}">
      <dgm:prSet phldrT="[Text]" custT="1"/>
      <dgm:spPr/>
      <dgm:t>
        <a:bodyPr/>
        <a:lstStyle/>
        <a:p>
          <a:r>
            <a:rPr lang="en-US" sz="2800" dirty="0" smtClean="0">
              <a:latin typeface="Times New Roman" panose="02020603050405020304" pitchFamily="18" charset="0"/>
              <a:cs typeface="Times New Roman" panose="02020603050405020304" pitchFamily="18" charset="0"/>
            </a:rPr>
            <a:t>- It </a:t>
          </a:r>
          <a:r>
            <a:rPr lang="en-US" sz="2800" dirty="0" smtClean="0">
              <a:latin typeface="Times New Roman" panose="02020603050405020304" pitchFamily="18" charset="0"/>
              <a:cs typeface="Times New Roman" panose="02020603050405020304" pitchFamily="18" charset="0"/>
            </a:rPr>
            <a:t>is related to a particular unit of time.</a:t>
          </a:r>
          <a:endParaRPr lang="en-US" sz="2800" dirty="0">
            <a:latin typeface="Times New Roman" panose="02020603050405020304" pitchFamily="18" charset="0"/>
            <a:cs typeface="Times New Roman" panose="02020603050405020304" pitchFamily="18" charset="0"/>
          </a:endParaRPr>
        </a:p>
      </dgm:t>
    </dgm:pt>
    <dgm:pt modelId="{1DFB1C79-59AA-449F-96FF-EAE6B6DF4C07}" type="parTrans" cxnId="{AE21CC03-C440-4753-BAFB-E9E9379533B5}">
      <dgm:prSet/>
      <dgm:spPr/>
      <dgm:t>
        <a:bodyPr/>
        <a:lstStyle/>
        <a:p>
          <a:endParaRPr lang="en-US"/>
        </a:p>
      </dgm:t>
    </dgm:pt>
    <dgm:pt modelId="{70DFB328-165A-45AA-8D75-5CE6C62D4393}" type="sibTrans" cxnId="{AE21CC03-C440-4753-BAFB-E9E9379533B5}">
      <dgm:prSet/>
      <dgm:spPr/>
      <dgm:t>
        <a:bodyPr/>
        <a:lstStyle/>
        <a:p>
          <a:endParaRPr lang="en-US"/>
        </a:p>
      </dgm:t>
    </dgm:pt>
    <dgm:pt modelId="{FEA7E3E3-6D22-4449-A9AB-4E819B7B2FA9}">
      <dgm:prSet phldrT="[Text]" custT="1"/>
      <dgm:spPr/>
      <dgm:t>
        <a:bodyPr/>
        <a:lstStyle/>
        <a:p>
          <a:r>
            <a:rPr lang="en-US" sz="2400" dirty="0" smtClean="0">
              <a:latin typeface="Times New Roman" panose="02020603050405020304" pitchFamily="18" charset="0"/>
              <a:cs typeface="Times New Roman" panose="02020603050405020304" pitchFamily="18" charset="0"/>
            </a:rPr>
            <a:t>The technical knowledge during that period of time </a:t>
          </a:r>
          <a:r>
            <a:rPr lang="en-US" sz="2400" dirty="0" smtClean="0">
              <a:latin typeface="Times New Roman" panose="02020603050405020304" pitchFamily="18" charset="0"/>
              <a:cs typeface="Times New Roman" panose="02020603050405020304" pitchFamily="18" charset="0"/>
            </a:rPr>
            <a:t>remains </a:t>
          </a:r>
          <a:r>
            <a:rPr lang="en-US" sz="2400" dirty="0" smtClean="0">
              <a:latin typeface="Times New Roman" panose="02020603050405020304" pitchFamily="18" charset="0"/>
              <a:cs typeface="Times New Roman" panose="02020603050405020304" pitchFamily="18" charset="0"/>
            </a:rPr>
            <a:t>constant.</a:t>
          </a:r>
          <a:endParaRPr lang="en-US" sz="2400" dirty="0">
            <a:latin typeface="Times New Roman" panose="02020603050405020304" pitchFamily="18" charset="0"/>
            <a:cs typeface="Times New Roman" panose="02020603050405020304" pitchFamily="18" charset="0"/>
          </a:endParaRPr>
        </a:p>
      </dgm:t>
    </dgm:pt>
    <dgm:pt modelId="{1288D754-38A4-47EB-9F3F-E4178EB37CA4}" type="parTrans" cxnId="{44877C06-D37D-4964-B342-0B513309CCBE}">
      <dgm:prSet/>
      <dgm:spPr/>
      <dgm:t>
        <a:bodyPr/>
        <a:lstStyle/>
        <a:p>
          <a:endParaRPr lang="en-US"/>
        </a:p>
      </dgm:t>
    </dgm:pt>
    <dgm:pt modelId="{D1DE5F6D-BAD1-40D2-92AF-E106C67C5FE9}" type="sibTrans" cxnId="{44877C06-D37D-4964-B342-0B513309CCBE}">
      <dgm:prSet/>
      <dgm:spPr/>
      <dgm:t>
        <a:bodyPr/>
        <a:lstStyle/>
        <a:p>
          <a:endParaRPr lang="en-US"/>
        </a:p>
      </dgm:t>
    </dgm:pt>
    <dgm:pt modelId="{DD6D019E-04EC-48C1-924D-45F843E87E10}">
      <dgm:prSet phldrT="[Text]"/>
      <dgm:spPr/>
      <dgm:t>
        <a:bodyPr anchor="b"/>
        <a:lstStyle/>
        <a:p>
          <a:endParaRPr lang="en-US" dirty="0" smtClean="0"/>
        </a:p>
        <a:p>
          <a:r>
            <a:rPr lang="en-US" dirty="0" smtClean="0">
              <a:latin typeface="Times New Roman" panose="02020603050405020304" pitchFamily="18" charset="0"/>
              <a:cs typeface="Times New Roman" panose="02020603050405020304" pitchFamily="18" charset="0"/>
            </a:rPr>
            <a:t>- The </a:t>
          </a:r>
          <a:r>
            <a:rPr lang="en-US" dirty="0" smtClean="0">
              <a:latin typeface="Times New Roman" panose="02020603050405020304" pitchFamily="18" charset="0"/>
              <a:cs typeface="Times New Roman" panose="02020603050405020304" pitchFamily="18" charset="0"/>
            </a:rPr>
            <a:t>factors of production are divisible into most viable units.</a:t>
          </a:r>
        </a:p>
        <a:p>
          <a:endParaRPr lang="en-US" dirty="0"/>
        </a:p>
      </dgm:t>
    </dgm:pt>
    <dgm:pt modelId="{8B5634DA-2B3F-43D8-82F2-83E953E822C0}" type="parTrans" cxnId="{E00F7066-801F-4F6B-B6D4-63AAB2368075}">
      <dgm:prSet/>
      <dgm:spPr/>
      <dgm:t>
        <a:bodyPr/>
        <a:lstStyle/>
        <a:p>
          <a:endParaRPr lang="en-US"/>
        </a:p>
      </dgm:t>
    </dgm:pt>
    <dgm:pt modelId="{2FB260B0-56D1-45BA-B3DD-12A50C86606B}" type="sibTrans" cxnId="{E00F7066-801F-4F6B-B6D4-63AAB2368075}">
      <dgm:prSet/>
      <dgm:spPr/>
      <dgm:t>
        <a:bodyPr/>
        <a:lstStyle/>
        <a:p>
          <a:endParaRPr lang="en-US"/>
        </a:p>
      </dgm:t>
    </dgm:pt>
    <dgm:pt modelId="{48FD36F3-22F8-4501-A256-6374AC0B4328}">
      <dgm:prSet phldrT="[Text]" custT="1"/>
      <dgm:spPr/>
      <dgm:t>
        <a:bodyPr/>
        <a:lstStyle/>
        <a:p>
          <a:r>
            <a:rPr lang="en-US" sz="2400" dirty="0" smtClean="0">
              <a:latin typeface="Times New Roman" panose="02020603050405020304" pitchFamily="18" charset="0"/>
              <a:cs typeface="Times New Roman" panose="02020603050405020304" pitchFamily="18" charset="0"/>
            </a:rPr>
            <a:t>The producer is using the best techniques available.</a:t>
          </a:r>
          <a:endParaRPr lang="en-US" sz="2400" dirty="0">
            <a:latin typeface="Times New Roman" panose="02020603050405020304" pitchFamily="18" charset="0"/>
            <a:cs typeface="Times New Roman" panose="02020603050405020304" pitchFamily="18" charset="0"/>
          </a:endParaRPr>
        </a:p>
      </dgm:t>
    </dgm:pt>
    <dgm:pt modelId="{C425CAAB-2DFB-44BE-BDFB-43EE880257AF}" type="parTrans" cxnId="{33F80C3E-3002-42D7-B079-776884BA1FF3}">
      <dgm:prSet/>
      <dgm:spPr/>
      <dgm:t>
        <a:bodyPr/>
        <a:lstStyle/>
        <a:p>
          <a:endParaRPr lang="en-US"/>
        </a:p>
      </dgm:t>
    </dgm:pt>
    <dgm:pt modelId="{4EE05AE2-6FC0-49E7-A993-C2A28366D6FC}" type="sibTrans" cxnId="{33F80C3E-3002-42D7-B079-776884BA1FF3}">
      <dgm:prSet/>
      <dgm:spPr/>
      <dgm:t>
        <a:bodyPr/>
        <a:lstStyle/>
        <a:p>
          <a:endParaRPr lang="en-US"/>
        </a:p>
      </dgm:t>
    </dgm:pt>
    <dgm:pt modelId="{1F6FB291-A3EF-43CE-9A76-59EC4BA5922F}">
      <dgm:prSet phldrT="[Text]"/>
      <dgm:spPr/>
      <dgm:t>
        <a:bodyPr/>
        <a:lstStyle/>
        <a:p>
          <a:endParaRPr lang="en-US" sz="1200" dirty="0"/>
        </a:p>
      </dgm:t>
    </dgm:pt>
    <dgm:pt modelId="{7C7A623B-ECA5-427F-8AAA-8DD35C1C09D6}" type="parTrans" cxnId="{B0229FBD-B199-4FE3-9E0E-3752C279B76F}">
      <dgm:prSet/>
      <dgm:spPr/>
      <dgm:t>
        <a:bodyPr/>
        <a:lstStyle/>
        <a:p>
          <a:endParaRPr lang="en-US"/>
        </a:p>
      </dgm:t>
    </dgm:pt>
    <dgm:pt modelId="{026051D1-7F2D-47DE-8BE1-BC3F7461AEC7}" type="sibTrans" cxnId="{B0229FBD-B199-4FE3-9E0E-3752C279B76F}">
      <dgm:prSet/>
      <dgm:spPr/>
      <dgm:t>
        <a:bodyPr/>
        <a:lstStyle/>
        <a:p>
          <a:endParaRPr lang="en-US"/>
        </a:p>
      </dgm:t>
    </dgm:pt>
    <dgm:pt modelId="{C7C8C0AF-3FD2-4D6C-B8F6-0EFBDAEB17F0}" type="pres">
      <dgm:prSet presAssocID="{116F644B-FBCC-4095-8100-58149F427698}" presName="linear" presStyleCnt="0">
        <dgm:presLayoutVars>
          <dgm:animLvl val="lvl"/>
          <dgm:resizeHandles val="exact"/>
        </dgm:presLayoutVars>
      </dgm:prSet>
      <dgm:spPr/>
      <dgm:t>
        <a:bodyPr/>
        <a:lstStyle/>
        <a:p>
          <a:endParaRPr lang="en-US"/>
        </a:p>
      </dgm:t>
    </dgm:pt>
    <dgm:pt modelId="{D591C83D-5FA9-4663-B0D2-DE1C8F1644FE}" type="pres">
      <dgm:prSet presAssocID="{D4D57B46-7BE1-46CE-9D08-258FC6C4C1C4}" presName="parentText" presStyleLbl="node1" presStyleIdx="0" presStyleCnt="2" custScaleY="17154" custLinFactNeighborY="-27223">
        <dgm:presLayoutVars>
          <dgm:chMax val="0"/>
          <dgm:bulletEnabled val="1"/>
        </dgm:presLayoutVars>
      </dgm:prSet>
      <dgm:spPr/>
      <dgm:t>
        <a:bodyPr/>
        <a:lstStyle/>
        <a:p>
          <a:endParaRPr lang="en-US"/>
        </a:p>
      </dgm:t>
    </dgm:pt>
    <dgm:pt modelId="{DEFB24DF-78BD-43D6-A2EB-12D12E1F0E55}" type="pres">
      <dgm:prSet presAssocID="{D4D57B46-7BE1-46CE-9D08-258FC6C4C1C4}" presName="childText" presStyleLbl="revTx" presStyleIdx="0" presStyleCnt="2" custScaleY="87974" custLinFactNeighborX="-909" custLinFactNeighborY="-1470">
        <dgm:presLayoutVars>
          <dgm:bulletEnabled val="1"/>
        </dgm:presLayoutVars>
      </dgm:prSet>
      <dgm:spPr/>
      <dgm:t>
        <a:bodyPr/>
        <a:lstStyle/>
        <a:p>
          <a:endParaRPr lang="en-US"/>
        </a:p>
      </dgm:t>
    </dgm:pt>
    <dgm:pt modelId="{E7AC7C76-5223-4A55-AB26-73A748809214}" type="pres">
      <dgm:prSet presAssocID="{DD6D019E-04EC-48C1-924D-45F843E87E10}" presName="parentText" presStyleLbl="node1" presStyleIdx="1" presStyleCnt="2" custScaleY="21761" custLinFactNeighborY="-16953">
        <dgm:presLayoutVars>
          <dgm:chMax val="0"/>
          <dgm:bulletEnabled val="1"/>
        </dgm:presLayoutVars>
      </dgm:prSet>
      <dgm:spPr/>
      <dgm:t>
        <a:bodyPr/>
        <a:lstStyle/>
        <a:p>
          <a:endParaRPr lang="en-US"/>
        </a:p>
      </dgm:t>
    </dgm:pt>
    <dgm:pt modelId="{D32F344D-CF1E-4457-BAB4-A1725F56B846}" type="pres">
      <dgm:prSet presAssocID="{DD6D019E-04EC-48C1-924D-45F843E87E10}" presName="childText" presStyleLbl="revTx" presStyleIdx="1" presStyleCnt="2" custScaleY="59423" custLinFactNeighborY="-1579">
        <dgm:presLayoutVars>
          <dgm:bulletEnabled val="1"/>
        </dgm:presLayoutVars>
      </dgm:prSet>
      <dgm:spPr/>
      <dgm:t>
        <a:bodyPr/>
        <a:lstStyle/>
        <a:p>
          <a:endParaRPr lang="en-US"/>
        </a:p>
      </dgm:t>
    </dgm:pt>
  </dgm:ptLst>
  <dgm:cxnLst>
    <dgm:cxn modelId="{47CC8A91-8414-40F4-9970-FFDAEBE36D2D}" type="presOf" srcId="{116F644B-FBCC-4095-8100-58149F427698}" destId="{C7C8C0AF-3FD2-4D6C-B8F6-0EFBDAEB17F0}" srcOrd="0" destOrd="0" presId="urn:microsoft.com/office/officeart/2005/8/layout/vList2"/>
    <dgm:cxn modelId="{33F80C3E-3002-42D7-B079-776884BA1FF3}" srcId="{DD6D019E-04EC-48C1-924D-45F843E87E10}" destId="{48FD36F3-22F8-4501-A256-6374AC0B4328}" srcOrd="1" destOrd="0" parTransId="{C425CAAB-2DFB-44BE-BDFB-43EE880257AF}" sibTransId="{4EE05AE2-6FC0-49E7-A993-C2A28366D6FC}"/>
    <dgm:cxn modelId="{44877C06-D37D-4964-B342-0B513309CCBE}" srcId="{D4D57B46-7BE1-46CE-9D08-258FC6C4C1C4}" destId="{FEA7E3E3-6D22-4449-A9AB-4E819B7B2FA9}" srcOrd="0" destOrd="0" parTransId="{1288D754-38A4-47EB-9F3F-E4178EB37CA4}" sibTransId="{D1DE5F6D-BAD1-40D2-92AF-E106C67C5FE9}"/>
    <dgm:cxn modelId="{3F10755C-ACD4-4250-B1D9-06617FA648AD}" type="presOf" srcId="{D4D57B46-7BE1-46CE-9D08-258FC6C4C1C4}" destId="{D591C83D-5FA9-4663-B0D2-DE1C8F1644FE}" srcOrd="0" destOrd="0" presId="urn:microsoft.com/office/officeart/2005/8/layout/vList2"/>
    <dgm:cxn modelId="{A78F688A-6BEE-4398-B2C8-4B12166C886C}" type="presOf" srcId="{48FD36F3-22F8-4501-A256-6374AC0B4328}" destId="{D32F344D-CF1E-4457-BAB4-A1725F56B846}" srcOrd="0" destOrd="1" presId="urn:microsoft.com/office/officeart/2005/8/layout/vList2"/>
    <dgm:cxn modelId="{AE21CC03-C440-4753-BAFB-E9E9379533B5}" srcId="{116F644B-FBCC-4095-8100-58149F427698}" destId="{D4D57B46-7BE1-46CE-9D08-258FC6C4C1C4}" srcOrd="0" destOrd="0" parTransId="{1DFB1C79-59AA-449F-96FF-EAE6B6DF4C07}" sibTransId="{70DFB328-165A-45AA-8D75-5CE6C62D4393}"/>
    <dgm:cxn modelId="{4FBC614B-1A6A-4145-86F3-5A7A186D41E1}" type="presOf" srcId="{DD6D019E-04EC-48C1-924D-45F843E87E10}" destId="{E7AC7C76-5223-4A55-AB26-73A748809214}" srcOrd="0" destOrd="0" presId="urn:microsoft.com/office/officeart/2005/8/layout/vList2"/>
    <dgm:cxn modelId="{E00F7066-801F-4F6B-B6D4-63AAB2368075}" srcId="{116F644B-FBCC-4095-8100-58149F427698}" destId="{DD6D019E-04EC-48C1-924D-45F843E87E10}" srcOrd="1" destOrd="0" parTransId="{8B5634DA-2B3F-43D8-82F2-83E953E822C0}" sibTransId="{2FB260B0-56D1-45BA-B3DD-12A50C86606B}"/>
    <dgm:cxn modelId="{C879E864-4217-4E9B-911A-94D47718D1B8}" type="presOf" srcId="{1F6FB291-A3EF-43CE-9A76-59EC4BA5922F}" destId="{D32F344D-CF1E-4457-BAB4-A1725F56B846}" srcOrd="0" destOrd="0" presId="urn:microsoft.com/office/officeart/2005/8/layout/vList2"/>
    <dgm:cxn modelId="{B0229FBD-B199-4FE3-9E0E-3752C279B76F}" srcId="{DD6D019E-04EC-48C1-924D-45F843E87E10}" destId="{1F6FB291-A3EF-43CE-9A76-59EC4BA5922F}" srcOrd="0" destOrd="0" parTransId="{7C7A623B-ECA5-427F-8AAA-8DD35C1C09D6}" sibTransId="{026051D1-7F2D-47DE-8BE1-BC3F7461AEC7}"/>
    <dgm:cxn modelId="{CE1C8907-BB7E-4542-90C1-782CCF6A2811}" type="presOf" srcId="{FEA7E3E3-6D22-4449-A9AB-4E819B7B2FA9}" destId="{DEFB24DF-78BD-43D6-A2EB-12D12E1F0E55}" srcOrd="0" destOrd="0" presId="urn:microsoft.com/office/officeart/2005/8/layout/vList2"/>
    <dgm:cxn modelId="{3FA1E70C-C7CA-48D1-A5E5-5056F5F36EC9}" type="presParOf" srcId="{C7C8C0AF-3FD2-4D6C-B8F6-0EFBDAEB17F0}" destId="{D591C83D-5FA9-4663-B0D2-DE1C8F1644FE}" srcOrd="0" destOrd="0" presId="urn:microsoft.com/office/officeart/2005/8/layout/vList2"/>
    <dgm:cxn modelId="{D85BFBC5-5AF9-4CBF-9EB6-90F5B74D9CCF}" type="presParOf" srcId="{C7C8C0AF-3FD2-4D6C-B8F6-0EFBDAEB17F0}" destId="{DEFB24DF-78BD-43D6-A2EB-12D12E1F0E55}" srcOrd="1" destOrd="0" presId="urn:microsoft.com/office/officeart/2005/8/layout/vList2"/>
    <dgm:cxn modelId="{A2C27319-8492-4ECF-9CE3-BBB2DE0C05F7}" type="presParOf" srcId="{C7C8C0AF-3FD2-4D6C-B8F6-0EFBDAEB17F0}" destId="{E7AC7C76-5223-4A55-AB26-73A748809214}" srcOrd="2" destOrd="0" presId="urn:microsoft.com/office/officeart/2005/8/layout/vList2"/>
    <dgm:cxn modelId="{7C71092A-9A75-49A1-945A-FFA01CF25F6C}" type="presParOf" srcId="{C7C8C0AF-3FD2-4D6C-B8F6-0EFBDAEB17F0}" destId="{D32F344D-CF1E-4457-BAB4-A1725F56B846}"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95207E-512E-435B-8312-786F0797D061}">
      <dsp:nvSpPr>
        <dsp:cNvPr id="0" name=""/>
        <dsp:cNvSpPr/>
      </dsp:nvSpPr>
      <dsp:spPr>
        <a:xfrm>
          <a:off x="1011183" y="51214"/>
          <a:ext cx="3800739" cy="2517387"/>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9639F1F-31C5-4B7D-9D13-F680E7F8CB64}">
      <dsp:nvSpPr>
        <dsp:cNvPr id="0" name=""/>
        <dsp:cNvSpPr/>
      </dsp:nvSpPr>
      <dsp:spPr>
        <a:xfrm>
          <a:off x="1003140" y="2520041"/>
          <a:ext cx="3862891" cy="1082476"/>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0" rIns="52070" bIns="0" numCol="1" spcCol="1270" anchor="ctr" anchorCtr="0">
          <a:noAutofit/>
        </a:bodyPr>
        <a:lstStyle/>
        <a:p>
          <a:pPr lvl="0" algn="l" defTabSz="1822450">
            <a:lnSpc>
              <a:spcPct val="90000"/>
            </a:lnSpc>
            <a:spcBef>
              <a:spcPct val="0"/>
            </a:spcBef>
            <a:spcAft>
              <a:spcPct val="35000"/>
            </a:spcAft>
          </a:pPr>
          <a:r>
            <a:rPr lang="en-US" sz="4100" kern="1200" dirty="0" smtClean="0">
              <a:latin typeface="Times New Roman" panose="02020603050405020304" pitchFamily="18" charset="0"/>
              <a:cs typeface="Times New Roman" panose="02020603050405020304" pitchFamily="18" charset="0"/>
            </a:rPr>
            <a:t>L.R.KLEIN</a:t>
          </a:r>
          <a:endParaRPr lang="en-US" sz="4100" kern="1200" dirty="0">
            <a:latin typeface="Times New Roman" panose="02020603050405020304" pitchFamily="18" charset="0"/>
            <a:cs typeface="Times New Roman" panose="02020603050405020304" pitchFamily="18" charset="0"/>
          </a:endParaRPr>
        </a:p>
      </dsp:txBody>
      <dsp:txXfrm>
        <a:off x="1003140" y="2520041"/>
        <a:ext cx="2720346" cy="1082476"/>
      </dsp:txXfrm>
    </dsp:sp>
    <dsp:sp modelId="{C2CB33DE-AB1D-4AC3-8FDF-B1F6CF05F1BD}">
      <dsp:nvSpPr>
        <dsp:cNvPr id="0" name=""/>
        <dsp:cNvSpPr/>
      </dsp:nvSpPr>
      <dsp:spPr>
        <a:xfrm>
          <a:off x="3721560" y="2392464"/>
          <a:ext cx="1567987" cy="1558403"/>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20000" b="-20000"/>
          </a:stretch>
        </a:blip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80554A-906F-4993-B353-9DFE3AEF4D66}">
      <dsp:nvSpPr>
        <dsp:cNvPr id="0" name=""/>
        <dsp:cNvSpPr/>
      </dsp:nvSpPr>
      <dsp:spPr>
        <a:xfrm>
          <a:off x="1472947" y="920693"/>
          <a:ext cx="2696901" cy="3268985"/>
        </a:xfrm>
        <a:prstGeom prst="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0" tIns="142240" rIns="142240" bIns="142240" numCol="1" spcCol="1270" anchor="ctr" anchorCtr="0">
          <a:noAutofit/>
        </a:bodyPr>
        <a:lstStyle/>
        <a:p>
          <a:pPr lvl="0" algn="just" defTabSz="889000">
            <a:lnSpc>
              <a:spcPct val="90000"/>
            </a:lnSpc>
            <a:spcBef>
              <a:spcPct val="0"/>
            </a:spcBef>
            <a:spcAft>
              <a:spcPct val="35000"/>
            </a:spcAft>
          </a:pPr>
          <a:r>
            <a:rPr lang="en-US" sz="2000" kern="1200" dirty="0" smtClean="0">
              <a:latin typeface="Times New Roman" panose="02020603050405020304" pitchFamily="18" charset="0"/>
              <a:cs typeface="Times New Roman" panose="02020603050405020304" pitchFamily="18" charset="0"/>
            </a:rPr>
            <a:t>It is refers to production will increase when more units of variables factors are used with fixed factors.</a:t>
          </a:r>
          <a:endParaRPr lang="en-US" sz="2000" kern="1200" dirty="0">
            <a:latin typeface="Times New Roman" panose="02020603050405020304" pitchFamily="18" charset="0"/>
            <a:cs typeface="Times New Roman" panose="02020603050405020304" pitchFamily="18" charset="0"/>
          </a:endParaRPr>
        </a:p>
      </dsp:txBody>
      <dsp:txXfrm>
        <a:off x="1904452" y="920693"/>
        <a:ext cx="2265397" cy="3268985"/>
      </dsp:txXfrm>
    </dsp:sp>
    <dsp:sp modelId="{44F40D22-1948-498A-BE9F-933A5F6ADDA2}">
      <dsp:nvSpPr>
        <dsp:cNvPr id="0" name=""/>
        <dsp:cNvSpPr/>
      </dsp:nvSpPr>
      <dsp:spPr>
        <a:xfrm>
          <a:off x="152399" y="228605"/>
          <a:ext cx="1745977" cy="1745977"/>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b="1" i="1" kern="12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Short  - Run</a:t>
          </a:r>
          <a:endParaRPr lang="en-US" sz="1800" b="1" i="1" kern="12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sp:txBody>
      <dsp:txXfrm>
        <a:off x="408091" y="484297"/>
        <a:ext cx="1234593" cy="1234593"/>
      </dsp:txXfrm>
    </dsp:sp>
    <dsp:sp modelId="{AAF31326-8C7D-4827-BA72-5DE48DE9048F}">
      <dsp:nvSpPr>
        <dsp:cNvPr id="0" name=""/>
        <dsp:cNvSpPr/>
      </dsp:nvSpPr>
      <dsp:spPr>
        <a:xfrm>
          <a:off x="5915826" y="920693"/>
          <a:ext cx="2237607" cy="3382967"/>
        </a:xfrm>
        <a:prstGeom prst="rect">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0" tIns="142240" rIns="142240" bIns="142240" numCol="1" spcCol="1270" anchor="ctr" anchorCtr="0">
          <a:noAutofit/>
        </a:bodyPr>
        <a:lstStyle/>
        <a:p>
          <a:pPr lvl="0" algn="just" defTabSz="889000">
            <a:lnSpc>
              <a:spcPct val="90000"/>
            </a:lnSpc>
            <a:spcBef>
              <a:spcPct val="0"/>
            </a:spcBef>
            <a:spcAft>
              <a:spcPct val="35000"/>
            </a:spcAft>
          </a:pPr>
          <a:r>
            <a:rPr lang="en-US" sz="2000" kern="1200" dirty="0" smtClean="0">
              <a:latin typeface="Times New Roman" panose="02020603050405020304" pitchFamily="18" charset="0"/>
              <a:cs typeface="Times New Roman" panose="02020603050405020304" pitchFamily="18" charset="0"/>
            </a:rPr>
            <a:t>It is refers to production will increase when all factors are increased in the same proportion.</a:t>
          </a:r>
          <a:endParaRPr lang="en-US" sz="2000" kern="1200" dirty="0">
            <a:latin typeface="Times New Roman" panose="02020603050405020304" pitchFamily="18" charset="0"/>
            <a:cs typeface="Times New Roman" panose="02020603050405020304" pitchFamily="18" charset="0"/>
          </a:endParaRPr>
        </a:p>
      </dsp:txBody>
      <dsp:txXfrm>
        <a:off x="6273843" y="920693"/>
        <a:ext cx="1879590" cy="3382967"/>
      </dsp:txXfrm>
    </dsp:sp>
    <dsp:sp modelId="{60E0E7F3-1DDF-4B20-B875-0C9049CAD1C6}">
      <dsp:nvSpPr>
        <dsp:cNvPr id="0" name=""/>
        <dsp:cNvSpPr/>
      </dsp:nvSpPr>
      <dsp:spPr>
        <a:xfrm>
          <a:off x="4724387" y="152393"/>
          <a:ext cx="1791721" cy="1745977"/>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en-US" sz="2000" b="1" i="1" kern="12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Long - Run</a:t>
          </a:r>
          <a:endParaRPr lang="en-US" sz="2000" b="1" i="1" kern="12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sp:txBody>
      <dsp:txXfrm>
        <a:off x="4986778" y="408085"/>
        <a:ext cx="1266939" cy="123459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A4BD11-8932-4591-8970-F7D88AA84F7A}">
      <dsp:nvSpPr>
        <dsp:cNvPr id="0" name=""/>
        <dsp:cNvSpPr/>
      </dsp:nvSpPr>
      <dsp:spPr>
        <a:xfrm>
          <a:off x="0" y="2731658"/>
          <a:ext cx="8229600" cy="1792263"/>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248920" tIns="248920" rIns="248920" bIns="248920" numCol="1" spcCol="1270" anchor="ctr" anchorCtr="0">
          <a:noAutofit/>
        </a:bodyPr>
        <a:lstStyle/>
        <a:p>
          <a:pPr lvl="0" algn="ctr" defTabSz="1555750">
            <a:lnSpc>
              <a:spcPct val="90000"/>
            </a:lnSpc>
            <a:spcBef>
              <a:spcPct val="0"/>
            </a:spcBef>
            <a:spcAft>
              <a:spcPct val="35000"/>
            </a:spcAft>
          </a:pPr>
          <a:r>
            <a:rPr lang="en-US" sz="3500" kern="1200" dirty="0" smtClean="0">
              <a:latin typeface="Times New Roman" panose="02020603050405020304" pitchFamily="18" charset="0"/>
              <a:cs typeface="Times New Roman" panose="02020603050405020304" pitchFamily="18" charset="0"/>
            </a:rPr>
            <a:t>Complementary</a:t>
          </a:r>
          <a:endParaRPr lang="en-US" sz="3500" kern="1200" dirty="0">
            <a:latin typeface="Times New Roman" panose="02020603050405020304" pitchFamily="18" charset="0"/>
            <a:cs typeface="Times New Roman" panose="02020603050405020304" pitchFamily="18" charset="0"/>
          </a:endParaRPr>
        </a:p>
      </dsp:txBody>
      <dsp:txXfrm>
        <a:off x="0" y="2731658"/>
        <a:ext cx="8229600" cy="967822"/>
      </dsp:txXfrm>
    </dsp:sp>
    <dsp:sp modelId="{500E0809-81F3-4C56-A14E-9D6E0BB126B3}">
      <dsp:nvSpPr>
        <dsp:cNvPr id="0" name=""/>
        <dsp:cNvSpPr/>
      </dsp:nvSpPr>
      <dsp:spPr>
        <a:xfrm>
          <a:off x="0" y="3663635"/>
          <a:ext cx="4114799" cy="824441"/>
        </a:xfrm>
        <a:prstGeom prst="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3576" tIns="29210" rIns="163576" bIns="29210" numCol="1" spcCol="1270" anchor="ctr" anchorCtr="0">
          <a:noAutofit/>
        </a:bodyPr>
        <a:lstStyle/>
        <a:p>
          <a:pPr lvl="0" algn="ctr" defTabSz="1022350">
            <a:lnSpc>
              <a:spcPct val="90000"/>
            </a:lnSpc>
            <a:spcBef>
              <a:spcPct val="0"/>
            </a:spcBef>
            <a:spcAft>
              <a:spcPct val="35000"/>
            </a:spcAft>
          </a:pPr>
          <a:r>
            <a:rPr lang="en-US" sz="2300" kern="1200" dirty="0" smtClean="0">
              <a:latin typeface="Times New Roman" panose="02020603050405020304" pitchFamily="18" charset="0"/>
              <a:cs typeface="Times New Roman" panose="02020603050405020304" pitchFamily="18" charset="0"/>
            </a:rPr>
            <a:t>Factors of production are also complementary to one another;</a:t>
          </a:r>
          <a:endParaRPr lang="en-US" sz="2300" kern="1200" dirty="0">
            <a:latin typeface="Times New Roman" panose="02020603050405020304" pitchFamily="18" charset="0"/>
            <a:cs typeface="Times New Roman" panose="02020603050405020304" pitchFamily="18" charset="0"/>
          </a:endParaRPr>
        </a:p>
      </dsp:txBody>
      <dsp:txXfrm>
        <a:off x="0" y="3663635"/>
        <a:ext cx="4114799" cy="824441"/>
      </dsp:txXfrm>
    </dsp:sp>
    <dsp:sp modelId="{EC7416AF-DD43-4145-969C-41F086F673E3}">
      <dsp:nvSpPr>
        <dsp:cNvPr id="0" name=""/>
        <dsp:cNvSpPr/>
      </dsp:nvSpPr>
      <dsp:spPr>
        <a:xfrm>
          <a:off x="4114800" y="3663635"/>
          <a:ext cx="4114799" cy="824441"/>
        </a:xfrm>
        <a:prstGeom prst="rect">
          <a:avLst/>
        </a:prstGeom>
        <a:solidFill>
          <a:schemeClr val="accent2">
            <a:tint val="40000"/>
            <a:alpha val="90000"/>
            <a:hueOff val="1675274"/>
            <a:satOff val="-1459"/>
            <a:lumOff val="-2"/>
            <a:alphaOff val="0"/>
          </a:schemeClr>
        </a:solidFill>
        <a:ln w="25400" cap="flat" cmpd="sng" algn="ctr">
          <a:solidFill>
            <a:schemeClr val="accent2">
              <a:tint val="40000"/>
              <a:alpha val="90000"/>
              <a:hueOff val="1675274"/>
              <a:satOff val="-1459"/>
              <a:lumOff val="-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3576" tIns="29210" rIns="163576" bIns="29210" numCol="1" spcCol="1270" anchor="ctr" anchorCtr="0">
          <a:noAutofit/>
        </a:bodyPr>
        <a:lstStyle/>
        <a:p>
          <a:pPr lvl="0" algn="ctr" defTabSz="1022350">
            <a:lnSpc>
              <a:spcPct val="90000"/>
            </a:lnSpc>
            <a:spcBef>
              <a:spcPct val="0"/>
            </a:spcBef>
            <a:spcAft>
              <a:spcPct val="35000"/>
            </a:spcAft>
          </a:pPr>
          <a:r>
            <a:rPr lang="en-US" sz="2300" kern="1200" dirty="0" smtClean="0">
              <a:latin typeface="Times New Roman" panose="02020603050405020304" pitchFamily="18" charset="0"/>
              <a:cs typeface="Times New Roman" panose="02020603050405020304" pitchFamily="18" charset="0"/>
            </a:rPr>
            <a:t>that gives rise to the principles of returns to scale.</a:t>
          </a:r>
          <a:endParaRPr lang="en-US" sz="2300" kern="1200" dirty="0">
            <a:latin typeface="Times New Roman" panose="02020603050405020304" pitchFamily="18" charset="0"/>
            <a:cs typeface="Times New Roman" panose="02020603050405020304" pitchFamily="18" charset="0"/>
          </a:endParaRPr>
        </a:p>
      </dsp:txBody>
      <dsp:txXfrm>
        <a:off x="4114800" y="3663635"/>
        <a:ext cx="4114799" cy="824441"/>
      </dsp:txXfrm>
    </dsp:sp>
    <dsp:sp modelId="{4DD5168D-A195-4B76-9530-6ACE5FF17883}">
      <dsp:nvSpPr>
        <dsp:cNvPr id="0" name=""/>
        <dsp:cNvSpPr/>
      </dsp:nvSpPr>
      <dsp:spPr>
        <a:xfrm rot="10800000">
          <a:off x="0" y="1"/>
          <a:ext cx="8229600" cy="2756501"/>
        </a:xfrm>
        <a:prstGeom prst="upArrowCallou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248920" tIns="248920" rIns="248920" bIns="248920" numCol="1" spcCol="1270" anchor="ctr" anchorCtr="0">
          <a:noAutofit/>
        </a:bodyPr>
        <a:lstStyle/>
        <a:p>
          <a:pPr lvl="0" algn="ctr" defTabSz="1555750">
            <a:lnSpc>
              <a:spcPct val="90000"/>
            </a:lnSpc>
            <a:spcBef>
              <a:spcPct val="0"/>
            </a:spcBef>
            <a:spcAft>
              <a:spcPct val="35000"/>
            </a:spcAft>
          </a:pPr>
          <a:r>
            <a:rPr lang="en-US" sz="3500" kern="1200" dirty="0" smtClean="0">
              <a:latin typeface="Times New Roman" panose="02020603050405020304" pitchFamily="18" charset="0"/>
              <a:cs typeface="Times New Roman" panose="02020603050405020304" pitchFamily="18" charset="0"/>
            </a:rPr>
            <a:t>Substitutability</a:t>
          </a:r>
          <a:endParaRPr lang="en-US" sz="3500" kern="1200" dirty="0">
            <a:latin typeface="Times New Roman" panose="02020603050405020304" pitchFamily="18" charset="0"/>
            <a:cs typeface="Times New Roman" panose="02020603050405020304" pitchFamily="18" charset="0"/>
          </a:endParaRPr>
        </a:p>
      </dsp:txBody>
      <dsp:txXfrm rot="-10800000">
        <a:off x="0" y="1"/>
        <a:ext cx="8229600" cy="967532"/>
      </dsp:txXfrm>
    </dsp:sp>
    <dsp:sp modelId="{36AC7C64-40C7-40F5-90D0-CAB815269220}">
      <dsp:nvSpPr>
        <dsp:cNvPr id="0" name=""/>
        <dsp:cNvSpPr/>
      </dsp:nvSpPr>
      <dsp:spPr>
        <a:xfrm>
          <a:off x="0" y="969572"/>
          <a:ext cx="4114799" cy="824193"/>
        </a:xfrm>
        <a:prstGeom prst="rect">
          <a:avLst/>
        </a:prstGeom>
        <a:solidFill>
          <a:schemeClr val="accent2">
            <a:tint val="40000"/>
            <a:alpha val="90000"/>
            <a:hueOff val="3350547"/>
            <a:satOff val="-2919"/>
            <a:lumOff val="-4"/>
            <a:alphaOff val="0"/>
          </a:schemeClr>
        </a:solidFill>
        <a:ln w="25400" cap="flat" cmpd="sng" algn="ctr">
          <a:solidFill>
            <a:schemeClr val="accent2">
              <a:tint val="40000"/>
              <a:alpha val="90000"/>
              <a:hueOff val="3350547"/>
              <a:satOff val="-2919"/>
              <a:lumOff val="-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3576" tIns="29210" rIns="163576" bIns="29210" numCol="1" spcCol="1270" anchor="ctr" anchorCtr="0">
          <a:noAutofit/>
        </a:bodyPr>
        <a:lstStyle/>
        <a:p>
          <a:pPr lvl="0" algn="ctr" defTabSz="1022350">
            <a:lnSpc>
              <a:spcPct val="90000"/>
            </a:lnSpc>
            <a:spcBef>
              <a:spcPct val="0"/>
            </a:spcBef>
            <a:spcAft>
              <a:spcPct val="35000"/>
            </a:spcAft>
          </a:pPr>
          <a:r>
            <a:rPr lang="en-US" sz="2300" kern="1200" dirty="0" smtClean="0">
              <a:latin typeface="Times New Roman" panose="02020603050405020304" pitchFamily="18" charset="0"/>
              <a:cs typeface="Times New Roman" panose="02020603050405020304" pitchFamily="18" charset="0"/>
            </a:rPr>
            <a:t>Factors of production or inputs are substitutes of one another;</a:t>
          </a:r>
          <a:endParaRPr lang="en-US" sz="2300" kern="1200" dirty="0">
            <a:latin typeface="Times New Roman" panose="02020603050405020304" pitchFamily="18" charset="0"/>
            <a:cs typeface="Times New Roman" panose="02020603050405020304" pitchFamily="18" charset="0"/>
          </a:endParaRPr>
        </a:p>
      </dsp:txBody>
      <dsp:txXfrm>
        <a:off x="0" y="969572"/>
        <a:ext cx="4114799" cy="824193"/>
      </dsp:txXfrm>
    </dsp:sp>
    <dsp:sp modelId="{6C8E8E0A-3F8A-4719-80EE-7817CCD8625D}">
      <dsp:nvSpPr>
        <dsp:cNvPr id="0" name=""/>
        <dsp:cNvSpPr/>
      </dsp:nvSpPr>
      <dsp:spPr>
        <a:xfrm>
          <a:off x="4114800" y="969572"/>
          <a:ext cx="4114799" cy="824193"/>
        </a:xfrm>
        <a:prstGeom prst="rect">
          <a:avLst/>
        </a:prstGeom>
        <a:solidFill>
          <a:schemeClr val="accent2">
            <a:tint val="40000"/>
            <a:alpha val="90000"/>
            <a:hueOff val="5025821"/>
            <a:satOff val="-4378"/>
            <a:lumOff val="-6"/>
            <a:alphaOff val="0"/>
          </a:schemeClr>
        </a:solidFill>
        <a:ln w="25400" cap="flat" cmpd="sng" algn="ctr">
          <a:solidFill>
            <a:schemeClr val="accent2">
              <a:tint val="40000"/>
              <a:alpha val="90000"/>
              <a:hueOff val="5025821"/>
              <a:satOff val="-4378"/>
              <a:lumOff val="-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3576" tIns="29210" rIns="163576" bIns="29210" numCol="1" spcCol="1270" anchor="ctr" anchorCtr="0">
          <a:noAutofit/>
        </a:bodyPr>
        <a:lstStyle/>
        <a:p>
          <a:pPr lvl="0" algn="ctr" defTabSz="1022350">
            <a:lnSpc>
              <a:spcPct val="90000"/>
            </a:lnSpc>
            <a:spcBef>
              <a:spcPct val="0"/>
            </a:spcBef>
            <a:spcAft>
              <a:spcPct val="35000"/>
            </a:spcAft>
          </a:pPr>
          <a:r>
            <a:rPr lang="en-US" sz="2300" kern="1200" dirty="0" smtClean="0">
              <a:latin typeface="Times New Roman" panose="02020603050405020304" pitchFamily="18" charset="0"/>
              <a:cs typeface="Times New Roman" panose="02020603050405020304" pitchFamily="18" charset="0"/>
            </a:rPr>
            <a:t>that gives rise to the law of variable proportions.</a:t>
          </a:r>
          <a:endParaRPr lang="en-US" sz="2300" kern="1200" dirty="0">
            <a:latin typeface="Times New Roman" panose="02020603050405020304" pitchFamily="18" charset="0"/>
            <a:cs typeface="Times New Roman" panose="02020603050405020304" pitchFamily="18" charset="0"/>
          </a:endParaRPr>
        </a:p>
      </dsp:txBody>
      <dsp:txXfrm>
        <a:off x="4114800" y="969572"/>
        <a:ext cx="4114799" cy="82419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C673DF-1A88-498C-97FE-EF5A3189184C}">
      <dsp:nvSpPr>
        <dsp:cNvPr id="0" name=""/>
        <dsp:cNvSpPr/>
      </dsp:nvSpPr>
      <dsp:spPr>
        <a:xfrm>
          <a:off x="0" y="2649864"/>
          <a:ext cx="8229600" cy="1739225"/>
        </a:xfrm>
        <a:prstGeom prst="rect">
          <a:avLst/>
        </a:prstGeom>
        <a:solidFill>
          <a:schemeClr val="accent5"/>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5"/>
        </a:fillRef>
        <a:effectRef idx="1">
          <a:schemeClr val="accent5"/>
        </a:effectRef>
        <a:fontRef idx="minor">
          <a:schemeClr val="lt1"/>
        </a:fontRef>
      </dsp:style>
      <dsp:txBody>
        <a:bodyPr spcFirstLastPara="0" vert="horz" wrap="square" lIns="241808" tIns="241808" rIns="241808" bIns="241808" numCol="1" spcCol="1270" anchor="ctr" anchorCtr="0">
          <a:noAutofit/>
        </a:bodyPr>
        <a:lstStyle/>
        <a:p>
          <a:pPr lvl="0" algn="ctr" defTabSz="1511300">
            <a:lnSpc>
              <a:spcPct val="90000"/>
            </a:lnSpc>
            <a:spcBef>
              <a:spcPct val="0"/>
            </a:spcBef>
            <a:spcAft>
              <a:spcPct val="35000"/>
            </a:spcAft>
          </a:pPr>
          <a:r>
            <a:rPr lang="en-US" sz="3400" b="1" i="1" kern="1200" dirty="0" smtClean="0">
              <a:latin typeface="Times New Roman" panose="02020603050405020304" pitchFamily="18" charset="0"/>
              <a:cs typeface="Times New Roman" panose="02020603050405020304" pitchFamily="18" charset="0"/>
            </a:rPr>
            <a:t>Time Factor</a:t>
          </a:r>
          <a:endParaRPr lang="en-US" sz="3400" b="1" i="1" kern="1200" dirty="0">
            <a:latin typeface="Times New Roman" panose="02020603050405020304" pitchFamily="18" charset="0"/>
            <a:cs typeface="Times New Roman" panose="02020603050405020304" pitchFamily="18" charset="0"/>
          </a:endParaRPr>
        </a:p>
      </dsp:txBody>
      <dsp:txXfrm>
        <a:off x="0" y="2649864"/>
        <a:ext cx="8229600" cy="939181"/>
      </dsp:txXfrm>
    </dsp:sp>
    <dsp:sp modelId="{FDE74A93-87D8-4C6D-B0BE-0B384AED8774}">
      <dsp:nvSpPr>
        <dsp:cNvPr id="0" name=""/>
        <dsp:cNvSpPr/>
      </dsp:nvSpPr>
      <dsp:spPr>
        <a:xfrm>
          <a:off x="0" y="3383628"/>
          <a:ext cx="8229600" cy="1141310"/>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en-US" sz="2000" kern="1200" dirty="0" smtClean="0">
              <a:latin typeface="Times New Roman" panose="02020603050405020304" pitchFamily="18" charset="0"/>
              <a:cs typeface="Times New Roman" panose="02020603050405020304" pitchFamily="18" charset="0"/>
            </a:rPr>
            <a:t>In the production function, variation in total output by varying the quantities of all inputs is possible only in the long run whereas the variation in total output by varying the quantity of single input may be possible even in the short run.</a:t>
          </a:r>
          <a:endParaRPr lang="en-US" sz="2000" kern="1200" dirty="0">
            <a:latin typeface="Times New Roman" panose="02020603050405020304" pitchFamily="18" charset="0"/>
            <a:cs typeface="Times New Roman" panose="02020603050405020304" pitchFamily="18" charset="0"/>
          </a:endParaRPr>
        </a:p>
      </dsp:txBody>
      <dsp:txXfrm>
        <a:off x="0" y="3383628"/>
        <a:ext cx="8229600" cy="1141310"/>
      </dsp:txXfrm>
    </dsp:sp>
    <dsp:sp modelId="{4C7712DA-A142-4818-8736-80733A70CECD}">
      <dsp:nvSpPr>
        <dsp:cNvPr id="0" name=""/>
        <dsp:cNvSpPr/>
      </dsp:nvSpPr>
      <dsp:spPr>
        <a:xfrm rot="10800000">
          <a:off x="0" y="1024"/>
          <a:ext cx="8229600" cy="2674928"/>
        </a:xfrm>
        <a:prstGeom prst="upArrowCallout">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en-US" sz="2800" b="1" i="1" kern="1200" dirty="0" smtClean="0">
              <a:effectLst/>
              <a:latin typeface="Times New Roman" panose="02020603050405020304" pitchFamily="18" charset="0"/>
              <a:cs typeface="Times New Roman" panose="02020603050405020304" pitchFamily="18" charset="0"/>
            </a:rPr>
            <a:t>Specificity</a:t>
          </a:r>
          <a:endParaRPr lang="en-US" sz="2800" b="1" i="1" kern="1200" dirty="0">
            <a:effectLst/>
            <a:latin typeface="Times New Roman" panose="02020603050405020304" pitchFamily="18" charset="0"/>
            <a:cs typeface="Times New Roman" panose="02020603050405020304" pitchFamily="18" charset="0"/>
          </a:endParaRPr>
        </a:p>
      </dsp:txBody>
      <dsp:txXfrm rot="-10800000">
        <a:off x="0" y="1024"/>
        <a:ext cx="8229600" cy="938899"/>
      </dsp:txXfrm>
    </dsp:sp>
    <dsp:sp modelId="{DCDD912F-9C79-41FA-B33A-0DAA250EFF6A}">
      <dsp:nvSpPr>
        <dsp:cNvPr id="0" name=""/>
        <dsp:cNvSpPr/>
      </dsp:nvSpPr>
      <dsp:spPr>
        <a:xfrm>
          <a:off x="2869" y="912775"/>
          <a:ext cx="4111930" cy="854102"/>
        </a:xfrm>
        <a:prstGeom prst="rect">
          <a:avLst/>
        </a:prstGeom>
        <a:solidFill>
          <a:schemeClr val="accent5">
            <a:tint val="40000"/>
            <a:alpha val="90000"/>
            <a:hueOff val="-5370241"/>
            <a:satOff val="24126"/>
            <a:lumOff val="1658"/>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en-US" sz="2000" kern="1200" dirty="0" smtClean="0">
              <a:latin typeface="Times New Roman" panose="02020603050405020304" pitchFamily="18" charset="0"/>
              <a:cs typeface="Times New Roman" panose="02020603050405020304" pitchFamily="18" charset="0"/>
            </a:rPr>
            <a:t>It reveals that the inputs are specific to the production of a particular product.</a:t>
          </a:r>
          <a:endParaRPr lang="en-US" sz="2000" kern="1200" dirty="0">
            <a:latin typeface="Times New Roman" panose="02020603050405020304" pitchFamily="18" charset="0"/>
            <a:cs typeface="Times New Roman" panose="02020603050405020304" pitchFamily="18" charset="0"/>
          </a:endParaRPr>
        </a:p>
      </dsp:txBody>
      <dsp:txXfrm>
        <a:off x="2869" y="912775"/>
        <a:ext cx="4111930" cy="854102"/>
      </dsp:txXfrm>
    </dsp:sp>
    <dsp:sp modelId="{649CE74C-B35F-4D99-A893-1D394C0CBF02}">
      <dsp:nvSpPr>
        <dsp:cNvPr id="0" name=""/>
        <dsp:cNvSpPr/>
      </dsp:nvSpPr>
      <dsp:spPr>
        <a:xfrm>
          <a:off x="4114800" y="914402"/>
          <a:ext cx="4111930" cy="891652"/>
        </a:xfrm>
        <a:prstGeom prst="rect">
          <a:avLst/>
        </a:prstGeom>
        <a:solidFill>
          <a:schemeClr val="accent5">
            <a:tint val="40000"/>
            <a:alpha val="90000"/>
            <a:hueOff val="-10740482"/>
            <a:satOff val="48253"/>
            <a:lumOff val="3317"/>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en-US" sz="2000" kern="1200" dirty="0" smtClean="0">
              <a:latin typeface="Times New Roman" panose="02020603050405020304" pitchFamily="18" charset="0"/>
              <a:cs typeface="Times New Roman" panose="02020603050405020304" pitchFamily="18" charset="0"/>
            </a:rPr>
            <a:t>Examples: Machines and equipment's, specialized workers and raw materials  </a:t>
          </a:r>
          <a:endParaRPr lang="en-US" sz="2000" kern="1200" dirty="0">
            <a:latin typeface="Times New Roman" panose="02020603050405020304" pitchFamily="18" charset="0"/>
            <a:cs typeface="Times New Roman" panose="02020603050405020304" pitchFamily="18" charset="0"/>
          </a:endParaRPr>
        </a:p>
      </dsp:txBody>
      <dsp:txXfrm>
        <a:off x="4114800" y="914402"/>
        <a:ext cx="4111930" cy="89165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91C83D-5FA9-4663-B0D2-DE1C8F1644FE}">
      <dsp:nvSpPr>
        <dsp:cNvPr id="0" name=""/>
        <dsp:cNvSpPr/>
      </dsp:nvSpPr>
      <dsp:spPr>
        <a:xfrm>
          <a:off x="0" y="0"/>
          <a:ext cx="8382000" cy="1207422"/>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 It </a:t>
          </a:r>
          <a:r>
            <a:rPr lang="en-US" sz="2800" kern="1200" dirty="0" smtClean="0">
              <a:latin typeface="Times New Roman" panose="02020603050405020304" pitchFamily="18" charset="0"/>
              <a:cs typeface="Times New Roman" panose="02020603050405020304" pitchFamily="18" charset="0"/>
            </a:rPr>
            <a:t>is related to a particular unit of time.</a:t>
          </a:r>
          <a:endParaRPr lang="en-US" sz="2800" kern="1200" dirty="0">
            <a:latin typeface="Times New Roman" panose="02020603050405020304" pitchFamily="18" charset="0"/>
            <a:cs typeface="Times New Roman" panose="02020603050405020304" pitchFamily="18" charset="0"/>
          </a:endParaRPr>
        </a:p>
      </dsp:txBody>
      <dsp:txXfrm>
        <a:off x="58941" y="58941"/>
        <a:ext cx="8264118" cy="1089540"/>
      </dsp:txXfrm>
    </dsp:sp>
    <dsp:sp modelId="{DEFB24DF-78BD-43D6-A2EB-12D12E1F0E55}">
      <dsp:nvSpPr>
        <dsp:cNvPr id="0" name=""/>
        <dsp:cNvSpPr/>
      </dsp:nvSpPr>
      <dsp:spPr>
        <a:xfrm>
          <a:off x="0" y="1353607"/>
          <a:ext cx="8382000" cy="9323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129"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US" sz="2400" kern="1200" dirty="0" smtClean="0">
              <a:latin typeface="Times New Roman" panose="02020603050405020304" pitchFamily="18" charset="0"/>
              <a:cs typeface="Times New Roman" panose="02020603050405020304" pitchFamily="18" charset="0"/>
            </a:rPr>
            <a:t>The technical knowledge during that period of time </a:t>
          </a:r>
          <a:r>
            <a:rPr lang="en-US" sz="2400" kern="1200" dirty="0" smtClean="0">
              <a:latin typeface="Times New Roman" panose="02020603050405020304" pitchFamily="18" charset="0"/>
              <a:cs typeface="Times New Roman" panose="02020603050405020304" pitchFamily="18" charset="0"/>
            </a:rPr>
            <a:t>remains </a:t>
          </a:r>
          <a:r>
            <a:rPr lang="en-US" sz="2400" kern="1200" dirty="0" smtClean="0">
              <a:latin typeface="Times New Roman" panose="02020603050405020304" pitchFamily="18" charset="0"/>
              <a:cs typeface="Times New Roman" panose="02020603050405020304" pitchFamily="18" charset="0"/>
            </a:rPr>
            <a:t>constant.</a:t>
          </a:r>
          <a:endParaRPr lang="en-US" sz="2400" kern="1200" dirty="0">
            <a:latin typeface="Times New Roman" panose="02020603050405020304" pitchFamily="18" charset="0"/>
            <a:cs typeface="Times New Roman" panose="02020603050405020304" pitchFamily="18" charset="0"/>
          </a:endParaRPr>
        </a:p>
      </dsp:txBody>
      <dsp:txXfrm>
        <a:off x="0" y="1353607"/>
        <a:ext cx="8382000" cy="932383"/>
      </dsp:txXfrm>
    </dsp:sp>
    <dsp:sp modelId="{E7AC7C76-5223-4A55-AB26-73A748809214}">
      <dsp:nvSpPr>
        <dsp:cNvPr id="0" name=""/>
        <dsp:cNvSpPr/>
      </dsp:nvSpPr>
      <dsp:spPr>
        <a:xfrm>
          <a:off x="0" y="2209785"/>
          <a:ext cx="8382000" cy="1531695"/>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b" anchorCtr="0">
          <a:noAutofit/>
        </a:bodyPr>
        <a:lstStyle/>
        <a:p>
          <a:pPr lvl="0" algn="l" defTabSz="1022350">
            <a:lnSpc>
              <a:spcPct val="90000"/>
            </a:lnSpc>
            <a:spcBef>
              <a:spcPct val="0"/>
            </a:spcBef>
            <a:spcAft>
              <a:spcPct val="35000"/>
            </a:spcAft>
          </a:pPr>
          <a:endParaRPr lang="en-US" sz="2300" kern="1200" dirty="0" smtClean="0"/>
        </a:p>
        <a:p>
          <a:pPr lvl="0" algn="l" defTabSz="1022350">
            <a:lnSpc>
              <a:spcPct val="90000"/>
            </a:lnSpc>
            <a:spcBef>
              <a:spcPct val="0"/>
            </a:spcBef>
            <a:spcAft>
              <a:spcPct val="35000"/>
            </a:spcAft>
          </a:pPr>
          <a:r>
            <a:rPr lang="en-US" sz="2300" kern="1200" dirty="0" smtClean="0">
              <a:latin typeface="Times New Roman" panose="02020603050405020304" pitchFamily="18" charset="0"/>
              <a:cs typeface="Times New Roman" panose="02020603050405020304" pitchFamily="18" charset="0"/>
            </a:rPr>
            <a:t>- The </a:t>
          </a:r>
          <a:r>
            <a:rPr lang="en-US" sz="2300" kern="1200" dirty="0" smtClean="0">
              <a:latin typeface="Times New Roman" panose="02020603050405020304" pitchFamily="18" charset="0"/>
              <a:cs typeface="Times New Roman" panose="02020603050405020304" pitchFamily="18" charset="0"/>
            </a:rPr>
            <a:t>factors of production are divisible into most viable units.</a:t>
          </a:r>
        </a:p>
        <a:p>
          <a:pPr lvl="0" algn="l" defTabSz="1022350">
            <a:lnSpc>
              <a:spcPct val="90000"/>
            </a:lnSpc>
            <a:spcBef>
              <a:spcPct val="0"/>
            </a:spcBef>
            <a:spcAft>
              <a:spcPct val="35000"/>
            </a:spcAft>
          </a:pPr>
          <a:endParaRPr lang="en-US" sz="2300" kern="1200" dirty="0"/>
        </a:p>
      </dsp:txBody>
      <dsp:txXfrm>
        <a:off x="74771" y="2284556"/>
        <a:ext cx="8232458" cy="1382153"/>
      </dsp:txXfrm>
    </dsp:sp>
    <dsp:sp modelId="{D32F344D-CF1E-4457-BAB4-A1725F56B846}">
      <dsp:nvSpPr>
        <dsp:cNvPr id="0" name=""/>
        <dsp:cNvSpPr/>
      </dsp:nvSpPr>
      <dsp:spPr>
        <a:xfrm>
          <a:off x="0" y="3810015"/>
          <a:ext cx="8382000" cy="6297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129" tIns="30480" rIns="170688" bIns="30480" numCol="1" spcCol="1270" anchor="t" anchorCtr="0">
          <a:noAutofit/>
        </a:bodyPr>
        <a:lstStyle/>
        <a:p>
          <a:pPr marL="114300" lvl="1" indent="-114300" algn="l" defTabSz="533400">
            <a:lnSpc>
              <a:spcPct val="90000"/>
            </a:lnSpc>
            <a:spcBef>
              <a:spcPct val="0"/>
            </a:spcBef>
            <a:spcAft>
              <a:spcPct val="20000"/>
            </a:spcAft>
            <a:buChar char="••"/>
          </a:pPr>
          <a:endParaRPr lang="en-US" sz="1200" kern="1200" dirty="0"/>
        </a:p>
        <a:p>
          <a:pPr marL="228600" lvl="1" indent="-228600" algn="l" defTabSz="1066800">
            <a:lnSpc>
              <a:spcPct val="90000"/>
            </a:lnSpc>
            <a:spcBef>
              <a:spcPct val="0"/>
            </a:spcBef>
            <a:spcAft>
              <a:spcPct val="20000"/>
            </a:spcAft>
            <a:buChar char="••"/>
          </a:pPr>
          <a:r>
            <a:rPr lang="en-US" sz="2400" kern="1200" dirty="0" smtClean="0">
              <a:latin typeface="Times New Roman" panose="02020603050405020304" pitchFamily="18" charset="0"/>
              <a:cs typeface="Times New Roman" panose="02020603050405020304" pitchFamily="18" charset="0"/>
            </a:rPr>
            <a:t>The producer is using the best techniques available.</a:t>
          </a:r>
          <a:endParaRPr lang="en-US" sz="2400" kern="1200" dirty="0">
            <a:latin typeface="Times New Roman" panose="02020603050405020304" pitchFamily="18" charset="0"/>
            <a:cs typeface="Times New Roman" panose="02020603050405020304" pitchFamily="18" charset="0"/>
          </a:endParaRPr>
        </a:p>
      </dsp:txBody>
      <dsp:txXfrm>
        <a:off x="0" y="3810015"/>
        <a:ext cx="8382000" cy="629788"/>
      </dsp:txXfrm>
    </dsp:sp>
  </dsp:spTree>
</dsp:drawing>
</file>

<file path=ppt/diagrams/layout1.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78ED60-2B71-4744-8FCA-0636B365629E}" type="datetimeFigureOut">
              <a:rPr lang="en-US" smtClean="0"/>
              <a:t>24-May-20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F0E84-F3BE-4999-8BDE-E7E1A712D3BA}" type="slidenum">
              <a:rPr lang="en-US" smtClean="0"/>
              <a:t>‹#›</a:t>
            </a:fld>
            <a:endParaRPr lang="en-US"/>
          </a:p>
        </p:txBody>
      </p:sp>
    </p:spTree>
    <p:extLst>
      <p:ext uri="{BB962C8B-B14F-4D97-AF65-F5344CB8AC3E}">
        <p14:creationId xmlns:p14="http://schemas.microsoft.com/office/powerpoint/2010/main" val="3845177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78ED60-2B71-4744-8FCA-0636B365629E}" type="datetimeFigureOut">
              <a:rPr lang="en-US" smtClean="0"/>
              <a:t>24-May-20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F0E84-F3BE-4999-8BDE-E7E1A712D3BA}" type="slidenum">
              <a:rPr lang="en-US" smtClean="0"/>
              <a:t>‹#›</a:t>
            </a:fld>
            <a:endParaRPr lang="en-US"/>
          </a:p>
        </p:txBody>
      </p:sp>
    </p:spTree>
    <p:extLst>
      <p:ext uri="{BB962C8B-B14F-4D97-AF65-F5344CB8AC3E}">
        <p14:creationId xmlns:p14="http://schemas.microsoft.com/office/powerpoint/2010/main" val="2328318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78ED60-2B71-4744-8FCA-0636B365629E}" type="datetimeFigureOut">
              <a:rPr lang="en-US" smtClean="0"/>
              <a:t>24-May-20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F0E84-F3BE-4999-8BDE-E7E1A712D3BA}" type="slidenum">
              <a:rPr lang="en-US" smtClean="0"/>
              <a:t>‹#›</a:t>
            </a:fld>
            <a:endParaRPr lang="en-US"/>
          </a:p>
        </p:txBody>
      </p:sp>
    </p:spTree>
    <p:extLst>
      <p:ext uri="{BB962C8B-B14F-4D97-AF65-F5344CB8AC3E}">
        <p14:creationId xmlns:p14="http://schemas.microsoft.com/office/powerpoint/2010/main" val="1686677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78ED60-2B71-4744-8FCA-0636B365629E}" type="datetimeFigureOut">
              <a:rPr lang="en-US" smtClean="0"/>
              <a:t>24-May-20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F0E84-F3BE-4999-8BDE-E7E1A712D3BA}" type="slidenum">
              <a:rPr lang="en-US" smtClean="0"/>
              <a:t>‹#›</a:t>
            </a:fld>
            <a:endParaRPr lang="en-US"/>
          </a:p>
        </p:txBody>
      </p:sp>
    </p:spTree>
    <p:extLst>
      <p:ext uri="{BB962C8B-B14F-4D97-AF65-F5344CB8AC3E}">
        <p14:creationId xmlns:p14="http://schemas.microsoft.com/office/powerpoint/2010/main" val="1580873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78ED60-2B71-4744-8FCA-0636B365629E}" type="datetimeFigureOut">
              <a:rPr lang="en-US" smtClean="0"/>
              <a:t>24-May-20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F0E84-F3BE-4999-8BDE-E7E1A712D3BA}" type="slidenum">
              <a:rPr lang="en-US" smtClean="0"/>
              <a:t>‹#›</a:t>
            </a:fld>
            <a:endParaRPr lang="en-US"/>
          </a:p>
        </p:txBody>
      </p:sp>
    </p:spTree>
    <p:extLst>
      <p:ext uri="{BB962C8B-B14F-4D97-AF65-F5344CB8AC3E}">
        <p14:creationId xmlns:p14="http://schemas.microsoft.com/office/powerpoint/2010/main" val="4166848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78ED60-2B71-4744-8FCA-0636B365629E}" type="datetimeFigureOut">
              <a:rPr lang="en-US" smtClean="0"/>
              <a:t>24-May-20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F0E84-F3BE-4999-8BDE-E7E1A712D3BA}" type="slidenum">
              <a:rPr lang="en-US" smtClean="0"/>
              <a:t>‹#›</a:t>
            </a:fld>
            <a:endParaRPr lang="en-US"/>
          </a:p>
        </p:txBody>
      </p:sp>
    </p:spTree>
    <p:extLst>
      <p:ext uri="{BB962C8B-B14F-4D97-AF65-F5344CB8AC3E}">
        <p14:creationId xmlns:p14="http://schemas.microsoft.com/office/powerpoint/2010/main" val="2678222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78ED60-2B71-4744-8FCA-0636B365629E}" type="datetimeFigureOut">
              <a:rPr lang="en-US" smtClean="0"/>
              <a:t>24-May-20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5F0E84-F3BE-4999-8BDE-E7E1A712D3BA}" type="slidenum">
              <a:rPr lang="en-US" smtClean="0"/>
              <a:t>‹#›</a:t>
            </a:fld>
            <a:endParaRPr lang="en-US"/>
          </a:p>
        </p:txBody>
      </p:sp>
    </p:spTree>
    <p:extLst>
      <p:ext uri="{BB962C8B-B14F-4D97-AF65-F5344CB8AC3E}">
        <p14:creationId xmlns:p14="http://schemas.microsoft.com/office/powerpoint/2010/main" val="1858681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78ED60-2B71-4744-8FCA-0636B365629E}" type="datetimeFigureOut">
              <a:rPr lang="en-US" smtClean="0"/>
              <a:t>24-May-20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5F0E84-F3BE-4999-8BDE-E7E1A712D3BA}" type="slidenum">
              <a:rPr lang="en-US" smtClean="0"/>
              <a:t>‹#›</a:t>
            </a:fld>
            <a:endParaRPr lang="en-US"/>
          </a:p>
        </p:txBody>
      </p:sp>
    </p:spTree>
    <p:extLst>
      <p:ext uri="{BB962C8B-B14F-4D97-AF65-F5344CB8AC3E}">
        <p14:creationId xmlns:p14="http://schemas.microsoft.com/office/powerpoint/2010/main" val="3092539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78ED60-2B71-4744-8FCA-0636B365629E}" type="datetimeFigureOut">
              <a:rPr lang="en-US" smtClean="0"/>
              <a:t>24-May-20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5F0E84-F3BE-4999-8BDE-E7E1A712D3BA}" type="slidenum">
              <a:rPr lang="en-US" smtClean="0"/>
              <a:t>‹#›</a:t>
            </a:fld>
            <a:endParaRPr lang="en-US"/>
          </a:p>
        </p:txBody>
      </p:sp>
    </p:spTree>
    <p:extLst>
      <p:ext uri="{BB962C8B-B14F-4D97-AF65-F5344CB8AC3E}">
        <p14:creationId xmlns:p14="http://schemas.microsoft.com/office/powerpoint/2010/main" val="781052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78ED60-2B71-4744-8FCA-0636B365629E}" type="datetimeFigureOut">
              <a:rPr lang="en-US" smtClean="0"/>
              <a:t>24-May-20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F0E84-F3BE-4999-8BDE-E7E1A712D3BA}" type="slidenum">
              <a:rPr lang="en-US" smtClean="0"/>
              <a:t>‹#›</a:t>
            </a:fld>
            <a:endParaRPr lang="en-US"/>
          </a:p>
        </p:txBody>
      </p:sp>
    </p:spTree>
    <p:extLst>
      <p:ext uri="{BB962C8B-B14F-4D97-AF65-F5344CB8AC3E}">
        <p14:creationId xmlns:p14="http://schemas.microsoft.com/office/powerpoint/2010/main" val="443111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78ED60-2B71-4744-8FCA-0636B365629E}" type="datetimeFigureOut">
              <a:rPr lang="en-US" smtClean="0"/>
              <a:t>24-May-20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F0E84-F3BE-4999-8BDE-E7E1A712D3BA}" type="slidenum">
              <a:rPr lang="en-US" smtClean="0"/>
              <a:t>‹#›</a:t>
            </a:fld>
            <a:endParaRPr lang="en-US"/>
          </a:p>
        </p:txBody>
      </p:sp>
    </p:spTree>
    <p:extLst>
      <p:ext uri="{BB962C8B-B14F-4D97-AF65-F5344CB8AC3E}">
        <p14:creationId xmlns:p14="http://schemas.microsoft.com/office/powerpoint/2010/main" val="4143561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78ED60-2B71-4744-8FCA-0636B365629E}" type="datetimeFigureOut">
              <a:rPr lang="en-US" smtClean="0"/>
              <a:t>24-May-20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5F0E84-F3BE-4999-8BDE-E7E1A712D3BA}" type="slidenum">
              <a:rPr lang="en-US" smtClean="0"/>
              <a:t>‹#›</a:t>
            </a:fld>
            <a:endParaRPr lang="en-US"/>
          </a:p>
        </p:txBody>
      </p:sp>
    </p:spTree>
    <p:extLst>
      <p:ext uri="{BB962C8B-B14F-4D97-AF65-F5344CB8AC3E}">
        <p14:creationId xmlns:p14="http://schemas.microsoft.com/office/powerpoint/2010/main" val="381444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4.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eg"/><Relationship Id="rId9" Type="http://schemas.openxmlformats.org/officeDocument/2006/relationships/image" Target="../media/image9.jpe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848600" cy="1831975"/>
          </a:xfrm>
        </p:spPr>
        <p:style>
          <a:lnRef idx="0">
            <a:schemeClr val="accent2"/>
          </a:lnRef>
          <a:fillRef idx="3">
            <a:schemeClr val="accent2"/>
          </a:fillRef>
          <a:effectRef idx="3">
            <a:schemeClr val="accent2"/>
          </a:effectRef>
          <a:fontRef idx="minor">
            <a:schemeClr val="lt1"/>
          </a:fontRef>
        </p:style>
        <p:txBody>
          <a:bodyPr>
            <a:noAutofit/>
          </a:bodyPr>
          <a:lstStyle/>
          <a:p>
            <a:r>
              <a:rPr lang="en-US" sz="7200" b="1" i="1" dirty="0" smtClean="0">
                <a:solidFill>
                  <a:schemeClr val="bg1"/>
                </a:solidFill>
                <a:latin typeface="Times New Roman" panose="02020603050405020304" pitchFamily="18" charset="0"/>
                <a:cs typeface="Times New Roman" panose="02020603050405020304" pitchFamily="18" charset="0"/>
              </a:rPr>
              <a:t>PRODUCTION FUNCTION</a:t>
            </a:r>
            <a:endParaRPr lang="en-US" sz="7200" b="1" i="1" dirty="0">
              <a:solidFill>
                <a:schemeClr val="bg1"/>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2209800" y="4267200"/>
            <a:ext cx="6400800" cy="1447800"/>
          </a:xfrm>
        </p:spPr>
        <p:style>
          <a:lnRef idx="3">
            <a:schemeClr val="lt1"/>
          </a:lnRef>
          <a:fillRef idx="1">
            <a:schemeClr val="accent1"/>
          </a:fillRef>
          <a:effectRef idx="1">
            <a:schemeClr val="accent1"/>
          </a:effectRef>
          <a:fontRef idx="minor">
            <a:schemeClr val="lt1"/>
          </a:fontRef>
        </p:style>
        <p:txBody>
          <a:bodyPr>
            <a:normAutofit fontScale="85000" lnSpcReduction="10000"/>
          </a:bodyPr>
          <a:lstStyle/>
          <a:p>
            <a:r>
              <a:rPr lang="en-US" dirty="0" smtClean="0">
                <a:solidFill>
                  <a:schemeClr val="bg1"/>
                </a:solidFill>
                <a:latin typeface="Times New Roman" panose="02020603050405020304" pitchFamily="18" charset="0"/>
                <a:cs typeface="Times New Roman" panose="02020603050405020304" pitchFamily="18" charset="0"/>
              </a:rPr>
              <a:t>Mrs. M. Maria Jessica</a:t>
            </a:r>
          </a:p>
          <a:p>
            <a:r>
              <a:rPr lang="en-US" dirty="0" smtClean="0">
                <a:solidFill>
                  <a:schemeClr val="bg1"/>
                </a:solidFill>
                <a:latin typeface="Times New Roman" panose="02020603050405020304" pitchFamily="18" charset="0"/>
                <a:cs typeface="Times New Roman" panose="02020603050405020304" pitchFamily="18" charset="0"/>
              </a:rPr>
              <a:t>PG and  Research Department Of Commerce</a:t>
            </a:r>
          </a:p>
          <a:p>
            <a:r>
              <a:rPr lang="en-US" dirty="0" smtClean="0">
                <a:solidFill>
                  <a:schemeClr val="bg1"/>
                </a:solidFill>
                <a:latin typeface="Times New Roman" panose="02020603050405020304" pitchFamily="18" charset="0"/>
                <a:cs typeface="Times New Roman" panose="02020603050405020304" pitchFamily="18" charset="0"/>
              </a:rPr>
              <a:t>Bon Secours College For Women, Thanjavur</a:t>
            </a:r>
          </a:p>
          <a:p>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0449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latin typeface="Agency FB" panose="020B0503020202020204" pitchFamily="34" charset="0"/>
              </a:rPr>
              <a:t>Contents</a:t>
            </a:r>
            <a:endParaRPr lang="en-US" b="1" i="1" dirty="0">
              <a:latin typeface="Agency FB" panose="020B0503020202020204" pitchFamily="34" charset="0"/>
            </a:endParaRPr>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r>
              <a:rPr lang="en-US" b="1" i="1" dirty="0" smtClean="0">
                <a:latin typeface="Agency FB" panose="020B0503020202020204" pitchFamily="34" charset="0"/>
              </a:rPr>
              <a:t>Meaning</a:t>
            </a:r>
            <a:r>
              <a:rPr lang="en-US" b="1" i="1" dirty="0" smtClean="0"/>
              <a:t> </a:t>
            </a:r>
          </a:p>
          <a:p>
            <a:r>
              <a:rPr lang="en-US" b="1" i="1" dirty="0" smtClean="0">
                <a:latin typeface="Agency FB" panose="020B0503020202020204" pitchFamily="34" charset="0"/>
              </a:rPr>
              <a:t>Definition</a:t>
            </a:r>
          </a:p>
          <a:p>
            <a:r>
              <a:rPr lang="en-US" b="1" i="1" dirty="0" smtClean="0">
                <a:latin typeface="Agency FB" panose="020B0503020202020204" pitchFamily="34" charset="0"/>
              </a:rPr>
              <a:t>Types </a:t>
            </a:r>
            <a:endParaRPr lang="en-US" b="1" i="1" dirty="0">
              <a:latin typeface="Agency FB" panose="020B0503020202020204" pitchFamily="34" charset="0"/>
            </a:endParaRPr>
          </a:p>
          <a:p>
            <a:r>
              <a:rPr lang="en-US" b="1" i="1" dirty="0" smtClean="0">
                <a:latin typeface="Agency FB" panose="020B0503020202020204" pitchFamily="34" charset="0"/>
              </a:rPr>
              <a:t>Features</a:t>
            </a:r>
          </a:p>
          <a:p>
            <a:r>
              <a:rPr lang="en-US" b="1" i="1" dirty="0" smtClean="0">
                <a:latin typeface="Agency FB" panose="020B0503020202020204" pitchFamily="34" charset="0"/>
              </a:rPr>
              <a:t>Assumptions</a:t>
            </a:r>
          </a:p>
          <a:p>
            <a:r>
              <a:rPr lang="en-US" b="1" i="1" dirty="0" smtClean="0">
                <a:latin typeface="Agency FB" panose="020B0503020202020204" pitchFamily="34" charset="0"/>
              </a:rPr>
              <a:t>Uses</a:t>
            </a:r>
            <a:endParaRPr lang="en-US" b="1" i="1" dirty="0" smtClean="0">
              <a:latin typeface="Agency FB" panose="020B0503020202020204" pitchFamily="34" charset="0"/>
            </a:endParaRPr>
          </a:p>
        </p:txBody>
      </p:sp>
    </p:spTree>
    <p:extLst>
      <p:ext uri="{BB962C8B-B14F-4D97-AF65-F5344CB8AC3E}">
        <p14:creationId xmlns:p14="http://schemas.microsoft.com/office/powerpoint/2010/main" val="8189996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74958" y="228600"/>
            <a:ext cx="8305800" cy="1249362"/>
          </a:xfrm>
        </p:spPr>
        <p:txBody>
          <a:bodyPr>
            <a:normAutofit/>
          </a:bodyPr>
          <a:lstStyle/>
          <a:p>
            <a:r>
              <a:rPr lang="en-US" sz="2300" b="1" i="1" u="sng"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Meaning of Production Function</a:t>
            </a:r>
            <a:r>
              <a:rPr lang="en-US" sz="2300" i="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en-US" sz="2300" i="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sz="2300" i="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functional relationship between physical inputs and physical outputs of a firm is known as “Production Function” </a:t>
            </a:r>
            <a:endParaRPr lang="en-US" sz="28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half" idx="1"/>
          </p:nvPr>
        </p:nvSpPr>
        <p:spPr>
          <a:xfrm>
            <a:off x="457200" y="1600200"/>
            <a:ext cx="5562600" cy="4566718"/>
          </a:xfrm>
        </p:spPr>
        <p:txBody>
          <a:bodyPr>
            <a:normAutofit/>
          </a:bodyPr>
          <a:lstStyle/>
          <a:p>
            <a:r>
              <a:rPr lang="en-US" b="1" i="1" dirty="0" smtClean="0">
                <a:latin typeface="Times New Roman" panose="02020603050405020304" pitchFamily="18" charset="0"/>
                <a:cs typeface="Times New Roman" panose="02020603050405020304" pitchFamily="18" charset="0"/>
              </a:rPr>
              <a:t>Physical Input </a:t>
            </a:r>
            <a:endParaRPr lang="en-US" b="1" i="1" dirty="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half" idx="2"/>
          </p:nvPr>
        </p:nvSpPr>
        <p:spPr>
          <a:xfrm>
            <a:off x="6096000" y="1676400"/>
            <a:ext cx="2590800" cy="4125915"/>
          </a:xfrm>
        </p:spPr>
        <p:txBody>
          <a:bodyPr>
            <a:normAutofit/>
          </a:bodyPr>
          <a:lstStyle/>
          <a:p>
            <a:r>
              <a:rPr lang="en-US" sz="2400" b="1" i="1" dirty="0" smtClean="0">
                <a:latin typeface="Times New Roman" panose="02020603050405020304" pitchFamily="18" charset="0"/>
                <a:cs typeface="Times New Roman" panose="02020603050405020304" pitchFamily="18" charset="0"/>
              </a:rPr>
              <a:t>Physical output</a:t>
            </a:r>
          </a:p>
          <a:p>
            <a:pPr marL="0" indent="0">
              <a:buNone/>
            </a:pPr>
            <a:endParaRPr lang="en-US" sz="2400" b="1" i="1" dirty="0" smtClean="0">
              <a:latin typeface="Times New Roman" panose="02020603050405020304" pitchFamily="18" charset="0"/>
              <a:cs typeface="Times New Roman" panose="02020603050405020304" pitchFamily="18" charset="0"/>
            </a:endParaRPr>
          </a:p>
          <a:p>
            <a:pPr algn="just"/>
            <a:r>
              <a:rPr lang="en-US" sz="2400" b="1" i="1" dirty="0" smtClean="0">
                <a:latin typeface="Times New Roman" panose="02020603050405020304" pitchFamily="18" charset="0"/>
                <a:cs typeface="Times New Roman" panose="02020603050405020304" pitchFamily="18" charset="0"/>
              </a:rPr>
              <a:t>Food </a:t>
            </a:r>
          </a:p>
          <a:p>
            <a:pPr algn="just"/>
            <a:r>
              <a:rPr lang="en-US" sz="2400" b="1" i="1" dirty="0" smtClean="0">
                <a:latin typeface="Times New Roman" panose="02020603050405020304" pitchFamily="18" charset="0"/>
                <a:cs typeface="Times New Roman" panose="02020603050405020304" pitchFamily="18" charset="0"/>
              </a:rPr>
              <a:t>Shelter</a:t>
            </a:r>
          </a:p>
          <a:p>
            <a:pPr algn="just"/>
            <a:r>
              <a:rPr lang="en-US" sz="2400" b="1" i="1" dirty="0" smtClean="0">
                <a:latin typeface="Times New Roman" panose="02020603050405020304" pitchFamily="18" charset="0"/>
                <a:cs typeface="Times New Roman" panose="02020603050405020304" pitchFamily="18" charset="0"/>
              </a:rPr>
              <a:t>Clothing</a:t>
            </a:r>
          </a:p>
          <a:p>
            <a:pPr algn="just"/>
            <a:r>
              <a:rPr lang="en-US" sz="2400" b="1" i="1" dirty="0" smtClean="0">
                <a:latin typeface="Times New Roman" panose="02020603050405020304" pitchFamily="18" charset="0"/>
                <a:cs typeface="Times New Roman" panose="02020603050405020304" pitchFamily="18" charset="0"/>
              </a:rPr>
              <a:t>Cellphone </a:t>
            </a:r>
          </a:p>
          <a:p>
            <a:pPr algn="just"/>
            <a:r>
              <a:rPr lang="en-US" sz="2400" b="1" i="1" dirty="0" smtClean="0">
                <a:latin typeface="Times New Roman" panose="02020603050405020304" pitchFamily="18" charset="0"/>
                <a:cs typeface="Times New Roman" panose="02020603050405020304" pitchFamily="18" charset="0"/>
              </a:rPr>
              <a:t>Computer</a:t>
            </a:r>
          </a:p>
          <a:p>
            <a:pPr algn="just"/>
            <a:r>
              <a:rPr lang="en-US" sz="2400" b="1" i="1" dirty="0" smtClean="0">
                <a:latin typeface="Times New Roman" panose="02020603050405020304" pitchFamily="18" charset="0"/>
                <a:cs typeface="Times New Roman" panose="02020603050405020304" pitchFamily="18" charset="0"/>
              </a:rPr>
              <a:t>Bike , Car, etc..</a:t>
            </a:r>
          </a:p>
          <a:p>
            <a:pPr algn="just"/>
            <a:endParaRPr lang="en-US" sz="2400" b="1" i="1"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20193" y="5534513"/>
            <a:ext cx="1592269" cy="891671"/>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30813" y="2646680"/>
            <a:ext cx="1676400" cy="78232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54240" y="2941847"/>
            <a:ext cx="1347236" cy="75705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460662" y="5391630"/>
            <a:ext cx="1349338" cy="775288"/>
          </a:xfrm>
          <a:prstGeom prst="rect">
            <a:avLst/>
          </a:prstGeom>
          <a:ln w="88900" cap="sq" cmpd="thickThin">
            <a:solidFill>
              <a:srgbClr val="000000"/>
            </a:solidFill>
            <a:prstDash val="solid"/>
            <a:miter lim="800000"/>
          </a:ln>
          <a:effectLst>
            <a:innerShdw blurRad="76200">
              <a:srgbClr val="000000"/>
            </a:innerShdw>
          </a:effectLst>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90431" y="3843034"/>
            <a:ext cx="1404363" cy="79158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1" name="Picture 1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63567" y="4070050"/>
            <a:ext cx="2264291" cy="903055"/>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12" name="Picture 1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54413" y="2429409"/>
            <a:ext cx="1676400" cy="943813"/>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13" name="Picture 1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38300" y="5117967"/>
            <a:ext cx="1756845" cy="761757"/>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sp>
        <p:nvSpPr>
          <p:cNvPr id="15" name="TextBox 14"/>
          <p:cNvSpPr txBox="1"/>
          <p:nvPr/>
        </p:nvSpPr>
        <p:spPr>
          <a:xfrm>
            <a:off x="1447800" y="2209800"/>
            <a:ext cx="636713" cy="369332"/>
          </a:xfrm>
          <a:prstGeom prst="rect">
            <a:avLst/>
          </a:prstGeom>
          <a:noFill/>
        </p:spPr>
        <p:txBody>
          <a:bodyPr wrap="none" rtlCol="0">
            <a:spAutoFit/>
          </a:bodyPr>
          <a:lstStyle/>
          <a:p>
            <a:r>
              <a:rPr lang="en-US" dirty="0" smtClean="0"/>
              <a:t>Land</a:t>
            </a:r>
            <a:endParaRPr lang="en-US" dirty="0"/>
          </a:p>
        </p:txBody>
      </p:sp>
      <p:sp>
        <p:nvSpPr>
          <p:cNvPr id="16" name="TextBox 15"/>
          <p:cNvSpPr txBox="1"/>
          <p:nvPr/>
        </p:nvSpPr>
        <p:spPr>
          <a:xfrm>
            <a:off x="3048000" y="2394466"/>
            <a:ext cx="838691" cy="369332"/>
          </a:xfrm>
          <a:prstGeom prst="rect">
            <a:avLst/>
          </a:prstGeom>
          <a:noFill/>
        </p:spPr>
        <p:txBody>
          <a:bodyPr wrap="none" rtlCol="0">
            <a:spAutoFit/>
          </a:bodyPr>
          <a:lstStyle/>
          <a:p>
            <a:r>
              <a:rPr lang="en-US" dirty="0" smtClean="0"/>
              <a:t>Labour</a:t>
            </a:r>
            <a:endParaRPr lang="en-US" dirty="0"/>
          </a:p>
        </p:txBody>
      </p:sp>
      <p:sp>
        <p:nvSpPr>
          <p:cNvPr id="17" name="TextBox 16"/>
          <p:cNvSpPr txBox="1"/>
          <p:nvPr/>
        </p:nvSpPr>
        <p:spPr>
          <a:xfrm>
            <a:off x="1158295" y="3473702"/>
            <a:ext cx="831061" cy="369332"/>
          </a:xfrm>
          <a:prstGeom prst="rect">
            <a:avLst/>
          </a:prstGeom>
          <a:noFill/>
        </p:spPr>
        <p:txBody>
          <a:bodyPr wrap="none" rtlCol="0">
            <a:spAutoFit/>
          </a:bodyPr>
          <a:lstStyle/>
          <a:p>
            <a:r>
              <a:rPr lang="en-US" dirty="0" smtClean="0"/>
              <a:t>Capital</a:t>
            </a:r>
            <a:endParaRPr lang="en-US" dirty="0"/>
          </a:p>
        </p:txBody>
      </p:sp>
      <p:sp>
        <p:nvSpPr>
          <p:cNvPr id="18" name="TextBox 17"/>
          <p:cNvSpPr txBox="1"/>
          <p:nvPr/>
        </p:nvSpPr>
        <p:spPr>
          <a:xfrm>
            <a:off x="2667000" y="3625939"/>
            <a:ext cx="1960858" cy="369332"/>
          </a:xfrm>
          <a:prstGeom prst="rect">
            <a:avLst/>
          </a:prstGeom>
          <a:noFill/>
        </p:spPr>
        <p:txBody>
          <a:bodyPr wrap="none" rtlCol="0">
            <a:spAutoFit/>
          </a:bodyPr>
          <a:lstStyle/>
          <a:p>
            <a:r>
              <a:rPr lang="en-US" dirty="0" smtClean="0"/>
              <a:t>Organizational Skill</a:t>
            </a:r>
            <a:endParaRPr lang="en-US" dirty="0"/>
          </a:p>
        </p:txBody>
      </p:sp>
      <p:sp>
        <p:nvSpPr>
          <p:cNvPr id="19" name="TextBox 18"/>
          <p:cNvSpPr txBox="1"/>
          <p:nvPr/>
        </p:nvSpPr>
        <p:spPr>
          <a:xfrm>
            <a:off x="1012256" y="4788439"/>
            <a:ext cx="1518557" cy="369332"/>
          </a:xfrm>
          <a:prstGeom prst="rect">
            <a:avLst/>
          </a:prstGeom>
          <a:noFill/>
        </p:spPr>
        <p:txBody>
          <a:bodyPr wrap="none" rtlCol="0">
            <a:spAutoFit/>
          </a:bodyPr>
          <a:lstStyle/>
          <a:p>
            <a:r>
              <a:rPr lang="en-US" dirty="0" smtClean="0"/>
              <a:t>Raw Materials</a:t>
            </a:r>
            <a:endParaRPr lang="en-US" dirty="0"/>
          </a:p>
        </p:txBody>
      </p:sp>
      <p:sp>
        <p:nvSpPr>
          <p:cNvPr id="20" name="TextBox 19"/>
          <p:cNvSpPr txBox="1"/>
          <p:nvPr/>
        </p:nvSpPr>
        <p:spPr>
          <a:xfrm>
            <a:off x="2942081" y="4933301"/>
            <a:ext cx="1242969" cy="369332"/>
          </a:xfrm>
          <a:prstGeom prst="rect">
            <a:avLst/>
          </a:prstGeom>
          <a:noFill/>
        </p:spPr>
        <p:txBody>
          <a:bodyPr wrap="none" rtlCol="0">
            <a:spAutoFit/>
          </a:bodyPr>
          <a:lstStyle/>
          <a:p>
            <a:r>
              <a:rPr lang="en-US" dirty="0" smtClean="0"/>
              <a:t>Technology</a:t>
            </a:r>
            <a:endParaRPr lang="en-US" dirty="0"/>
          </a:p>
        </p:txBody>
      </p:sp>
    </p:spTree>
    <p:extLst>
      <p:ext uri="{BB962C8B-B14F-4D97-AF65-F5344CB8AC3E}">
        <p14:creationId xmlns:p14="http://schemas.microsoft.com/office/powerpoint/2010/main" val="25906353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Definition</a:t>
            </a:r>
            <a:endParaRPr lang="en-US"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p:txBody>
          <a:bodyPr>
            <a:normAutofit fontScale="47500" lnSpcReduction="20000"/>
          </a:bodyPr>
          <a:lstStyle/>
          <a:p>
            <a:pPr marL="0" indent="0">
              <a:buNone/>
            </a:pPr>
            <a:r>
              <a:rPr lang="en-US" dirty="0" smtClean="0"/>
              <a:t>                            </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                                                                                                                                                                                     </a:t>
            </a:r>
            <a:endParaRPr lang="en-US" dirty="0"/>
          </a:p>
          <a:p>
            <a:pPr marL="0" indent="0">
              <a:buNone/>
            </a:pPr>
            <a:r>
              <a:rPr lang="en-US" dirty="0" smtClean="0"/>
              <a:t>              </a:t>
            </a:r>
          </a:p>
          <a:p>
            <a:pPr marL="0" indent="0">
              <a:buNone/>
            </a:pPr>
            <a:endParaRPr lang="en-US" dirty="0"/>
          </a:p>
          <a:p>
            <a:pPr marL="0" indent="0">
              <a:buNone/>
            </a:pPr>
            <a:endParaRPr lang="en-US" dirty="0" smtClean="0"/>
          </a:p>
          <a:p>
            <a:pPr marL="0" indent="0">
              <a:buNone/>
            </a:pPr>
            <a:r>
              <a:rPr lang="en-US"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n-US" dirty="0"/>
          </a:p>
        </p:txBody>
      </p:sp>
      <p:graphicFrame>
        <p:nvGraphicFramePr>
          <p:cNvPr id="8" name="Diagram 7"/>
          <p:cNvGraphicFramePr/>
          <p:nvPr>
            <p:extLst>
              <p:ext uri="{D42A27DB-BD31-4B8C-83A1-F6EECF244321}">
                <p14:modId xmlns:p14="http://schemas.microsoft.com/office/powerpoint/2010/main" val="2434773566"/>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8"/>
          <p:cNvSpPr txBox="1"/>
          <p:nvPr/>
        </p:nvSpPr>
        <p:spPr>
          <a:xfrm>
            <a:off x="2603386" y="1600200"/>
            <a:ext cx="3721214" cy="2246769"/>
          </a:xfrm>
          <a:prstGeom prst="rect">
            <a:avLst/>
          </a:prstGeom>
          <a:noFill/>
        </p:spPr>
        <p:txBody>
          <a:bodyPr wrap="square" rtlCol="0">
            <a:spAutoFit/>
          </a:bodyPr>
          <a:lstStyle/>
          <a:p>
            <a:pPr algn="just"/>
            <a:r>
              <a:rPr lang="en-US" dirty="0" smtClean="0"/>
              <a:t>“</a:t>
            </a:r>
            <a:r>
              <a:rPr lang="en-US" sz="2000" dirty="0" smtClean="0">
                <a:latin typeface="Times New Roman" panose="02020603050405020304" pitchFamily="18" charset="0"/>
                <a:cs typeface="Times New Roman" panose="02020603050405020304" pitchFamily="18" charset="0"/>
              </a:rPr>
              <a:t>The production function  is a </a:t>
            </a:r>
          </a:p>
          <a:p>
            <a:pPr algn="just"/>
            <a:r>
              <a:rPr lang="en-US" sz="2000" dirty="0">
                <a:latin typeface="Times New Roman" panose="02020603050405020304" pitchFamily="18" charset="0"/>
                <a:cs typeface="Times New Roman" panose="02020603050405020304" pitchFamily="18" charset="0"/>
              </a:rPr>
              <a:t>t</a:t>
            </a:r>
            <a:r>
              <a:rPr lang="en-US" sz="2000" dirty="0" smtClean="0">
                <a:latin typeface="Times New Roman" panose="02020603050405020304" pitchFamily="18" charset="0"/>
                <a:cs typeface="Times New Roman" panose="02020603050405020304" pitchFamily="18" charset="0"/>
              </a:rPr>
              <a:t>echnical or engineering relation</a:t>
            </a:r>
          </a:p>
          <a:p>
            <a:pPr algn="just"/>
            <a:r>
              <a:rPr lang="en-US" sz="2000" dirty="0" smtClean="0">
                <a:latin typeface="Times New Roman" panose="02020603050405020304" pitchFamily="18" charset="0"/>
                <a:cs typeface="Times New Roman" panose="02020603050405020304" pitchFamily="18" charset="0"/>
              </a:rPr>
              <a:t>between input and output. As long</a:t>
            </a:r>
          </a:p>
          <a:p>
            <a:pPr algn="just"/>
            <a:r>
              <a:rPr lang="en-US" sz="2000" dirty="0">
                <a:latin typeface="Times New Roman" panose="02020603050405020304" pitchFamily="18" charset="0"/>
                <a:cs typeface="Times New Roman" panose="02020603050405020304" pitchFamily="18" charset="0"/>
              </a:rPr>
              <a:t>a</a:t>
            </a:r>
            <a:r>
              <a:rPr lang="en-US" sz="2000" dirty="0" smtClean="0">
                <a:latin typeface="Times New Roman" panose="02020603050405020304" pitchFamily="18" charset="0"/>
                <a:cs typeface="Times New Roman" panose="02020603050405020304" pitchFamily="18" charset="0"/>
              </a:rPr>
              <a:t>s the natural laws of technology </a:t>
            </a:r>
          </a:p>
          <a:p>
            <a:pPr algn="just"/>
            <a:r>
              <a:rPr lang="en-US" sz="2000" dirty="0">
                <a:latin typeface="Times New Roman" panose="02020603050405020304" pitchFamily="18" charset="0"/>
                <a:cs typeface="Times New Roman" panose="02020603050405020304" pitchFamily="18" charset="0"/>
              </a:rPr>
              <a:t>r</a:t>
            </a:r>
            <a:r>
              <a:rPr lang="en-US" sz="2000" dirty="0" smtClean="0">
                <a:latin typeface="Times New Roman" panose="02020603050405020304" pitchFamily="18" charset="0"/>
                <a:cs typeface="Times New Roman" panose="02020603050405020304" pitchFamily="18" charset="0"/>
              </a:rPr>
              <a:t>emain unchanged, the production</a:t>
            </a:r>
          </a:p>
          <a:p>
            <a:pPr algn="just"/>
            <a:r>
              <a:rPr lang="en-US" sz="2000" dirty="0" smtClean="0">
                <a:latin typeface="Times New Roman" panose="02020603050405020304" pitchFamily="18" charset="0"/>
                <a:cs typeface="Times New Roman" panose="02020603050405020304" pitchFamily="18" charset="0"/>
              </a:rPr>
              <a:t>Function remain unchanged”.</a:t>
            </a:r>
          </a:p>
          <a:p>
            <a:pPr algn="just"/>
            <a:r>
              <a:rPr lang="en-US" sz="2000" dirty="0" smtClean="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38052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en-US"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Types of Production Function</a:t>
            </a:r>
            <a:endParaRPr lang="en-US"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9444258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444148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style>
          <a:lnRef idx="3">
            <a:schemeClr val="lt1"/>
          </a:lnRef>
          <a:fillRef idx="1">
            <a:schemeClr val="accent4"/>
          </a:fillRef>
          <a:effectRef idx="1">
            <a:schemeClr val="accent4"/>
          </a:effectRef>
          <a:fontRef idx="minor">
            <a:schemeClr val="lt1"/>
          </a:fontRef>
        </p:style>
        <p:txBody>
          <a:bodyPr>
            <a:normAutofit fontScale="90000"/>
          </a:bodyPr>
          <a:lstStyle/>
          <a:p>
            <a:r>
              <a:rPr lang="en-US" b="1" i="1" dirty="0" smtClean="0">
                <a:latin typeface="Times New Roman" panose="02020603050405020304" pitchFamily="18" charset="0"/>
                <a:cs typeface="Times New Roman" panose="02020603050405020304" pitchFamily="18" charset="0"/>
              </a:rPr>
              <a:t>Features </a:t>
            </a:r>
            <a:endParaRPr lang="en-US" b="1" i="1"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6130749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68079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pPr algn="l"/>
            <a:r>
              <a:rPr lang="en-US" dirty="0" err="1" smtClean="0">
                <a:latin typeface="Times New Roman" panose="02020603050405020304" pitchFamily="18" charset="0"/>
                <a:cs typeface="Times New Roman" panose="02020603050405020304" pitchFamily="18" charset="0"/>
              </a:rPr>
              <a:t>Contd</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1378219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391175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a:bodyPr>
          <a:lstStyle/>
          <a:p>
            <a:r>
              <a:rPr lang="en-US" sz="3200" b="1" i="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Assumptions</a:t>
            </a:r>
            <a:endParaRPr lang="en-US" sz="3200"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5" name="Diagram 4"/>
          <p:cNvGraphicFramePr/>
          <p:nvPr>
            <p:extLst>
              <p:ext uri="{D42A27DB-BD31-4B8C-83A1-F6EECF244321}">
                <p14:modId xmlns:p14="http://schemas.microsoft.com/office/powerpoint/2010/main" val="2089756919"/>
              </p:ext>
            </p:extLst>
          </p:nvPr>
        </p:nvGraphicFramePr>
        <p:xfrm>
          <a:off x="457200" y="1447800"/>
          <a:ext cx="8382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08127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effectLst>
                  <a:outerShdw blurRad="38100" dist="38100" dir="2700000" algn="tl">
                    <a:srgbClr val="000000">
                      <a:alpha val="43137"/>
                    </a:srgbClr>
                  </a:outerShdw>
                </a:effectLst>
                <a:latin typeface="Arial Black" panose="020B0A04020102020204" pitchFamily="34" charset="0"/>
                <a:cs typeface="Times New Roman" panose="02020603050405020304" pitchFamily="18" charset="0"/>
              </a:rPr>
              <a:t>Uses </a:t>
            </a:r>
            <a:endParaRPr lang="en-US" sz="3600" b="1" i="1" dirty="0">
              <a:effectLst>
                <a:outerShdw blurRad="38100" dist="38100" dir="2700000" algn="tl">
                  <a:srgbClr val="000000">
                    <a:alpha val="43137"/>
                  </a:srgbClr>
                </a:outerShdw>
              </a:effectLst>
              <a:latin typeface="Arial Black" panose="020B0A04020102020204" pitchFamily="34"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400" dirty="0" smtClean="0">
                <a:latin typeface="Times New Roman" panose="02020603050405020304" pitchFamily="18" charset="0"/>
                <a:cs typeface="Times New Roman" panose="02020603050405020304" pitchFamily="18" charset="0"/>
              </a:rPr>
              <a:t>It has immense utility to the managers and executives in decision – making at the formal level. It aids in two ways:</a:t>
            </a:r>
          </a:p>
          <a:p>
            <a:pPr lvl="1" algn="just"/>
            <a:r>
              <a:rPr lang="en-US" sz="2400" dirty="0" smtClean="0">
                <a:latin typeface="Times New Roman" panose="02020603050405020304" pitchFamily="18" charset="0"/>
                <a:cs typeface="Times New Roman" panose="02020603050405020304" pitchFamily="18" charset="0"/>
              </a:rPr>
              <a:t>How to obtain the optimum output from a given set of inputs.</a:t>
            </a:r>
          </a:p>
          <a:p>
            <a:pPr lvl="1" algn="just"/>
            <a:r>
              <a:rPr lang="en-US" sz="2400" dirty="0" smtClean="0">
                <a:latin typeface="Times New Roman" panose="02020603050405020304" pitchFamily="18" charset="0"/>
                <a:cs typeface="Times New Roman" panose="02020603050405020304" pitchFamily="18" charset="0"/>
              </a:rPr>
              <a:t>How to obtain a given output from the minimum set of inputs.</a:t>
            </a:r>
          </a:p>
          <a:p>
            <a:pPr marL="457200" lvl="1" indent="0" algn="just">
              <a:buNone/>
            </a:pPr>
            <a:r>
              <a:rPr lang="en-US" sz="2400" dirty="0" smtClean="0">
                <a:latin typeface="Times New Roman" panose="02020603050405020304" pitchFamily="18" charset="0"/>
                <a:cs typeface="Times New Roman" panose="02020603050405020304" pitchFamily="18" charset="0"/>
              </a:rPr>
              <a:t>Production function helps in making long – run as well as short – run decisions.</a:t>
            </a:r>
          </a:p>
          <a:p>
            <a:pPr marL="457200" lvl="1" indent="0" algn="just">
              <a:buNone/>
            </a:pPr>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52800" y="4876800"/>
            <a:ext cx="2590800" cy="174449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311436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2" name="breez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1361</TotalTime>
  <Words>373</Words>
  <Application>Microsoft Office PowerPoint</Application>
  <PresentationFormat>On-screen Show (4:3)</PresentationFormat>
  <Paragraphs>85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PRODUCTION FUNCTION</vt:lpstr>
      <vt:lpstr>Contents</vt:lpstr>
      <vt:lpstr>Meaning of Production Function The functional relationship between physical inputs and physical outputs of a firm is known as “Production Function” </vt:lpstr>
      <vt:lpstr>Definition</vt:lpstr>
      <vt:lpstr>Types of Production Function</vt:lpstr>
      <vt:lpstr>Features </vt:lpstr>
      <vt:lpstr>Contd…</vt:lpstr>
      <vt:lpstr>Assumptions</vt:lpstr>
      <vt:lpstr>Uses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ammu</dc:creator>
  <cp:lastModifiedBy>ammu</cp:lastModifiedBy>
  <cp:revision>65</cp:revision>
  <dcterms:created xsi:type="dcterms:W3CDTF">2020-05-23T01:18:32Z</dcterms:created>
  <dcterms:modified xsi:type="dcterms:W3CDTF">2020-05-25T06:42:01Z</dcterms:modified>
</cp:coreProperties>
</file>