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1"/>
  </p:notesMasterIdLst>
  <p:sldIdLst>
    <p:sldId id="257" r:id="rId2"/>
    <p:sldId id="27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6" r:id="rId19"/>
    <p:sldId id="27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53F3AA-E8D6-4155-89EF-5C661977CD57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CAD89C4-B2F1-4E9F-B637-105750CA55E8}">
      <dgm:prSet phldrT="[Text]"/>
      <dgm:spPr/>
      <dgm:t>
        <a:bodyPr/>
        <a:lstStyle/>
        <a:p>
          <a:r>
            <a:rPr lang="en-US" dirty="0" smtClean="0"/>
            <a:t>Accounting </a:t>
          </a:r>
          <a:endParaRPr lang="en-US" dirty="0"/>
        </a:p>
      </dgm:t>
    </dgm:pt>
    <dgm:pt modelId="{7DB4E9A4-310B-4989-8B4E-59EA7E06FDC5}" type="parTrans" cxnId="{755D532C-367C-45B2-AC41-99A43E0E001F}">
      <dgm:prSet/>
      <dgm:spPr/>
      <dgm:t>
        <a:bodyPr/>
        <a:lstStyle/>
        <a:p>
          <a:endParaRPr lang="en-US"/>
        </a:p>
      </dgm:t>
    </dgm:pt>
    <dgm:pt modelId="{BA48018D-ABC9-4522-8AF0-459BFC88F756}" type="sibTrans" cxnId="{755D532C-367C-45B2-AC41-99A43E0E001F}">
      <dgm:prSet/>
      <dgm:spPr/>
      <dgm:t>
        <a:bodyPr/>
        <a:lstStyle/>
        <a:p>
          <a:endParaRPr lang="en-US"/>
        </a:p>
      </dgm:t>
    </dgm:pt>
    <dgm:pt modelId="{E292DB4D-11A1-406B-AD2D-0E6001B700F8}">
      <dgm:prSet phldrT="[Text]"/>
      <dgm:spPr/>
      <dgm:t>
        <a:bodyPr/>
        <a:lstStyle/>
        <a:p>
          <a:r>
            <a:rPr lang="en-US" dirty="0" smtClean="0"/>
            <a:t>Financial Accounting</a:t>
          </a:r>
          <a:endParaRPr lang="en-US" dirty="0"/>
        </a:p>
      </dgm:t>
    </dgm:pt>
    <dgm:pt modelId="{B9D35E97-D0C6-498A-AFE3-F3F97A4ECFF2}" type="parTrans" cxnId="{1FB1ABCA-2EBE-4887-8670-FA87DEBFC066}">
      <dgm:prSet/>
      <dgm:spPr/>
      <dgm:t>
        <a:bodyPr/>
        <a:lstStyle/>
        <a:p>
          <a:endParaRPr lang="en-US"/>
        </a:p>
      </dgm:t>
    </dgm:pt>
    <dgm:pt modelId="{131EDACF-A960-470C-9C4A-D954CDBE5D91}" type="sibTrans" cxnId="{1FB1ABCA-2EBE-4887-8670-FA87DEBFC066}">
      <dgm:prSet/>
      <dgm:spPr/>
      <dgm:t>
        <a:bodyPr/>
        <a:lstStyle/>
        <a:p>
          <a:endParaRPr lang="en-US"/>
        </a:p>
      </dgm:t>
    </dgm:pt>
    <dgm:pt modelId="{A02C5122-B23B-47A8-85AC-A79F0A34FB57}">
      <dgm:prSet phldrT="[Text]"/>
      <dgm:spPr/>
      <dgm:t>
        <a:bodyPr/>
        <a:lstStyle/>
        <a:p>
          <a:r>
            <a:rPr lang="en-US" dirty="0" smtClean="0"/>
            <a:t>Cost Accounting </a:t>
          </a:r>
          <a:endParaRPr lang="en-US" dirty="0"/>
        </a:p>
      </dgm:t>
    </dgm:pt>
    <dgm:pt modelId="{E2387B5D-C1E4-4F5C-B1DE-B46C2162D562}" type="parTrans" cxnId="{A8313875-EE80-492B-9E7A-9D3797EE9670}">
      <dgm:prSet/>
      <dgm:spPr/>
      <dgm:t>
        <a:bodyPr/>
        <a:lstStyle/>
        <a:p>
          <a:endParaRPr lang="en-US"/>
        </a:p>
      </dgm:t>
    </dgm:pt>
    <dgm:pt modelId="{CBAF2152-81A6-47F5-9DB8-B5C31430F105}" type="sibTrans" cxnId="{A8313875-EE80-492B-9E7A-9D3797EE9670}">
      <dgm:prSet/>
      <dgm:spPr/>
      <dgm:t>
        <a:bodyPr/>
        <a:lstStyle/>
        <a:p>
          <a:endParaRPr lang="en-US"/>
        </a:p>
      </dgm:t>
    </dgm:pt>
    <dgm:pt modelId="{5F90F08D-9DC5-4F03-ABFD-5642F5F76E8A}">
      <dgm:prSet phldrT="[Text]"/>
      <dgm:spPr/>
      <dgm:t>
        <a:bodyPr/>
        <a:lstStyle/>
        <a:p>
          <a:r>
            <a:rPr lang="en-US" dirty="0" smtClean="0"/>
            <a:t>Management Accounting</a:t>
          </a:r>
          <a:endParaRPr lang="en-US" dirty="0"/>
        </a:p>
      </dgm:t>
    </dgm:pt>
    <dgm:pt modelId="{D9864BB6-A90C-46F0-8355-7DC15E9FF94B}" type="parTrans" cxnId="{D0EA73E3-7402-49AC-A834-9099F80E807D}">
      <dgm:prSet/>
      <dgm:spPr/>
      <dgm:t>
        <a:bodyPr/>
        <a:lstStyle/>
        <a:p>
          <a:endParaRPr lang="en-US"/>
        </a:p>
      </dgm:t>
    </dgm:pt>
    <dgm:pt modelId="{7E12DEFF-018C-4014-B269-D6684DB3AB4F}" type="sibTrans" cxnId="{D0EA73E3-7402-49AC-A834-9099F80E807D}">
      <dgm:prSet/>
      <dgm:spPr/>
      <dgm:t>
        <a:bodyPr/>
        <a:lstStyle/>
        <a:p>
          <a:endParaRPr lang="en-US"/>
        </a:p>
      </dgm:t>
    </dgm:pt>
    <dgm:pt modelId="{C2B438CA-4C11-47C0-9CEA-DB6339ECE7D5}" type="pres">
      <dgm:prSet presAssocID="{EC53F3AA-E8D6-4155-89EF-5C661977CD57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F2DC11C-0292-4862-B6B3-26DEA140F8E9}" type="pres">
      <dgm:prSet presAssocID="{4CAD89C4-B2F1-4E9F-B637-105750CA55E8}" presName="root1" presStyleCnt="0"/>
      <dgm:spPr/>
    </dgm:pt>
    <dgm:pt modelId="{3F2EC476-C221-483E-9E26-99935837DB1A}" type="pres">
      <dgm:prSet presAssocID="{4CAD89C4-B2F1-4E9F-B637-105750CA55E8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95FC466-3733-4B94-9D30-3F816A0781B7}" type="pres">
      <dgm:prSet presAssocID="{4CAD89C4-B2F1-4E9F-B637-105750CA55E8}" presName="level2hierChild" presStyleCnt="0"/>
      <dgm:spPr/>
    </dgm:pt>
    <dgm:pt modelId="{A70EFABE-3788-4988-AA74-01EE56EE0548}" type="pres">
      <dgm:prSet presAssocID="{B9D35E97-D0C6-498A-AFE3-F3F97A4ECFF2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B32F88AF-24A6-46BF-81E4-E41E9AB6958E}" type="pres">
      <dgm:prSet presAssocID="{B9D35E97-D0C6-498A-AFE3-F3F97A4ECFF2}" presName="connTx" presStyleLbl="parChTrans1D2" presStyleIdx="0" presStyleCnt="3"/>
      <dgm:spPr/>
      <dgm:t>
        <a:bodyPr/>
        <a:lstStyle/>
        <a:p>
          <a:endParaRPr lang="en-US"/>
        </a:p>
      </dgm:t>
    </dgm:pt>
    <dgm:pt modelId="{EECED7DE-4E92-4D6D-BE13-927C2EABD052}" type="pres">
      <dgm:prSet presAssocID="{E292DB4D-11A1-406B-AD2D-0E6001B700F8}" presName="root2" presStyleCnt="0"/>
      <dgm:spPr/>
    </dgm:pt>
    <dgm:pt modelId="{40CB986A-A3CD-4F35-BF09-68387D5FE332}" type="pres">
      <dgm:prSet presAssocID="{E292DB4D-11A1-406B-AD2D-0E6001B700F8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BB2162D-856B-4912-978E-3A6235741A25}" type="pres">
      <dgm:prSet presAssocID="{E292DB4D-11A1-406B-AD2D-0E6001B700F8}" presName="level3hierChild" presStyleCnt="0"/>
      <dgm:spPr/>
    </dgm:pt>
    <dgm:pt modelId="{74A804CE-0828-4CEC-8874-EA6C4ED1A7F2}" type="pres">
      <dgm:prSet presAssocID="{E2387B5D-C1E4-4F5C-B1DE-B46C2162D562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B067C3ED-44D0-477C-A8CC-A7329268EA0B}" type="pres">
      <dgm:prSet presAssocID="{E2387B5D-C1E4-4F5C-B1DE-B46C2162D562}" presName="connTx" presStyleLbl="parChTrans1D2" presStyleIdx="1" presStyleCnt="3"/>
      <dgm:spPr/>
      <dgm:t>
        <a:bodyPr/>
        <a:lstStyle/>
        <a:p>
          <a:endParaRPr lang="en-US"/>
        </a:p>
      </dgm:t>
    </dgm:pt>
    <dgm:pt modelId="{FBBF4EDF-3A27-4FE7-ACE8-B9E1A5B208F9}" type="pres">
      <dgm:prSet presAssocID="{A02C5122-B23B-47A8-85AC-A79F0A34FB57}" presName="root2" presStyleCnt="0"/>
      <dgm:spPr/>
    </dgm:pt>
    <dgm:pt modelId="{20172DB3-416C-481E-9997-C658E4FB962E}" type="pres">
      <dgm:prSet presAssocID="{A02C5122-B23B-47A8-85AC-A79F0A34FB57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A29C54D-FC5D-4512-908A-5F208DB28F09}" type="pres">
      <dgm:prSet presAssocID="{A02C5122-B23B-47A8-85AC-A79F0A34FB57}" presName="level3hierChild" presStyleCnt="0"/>
      <dgm:spPr/>
    </dgm:pt>
    <dgm:pt modelId="{D61DC1D6-A010-4123-88AB-FCB9C912567B}" type="pres">
      <dgm:prSet presAssocID="{D9864BB6-A90C-46F0-8355-7DC15E9FF94B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AC32950B-5633-4262-AA13-C5D8977C3691}" type="pres">
      <dgm:prSet presAssocID="{D9864BB6-A90C-46F0-8355-7DC15E9FF94B}" presName="connTx" presStyleLbl="parChTrans1D2" presStyleIdx="2" presStyleCnt="3"/>
      <dgm:spPr/>
      <dgm:t>
        <a:bodyPr/>
        <a:lstStyle/>
        <a:p>
          <a:endParaRPr lang="en-US"/>
        </a:p>
      </dgm:t>
    </dgm:pt>
    <dgm:pt modelId="{AAA852E7-D87F-445D-B931-429C40B85B75}" type="pres">
      <dgm:prSet presAssocID="{5F90F08D-9DC5-4F03-ABFD-5642F5F76E8A}" presName="root2" presStyleCnt="0"/>
      <dgm:spPr/>
    </dgm:pt>
    <dgm:pt modelId="{033FDC0A-7B04-40F5-A66E-7CC1610EF791}" type="pres">
      <dgm:prSet presAssocID="{5F90F08D-9DC5-4F03-ABFD-5642F5F76E8A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C9B38D4-3B25-4E95-868C-5DD26729F686}" type="pres">
      <dgm:prSet presAssocID="{5F90F08D-9DC5-4F03-ABFD-5642F5F76E8A}" presName="level3hierChild" presStyleCnt="0"/>
      <dgm:spPr/>
    </dgm:pt>
  </dgm:ptLst>
  <dgm:cxnLst>
    <dgm:cxn modelId="{60B6E396-FD34-4691-AB75-C67FEA917E16}" type="presOf" srcId="{E292DB4D-11A1-406B-AD2D-0E6001B700F8}" destId="{40CB986A-A3CD-4F35-BF09-68387D5FE332}" srcOrd="0" destOrd="0" presId="urn:microsoft.com/office/officeart/2008/layout/HorizontalMultiLevelHierarchy"/>
    <dgm:cxn modelId="{D0EA73E3-7402-49AC-A834-9099F80E807D}" srcId="{4CAD89C4-B2F1-4E9F-B637-105750CA55E8}" destId="{5F90F08D-9DC5-4F03-ABFD-5642F5F76E8A}" srcOrd="2" destOrd="0" parTransId="{D9864BB6-A90C-46F0-8355-7DC15E9FF94B}" sibTransId="{7E12DEFF-018C-4014-B269-D6684DB3AB4F}"/>
    <dgm:cxn modelId="{755D532C-367C-45B2-AC41-99A43E0E001F}" srcId="{EC53F3AA-E8D6-4155-89EF-5C661977CD57}" destId="{4CAD89C4-B2F1-4E9F-B637-105750CA55E8}" srcOrd="0" destOrd="0" parTransId="{7DB4E9A4-310B-4989-8B4E-59EA7E06FDC5}" sibTransId="{BA48018D-ABC9-4522-8AF0-459BFC88F756}"/>
    <dgm:cxn modelId="{B754ED3F-A9A3-4606-AA6E-25C055C603D8}" type="presOf" srcId="{4CAD89C4-B2F1-4E9F-B637-105750CA55E8}" destId="{3F2EC476-C221-483E-9E26-99935837DB1A}" srcOrd="0" destOrd="0" presId="urn:microsoft.com/office/officeart/2008/layout/HorizontalMultiLevelHierarchy"/>
    <dgm:cxn modelId="{F922382E-EE2E-4534-A727-6CE87E8BE500}" type="presOf" srcId="{D9864BB6-A90C-46F0-8355-7DC15E9FF94B}" destId="{D61DC1D6-A010-4123-88AB-FCB9C912567B}" srcOrd="0" destOrd="0" presId="urn:microsoft.com/office/officeart/2008/layout/HorizontalMultiLevelHierarchy"/>
    <dgm:cxn modelId="{EE8E9E4D-5456-4313-8490-93E0E567F22D}" type="presOf" srcId="{E2387B5D-C1E4-4F5C-B1DE-B46C2162D562}" destId="{B067C3ED-44D0-477C-A8CC-A7329268EA0B}" srcOrd="1" destOrd="0" presId="urn:microsoft.com/office/officeart/2008/layout/HorizontalMultiLevelHierarchy"/>
    <dgm:cxn modelId="{A8313875-EE80-492B-9E7A-9D3797EE9670}" srcId="{4CAD89C4-B2F1-4E9F-B637-105750CA55E8}" destId="{A02C5122-B23B-47A8-85AC-A79F0A34FB57}" srcOrd="1" destOrd="0" parTransId="{E2387B5D-C1E4-4F5C-B1DE-B46C2162D562}" sibTransId="{CBAF2152-81A6-47F5-9DB8-B5C31430F105}"/>
    <dgm:cxn modelId="{1FB1ABCA-2EBE-4887-8670-FA87DEBFC066}" srcId="{4CAD89C4-B2F1-4E9F-B637-105750CA55E8}" destId="{E292DB4D-11A1-406B-AD2D-0E6001B700F8}" srcOrd="0" destOrd="0" parTransId="{B9D35E97-D0C6-498A-AFE3-F3F97A4ECFF2}" sibTransId="{131EDACF-A960-470C-9C4A-D954CDBE5D91}"/>
    <dgm:cxn modelId="{930C1C87-C976-4912-8C2F-E49DC712E846}" type="presOf" srcId="{B9D35E97-D0C6-498A-AFE3-F3F97A4ECFF2}" destId="{B32F88AF-24A6-46BF-81E4-E41E9AB6958E}" srcOrd="1" destOrd="0" presId="urn:microsoft.com/office/officeart/2008/layout/HorizontalMultiLevelHierarchy"/>
    <dgm:cxn modelId="{600B4A7F-C649-446E-B16B-7256FA462D05}" type="presOf" srcId="{E2387B5D-C1E4-4F5C-B1DE-B46C2162D562}" destId="{74A804CE-0828-4CEC-8874-EA6C4ED1A7F2}" srcOrd="0" destOrd="0" presId="urn:microsoft.com/office/officeart/2008/layout/HorizontalMultiLevelHierarchy"/>
    <dgm:cxn modelId="{A3FE711C-E7FF-4F9D-923B-51F5C90F184C}" type="presOf" srcId="{EC53F3AA-E8D6-4155-89EF-5C661977CD57}" destId="{C2B438CA-4C11-47C0-9CEA-DB6339ECE7D5}" srcOrd="0" destOrd="0" presId="urn:microsoft.com/office/officeart/2008/layout/HorizontalMultiLevelHierarchy"/>
    <dgm:cxn modelId="{ADB66B2C-83B3-4DA2-8370-0A996034751B}" type="presOf" srcId="{D9864BB6-A90C-46F0-8355-7DC15E9FF94B}" destId="{AC32950B-5633-4262-AA13-C5D8977C3691}" srcOrd="1" destOrd="0" presId="urn:microsoft.com/office/officeart/2008/layout/HorizontalMultiLevelHierarchy"/>
    <dgm:cxn modelId="{6B34D6D3-24EB-4A37-BE41-E0878A729119}" type="presOf" srcId="{5F90F08D-9DC5-4F03-ABFD-5642F5F76E8A}" destId="{033FDC0A-7B04-40F5-A66E-7CC1610EF791}" srcOrd="0" destOrd="0" presId="urn:microsoft.com/office/officeart/2008/layout/HorizontalMultiLevelHierarchy"/>
    <dgm:cxn modelId="{6D4F6165-B136-463F-91B1-3A647FED7000}" type="presOf" srcId="{B9D35E97-D0C6-498A-AFE3-F3F97A4ECFF2}" destId="{A70EFABE-3788-4988-AA74-01EE56EE0548}" srcOrd="0" destOrd="0" presId="urn:microsoft.com/office/officeart/2008/layout/HorizontalMultiLevelHierarchy"/>
    <dgm:cxn modelId="{F6306B5F-6B8C-4B66-A5DA-75C2FB6ABB36}" type="presOf" srcId="{A02C5122-B23B-47A8-85AC-A79F0A34FB57}" destId="{20172DB3-416C-481E-9997-C658E4FB962E}" srcOrd="0" destOrd="0" presId="urn:microsoft.com/office/officeart/2008/layout/HorizontalMultiLevelHierarchy"/>
    <dgm:cxn modelId="{03B06EB2-01DF-4A90-B78E-E97F663098E9}" type="presParOf" srcId="{C2B438CA-4C11-47C0-9CEA-DB6339ECE7D5}" destId="{EF2DC11C-0292-4862-B6B3-26DEA140F8E9}" srcOrd="0" destOrd="0" presId="urn:microsoft.com/office/officeart/2008/layout/HorizontalMultiLevelHierarchy"/>
    <dgm:cxn modelId="{AF33D692-22EA-47A7-9BE9-9FC1E9E6D755}" type="presParOf" srcId="{EF2DC11C-0292-4862-B6B3-26DEA140F8E9}" destId="{3F2EC476-C221-483E-9E26-99935837DB1A}" srcOrd="0" destOrd="0" presId="urn:microsoft.com/office/officeart/2008/layout/HorizontalMultiLevelHierarchy"/>
    <dgm:cxn modelId="{85915EE2-CFBD-47A5-99DD-B2D98C9F2D13}" type="presParOf" srcId="{EF2DC11C-0292-4862-B6B3-26DEA140F8E9}" destId="{495FC466-3733-4B94-9D30-3F816A0781B7}" srcOrd="1" destOrd="0" presId="urn:microsoft.com/office/officeart/2008/layout/HorizontalMultiLevelHierarchy"/>
    <dgm:cxn modelId="{1FBF3539-EA0F-4745-BB01-E0E21C212DF2}" type="presParOf" srcId="{495FC466-3733-4B94-9D30-3F816A0781B7}" destId="{A70EFABE-3788-4988-AA74-01EE56EE0548}" srcOrd="0" destOrd="0" presId="urn:microsoft.com/office/officeart/2008/layout/HorizontalMultiLevelHierarchy"/>
    <dgm:cxn modelId="{957EF9DC-33F3-41FA-9484-9DF4868573F0}" type="presParOf" srcId="{A70EFABE-3788-4988-AA74-01EE56EE0548}" destId="{B32F88AF-24A6-46BF-81E4-E41E9AB6958E}" srcOrd="0" destOrd="0" presId="urn:microsoft.com/office/officeart/2008/layout/HorizontalMultiLevelHierarchy"/>
    <dgm:cxn modelId="{3649AEF4-91C2-4466-8325-D118522CC226}" type="presParOf" srcId="{495FC466-3733-4B94-9D30-3F816A0781B7}" destId="{EECED7DE-4E92-4D6D-BE13-927C2EABD052}" srcOrd="1" destOrd="0" presId="urn:microsoft.com/office/officeart/2008/layout/HorizontalMultiLevelHierarchy"/>
    <dgm:cxn modelId="{A59CC1E0-C60E-451C-A65C-CD06AC8308FD}" type="presParOf" srcId="{EECED7DE-4E92-4D6D-BE13-927C2EABD052}" destId="{40CB986A-A3CD-4F35-BF09-68387D5FE332}" srcOrd="0" destOrd="0" presId="urn:microsoft.com/office/officeart/2008/layout/HorizontalMultiLevelHierarchy"/>
    <dgm:cxn modelId="{81DEF9F2-2166-4B0D-A702-A957D4A8EE87}" type="presParOf" srcId="{EECED7DE-4E92-4D6D-BE13-927C2EABD052}" destId="{7BB2162D-856B-4912-978E-3A6235741A25}" srcOrd="1" destOrd="0" presId="urn:microsoft.com/office/officeart/2008/layout/HorizontalMultiLevelHierarchy"/>
    <dgm:cxn modelId="{F8FDEE09-EAA2-4185-BB56-E71D8762FE26}" type="presParOf" srcId="{495FC466-3733-4B94-9D30-3F816A0781B7}" destId="{74A804CE-0828-4CEC-8874-EA6C4ED1A7F2}" srcOrd="2" destOrd="0" presId="urn:microsoft.com/office/officeart/2008/layout/HorizontalMultiLevelHierarchy"/>
    <dgm:cxn modelId="{F0ADBEDA-6CD1-46FA-BC52-8EAF5AB56525}" type="presParOf" srcId="{74A804CE-0828-4CEC-8874-EA6C4ED1A7F2}" destId="{B067C3ED-44D0-477C-A8CC-A7329268EA0B}" srcOrd="0" destOrd="0" presId="urn:microsoft.com/office/officeart/2008/layout/HorizontalMultiLevelHierarchy"/>
    <dgm:cxn modelId="{85FF5772-F86F-4C6B-9FCA-66B16CF6E8F1}" type="presParOf" srcId="{495FC466-3733-4B94-9D30-3F816A0781B7}" destId="{FBBF4EDF-3A27-4FE7-ACE8-B9E1A5B208F9}" srcOrd="3" destOrd="0" presId="urn:microsoft.com/office/officeart/2008/layout/HorizontalMultiLevelHierarchy"/>
    <dgm:cxn modelId="{81486F50-7676-4118-BD2D-E73A90CBA1E6}" type="presParOf" srcId="{FBBF4EDF-3A27-4FE7-ACE8-B9E1A5B208F9}" destId="{20172DB3-416C-481E-9997-C658E4FB962E}" srcOrd="0" destOrd="0" presId="urn:microsoft.com/office/officeart/2008/layout/HorizontalMultiLevelHierarchy"/>
    <dgm:cxn modelId="{9AB880F0-A822-441C-BFC5-F9904DF9E4D3}" type="presParOf" srcId="{FBBF4EDF-3A27-4FE7-ACE8-B9E1A5B208F9}" destId="{3A29C54D-FC5D-4512-908A-5F208DB28F09}" srcOrd="1" destOrd="0" presId="urn:microsoft.com/office/officeart/2008/layout/HorizontalMultiLevelHierarchy"/>
    <dgm:cxn modelId="{7EB44048-2E3D-4EA1-BE24-B179E741CAA7}" type="presParOf" srcId="{495FC466-3733-4B94-9D30-3F816A0781B7}" destId="{D61DC1D6-A010-4123-88AB-FCB9C912567B}" srcOrd="4" destOrd="0" presId="urn:microsoft.com/office/officeart/2008/layout/HorizontalMultiLevelHierarchy"/>
    <dgm:cxn modelId="{F002FBB4-42C2-438B-8452-2B35C2C88E17}" type="presParOf" srcId="{D61DC1D6-A010-4123-88AB-FCB9C912567B}" destId="{AC32950B-5633-4262-AA13-C5D8977C3691}" srcOrd="0" destOrd="0" presId="urn:microsoft.com/office/officeart/2008/layout/HorizontalMultiLevelHierarchy"/>
    <dgm:cxn modelId="{358BFCF9-BBBE-44D9-A1FD-14D46150CCE7}" type="presParOf" srcId="{495FC466-3733-4B94-9D30-3F816A0781B7}" destId="{AAA852E7-D87F-445D-B931-429C40B85B75}" srcOrd="5" destOrd="0" presId="urn:microsoft.com/office/officeart/2008/layout/HorizontalMultiLevelHierarchy"/>
    <dgm:cxn modelId="{D2DBE980-D2B3-44B2-88CA-292250B09550}" type="presParOf" srcId="{AAA852E7-D87F-445D-B931-429C40B85B75}" destId="{033FDC0A-7B04-40F5-A66E-7CC1610EF791}" srcOrd="0" destOrd="0" presId="urn:microsoft.com/office/officeart/2008/layout/HorizontalMultiLevelHierarchy"/>
    <dgm:cxn modelId="{39DEA595-45A6-42E3-AAEC-4F28E309EFF6}" type="presParOf" srcId="{AAA852E7-D87F-445D-B931-429C40B85B75}" destId="{FC9B38D4-3B25-4E95-868C-5DD26729F686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1DC1D6-A010-4123-88AB-FCB9C912567B}">
      <dsp:nvSpPr>
        <dsp:cNvPr id="0" name=""/>
        <dsp:cNvSpPr/>
      </dsp:nvSpPr>
      <dsp:spPr>
        <a:xfrm>
          <a:off x="2755057" y="1275918"/>
          <a:ext cx="318060" cy="606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9030" y="0"/>
              </a:lnTo>
              <a:lnTo>
                <a:pt x="159030" y="606061"/>
              </a:lnTo>
              <a:lnTo>
                <a:pt x="318060" y="606061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896976" y="1561837"/>
        <a:ext cx="34222" cy="34222"/>
      </dsp:txXfrm>
    </dsp:sp>
    <dsp:sp modelId="{74A804CE-0828-4CEC-8874-EA6C4ED1A7F2}">
      <dsp:nvSpPr>
        <dsp:cNvPr id="0" name=""/>
        <dsp:cNvSpPr/>
      </dsp:nvSpPr>
      <dsp:spPr>
        <a:xfrm>
          <a:off x="2755057" y="1230198"/>
          <a:ext cx="31806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8060" y="45720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06136" y="1267966"/>
        <a:ext cx="15903" cy="15903"/>
      </dsp:txXfrm>
    </dsp:sp>
    <dsp:sp modelId="{A70EFABE-3788-4988-AA74-01EE56EE0548}">
      <dsp:nvSpPr>
        <dsp:cNvPr id="0" name=""/>
        <dsp:cNvSpPr/>
      </dsp:nvSpPr>
      <dsp:spPr>
        <a:xfrm>
          <a:off x="2755057" y="669857"/>
          <a:ext cx="318060" cy="606061"/>
        </a:xfrm>
        <a:custGeom>
          <a:avLst/>
          <a:gdLst/>
          <a:ahLst/>
          <a:cxnLst/>
          <a:rect l="0" t="0" r="0" b="0"/>
          <a:pathLst>
            <a:path>
              <a:moveTo>
                <a:pt x="0" y="606061"/>
              </a:moveTo>
              <a:lnTo>
                <a:pt x="159030" y="606061"/>
              </a:lnTo>
              <a:lnTo>
                <a:pt x="159030" y="0"/>
              </a:lnTo>
              <a:lnTo>
                <a:pt x="318060" y="0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896976" y="955776"/>
        <a:ext cx="34222" cy="34222"/>
      </dsp:txXfrm>
    </dsp:sp>
    <dsp:sp modelId="{3F2EC476-C221-483E-9E26-99935837DB1A}">
      <dsp:nvSpPr>
        <dsp:cNvPr id="0" name=""/>
        <dsp:cNvSpPr/>
      </dsp:nvSpPr>
      <dsp:spPr>
        <a:xfrm rot="16200000">
          <a:off x="1236714" y="1033493"/>
          <a:ext cx="2551836" cy="48484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Accounting </a:t>
          </a:r>
          <a:endParaRPr lang="en-US" sz="3100" kern="1200" dirty="0"/>
        </a:p>
      </dsp:txBody>
      <dsp:txXfrm>
        <a:off x="1236714" y="1033493"/>
        <a:ext cx="2551836" cy="484849"/>
      </dsp:txXfrm>
    </dsp:sp>
    <dsp:sp modelId="{40CB986A-A3CD-4F35-BF09-68387D5FE332}">
      <dsp:nvSpPr>
        <dsp:cNvPr id="0" name=""/>
        <dsp:cNvSpPr/>
      </dsp:nvSpPr>
      <dsp:spPr>
        <a:xfrm>
          <a:off x="3073118" y="427432"/>
          <a:ext cx="1590304" cy="48484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Financial Accounting</a:t>
          </a:r>
          <a:endParaRPr lang="en-US" sz="1600" kern="1200" dirty="0"/>
        </a:p>
      </dsp:txBody>
      <dsp:txXfrm>
        <a:off x="3073118" y="427432"/>
        <a:ext cx="1590304" cy="484849"/>
      </dsp:txXfrm>
    </dsp:sp>
    <dsp:sp modelId="{20172DB3-416C-481E-9997-C658E4FB962E}">
      <dsp:nvSpPr>
        <dsp:cNvPr id="0" name=""/>
        <dsp:cNvSpPr/>
      </dsp:nvSpPr>
      <dsp:spPr>
        <a:xfrm>
          <a:off x="3073118" y="1033493"/>
          <a:ext cx="1590304" cy="48484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Cost Accounting </a:t>
          </a:r>
          <a:endParaRPr lang="en-US" sz="1600" kern="1200" dirty="0"/>
        </a:p>
      </dsp:txBody>
      <dsp:txXfrm>
        <a:off x="3073118" y="1033493"/>
        <a:ext cx="1590304" cy="484849"/>
      </dsp:txXfrm>
    </dsp:sp>
    <dsp:sp modelId="{033FDC0A-7B04-40F5-A66E-7CC1610EF791}">
      <dsp:nvSpPr>
        <dsp:cNvPr id="0" name=""/>
        <dsp:cNvSpPr/>
      </dsp:nvSpPr>
      <dsp:spPr>
        <a:xfrm>
          <a:off x="3073118" y="1639555"/>
          <a:ext cx="1590304" cy="48484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Management Accounting</a:t>
          </a:r>
          <a:endParaRPr lang="en-US" sz="1600" kern="1200" dirty="0"/>
        </a:p>
      </dsp:txBody>
      <dsp:txXfrm>
        <a:off x="3073118" y="1639555"/>
        <a:ext cx="1590304" cy="4848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354D19-B3B0-43B9-A62C-AEB1A2C4A5CD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21DBE-C5C3-48C6-9B7E-4533430BF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73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21DBE-C5C3-48C6-9B7E-4533430BF8C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85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9525" y="-3175"/>
            <a:ext cx="12197943" cy="6861176"/>
            <a:chOff x="-9525" y="-3175"/>
            <a:chExt cx="12197943" cy="6861176"/>
          </a:xfrm>
        </p:grpSpPr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-9525" y="-3175"/>
              <a:ext cx="11242675" cy="6861175"/>
            </a:xfrm>
            <a:custGeom>
              <a:avLst/>
              <a:gdLst/>
              <a:ahLst/>
              <a:cxnLst/>
              <a:rect l="0" t="0" r="r" b="b"/>
              <a:pathLst>
                <a:path w="3538" h="2158">
                  <a:moveTo>
                    <a:pt x="1153" y="425"/>
                  </a:moveTo>
                  <a:cubicBezTo>
                    <a:pt x="1156" y="429"/>
                    <a:pt x="1166" y="413"/>
                    <a:pt x="1171" y="406"/>
                  </a:cubicBezTo>
                  <a:cubicBezTo>
                    <a:pt x="1177" y="398"/>
                    <a:pt x="1183" y="390"/>
                    <a:pt x="1188" y="382"/>
                  </a:cubicBezTo>
                  <a:cubicBezTo>
                    <a:pt x="1195" y="370"/>
                    <a:pt x="1201" y="358"/>
                    <a:pt x="1207" y="346"/>
                  </a:cubicBezTo>
                  <a:cubicBezTo>
                    <a:pt x="1212" y="333"/>
                    <a:pt x="1218" y="321"/>
                    <a:pt x="1216" y="306"/>
                  </a:cubicBezTo>
                  <a:cubicBezTo>
                    <a:pt x="1216" y="303"/>
                    <a:pt x="1215" y="300"/>
                    <a:pt x="1214" y="298"/>
                  </a:cubicBezTo>
                  <a:cubicBezTo>
                    <a:pt x="1211" y="295"/>
                    <a:pt x="1208" y="295"/>
                    <a:pt x="1205" y="295"/>
                  </a:cubicBezTo>
                  <a:cubicBezTo>
                    <a:pt x="1198" y="297"/>
                    <a:pt x="1194" y="303"/>
                    <a:pt x="1190" y="310"/>
                  </a:cubicBezTo>
                  <a:cubicBezTo>
                    <a:pt x="1185" y="318"/>
                    <a:pt x="1180" y="325"/>
                    <a:pt x="1177" y="334"/>
                  </a:cubicBezTo>
                  <a:cubicBezTo>
                    <a:pt x="1171" y="349"/>
                    <a:pt x="1167" y="364"/>
                    <a:pt x="1162" y="379"/>
                  </a:cubicBezTo>
                  <a:cubicBezTo>
                    <a:pt x="1158" y="394"/>
                    <a:pt x="1149" y="420"/>
                    <a:pt x="1153" y="425"/>
                  </a:cubicBezTo>
                  <a:close/>
                  <a:moveTo>
                    <a:pt x="2234" y="763"/>
                  </a:moveTo>
                  <a:cubicBezTo>
                    <a:pt x="2245" y="793"/>
                    <a:pt x="2265" y="812"/>
                    <a:pt x="2285" y="829"/>
                  </a:cubicBezTo>
                  <a:cubicBezTo>
                    <a:pt x="2287" y="831"/>
                    <a:pt x="2289" y="832"/>
                    <a:pt x="2291" y="833"/>
                  </a:cubicBezTo>
                  <a:cubicBezTo>
                    <a:pt x="2292" y="833"/>
                    <a:pt x="2293" y="833"/>
                    <a:pt x="2293" y="833"/>
                  </a:cubicBezTo>
                  <a:cubicBezTo>
                    <a:pt x="2295" y="833"/>
                    <a:pt x="2296" y="832"/>
                    <a:pt x="2297" y="831"/>
                  </a:cubicBezTo>
                  <a:cubicBezTo>
                    <a:pt x="2301" y="826"/>
                    <a:pt x="2295" y="813"/>
                    <a:pt x="2294" y="808"/>
                  </a:cubicBezTo>
                  <a:cubicBezTo>
                    <a:pt x="2290" y="800"/>
                    <a:pt x="2286" y="792"/>
                    <a:pt x="2282" y="784"/>
                  </a:cubicBezTo>
                  <a:cubicBezTo>
                    <a:pt x="2276" y="771"/>
                    <a:pt x="2269" y="757"/>
                    <a:pt x="2260" y="746"/>
                  </a:cubicBezTo>
                  <a:cubicBezTo>
                    <a:pt x="2257" y="741"/>
                    <a:pt x="2253" y="736"/>
                    <a:pt x="2248" y="734"/>
                  </a:cubicBezTo>
                  <a:cubicBezTo>
                    <a:pt x="2243" y="733"/>
                    <a:pt x="2237" y="734"/>
                    <a:pt x="2234" y="740"/>
                  </a:cubicBezTo>
                  <a:cubicBezTo>
                    <a:pt x="2232" y="743"/>
                    <a:pt x="2231" y="747"/>
                    <a:pt x="2232" y="751"/>
                  </a:cubicBezTo>
                  <a:cubicBezTo>
                    <a:pt x="2232" y="756"/>
                    <a:pt x="2233" y="759"/>
                    <a:pt x="2234" y="763"/>
                  </a:cubicBezTo>
                  <a:close/>
                  <a:moveTo>
                    <a:pt x="1153" y="1133"/>
                  </a:moveTo>
                  <a:cubicBezTo>
                    <a:pt x="1156" y="1137"/>
                    <a:pt x="1166" y="1122"/>
                    <a:pt x="1171" y="1115"/>
                  </a:cubicBezTo>
                  <a:cubicBezTo>
                    <a:pt x="1177" y="1107"/>
                    <a:pt x="1183" y="1099"/>
                    <a:pt x="1188" y="1090"/>
                  </a:cubicBezTo>
                  <a:cubicBezTo>
                    <a:pt x="1195" y="1079"/>
                    <a:pt x="1201" y="1067"/>
                    <a:pt x="1207" y="1054"/>
                  </a:cubicBezTo>
                  <a:cubicBezTo>
                    <a:pt x="1212" y="1042"/>
                    <a:pt x="1218" y="1029"/>
                    <a:pt x="1216" y="1015"/>
                  </a:cubicBezTo>
                  <a:cubicBezTo>
                    <a:pt x="1216" y="1011"/>
                    <a:pt x="1215" y="1008"/>
                    <a:pt x="1214" y="1006"/>
                  </a:cubicBezTo>
                  <a:cubicBezTo>
                    <a:pt x="1211" y="1003"/>
                    <a:pt x="1208" y="1003"/>
                    <a:pt x="1205" y="1004"/>
                  </a:cubicBezTo>
                  <a:cubicBezTo>
                    <a:pt x="1198" y="1006"/>
                    <a:pt x="1194" y="1012"/>
                    <a:pt x="1190" y="1019"/>
                  </a:cubicBezTo>
                  <a:cubicBezTo>
                    <a:pt x="1185" y="1026"/>
                    <a:pt x="1180" y="1034"/>
                    <a:pt x="1177" y="1043"/>
                  </a:cubicBezTo>
                  <a:cubicBezTo>
                    <a:pt x="1171" y="1058"/>
                    <a:pt x="1167" y="1073"/>
                    <a:pt x="1162" y="1088"/>
                  </a:cubicBezTo>
                  <a:cubicBezTo>
                    <a:pt x="1158" y="1103"/>
                    <a:pt x="1149" y="1129"/>
                    <a:pt x="1153" y="1133"/>
                  </a:cubicBezTo>
                  <a:close/>
                  <a:moveTo>
                    <a:pt x="1156" y="932"/>
                  </a:moveTo>
                  <a:cubicBezTo>
                    <a:pt x="1151" y="929"/>
                    <a:pt x="1144" y="931"/>
                    <a:pt x="1140" y="937"/>
                  </a:cubicBezTo>
                  <a:cubicBezTo>
                    <a:pt x="1136" y="942"/>
                    <a:pt x="1134" y="949"/>
                    <a:pt x="1133" y="956"/>
                  </a:cubicBezTo>
                  <a:cubicBezTo>
                    <a:pt x="1134" y="981"/>
                    <a:pt x="1137" y="1006"/>
                    <a:pt x="1140" y="1031"/>
                  </a:cubicBezTo>
                  <a:cubicBezTo>
                    <a:pt x="1142" y="1041"/>
                    <a:pt x="1143" y="1051"/>
                    <a:pt x="1145" y="1061"/>
                  </a:cubicBezTo>
                  <a:cubicBezTo>
                    <a:pt x="1146" y="1064"/>
                    <a:pt x="1149" y="1082"/>
                    <a:pt x="1153" y="1074"/>
                  </a:cubicBezTo>
                  <a:cubicBezTo>
                    <a:pt x="1155" y="1069"/>
                    <a:pt x="1156" y="1063"/>
                    <a:pt x="1157" y="1058"/>
                  </a:cubicBezTo>
                  <a:cubicBezTo>
                    <a:pt x="1159" y="1048"/>
                    <a:pt x="1160" y="1038"/>
                    <a:pt x="1161" y="1028"/>
                  </a:cubicBezTo>
                  <a:cubicBezTo>
                    <a:pt x="1164" y="1011"/>
                    <a:pt x="1165" y="994"/>
                    <a:pt x="1166" y="977"/>
                  </a:cubicBezTo>
                  <a:cubicBezTo>
                    <a:pt x="1167" y="963"/>
                    <a:pt x="1168" y="940"/>
                    <a:pt x="1156" y="932"/>
                  </a:cubicBezTo>
                  <a:close/>
                  <a:moveTo>
                    <a:pt x="2305" y="16"/>
                  </a:moveTo>
                  <a:cubicBezTo>
                    <a:pt x="2307" y="11"/>
                    <a:pt x="2308" y="5"/>
                    <a:pt x="2309" y="0"/>
                  </a:cubicBezTo>
                  <a:cubicBezTo>
                    <a:pt x="2297" y="0"/>
                    <a:pt x="2297" y="0"/>
                    <a:pt x="2297" y="0"/>
                  </a:cubicBezTo>
                  <a:cubicBezTo>
                    <a:pt x="2297" y="1"/>
                    <a:pt x="2297" y="2"/>
                    <a:pt x="2297" y="2"/>
                  </a:cubicBezTo>
                  <a:cubicBezTo>
                    <a:pt x="2298" y="5"/>
                    <a:pt x="2301" y="24"/>
                    <a:pt x="2305" y="16"/>
                  </a:cubicBezTo>
                  <a:close/>
                  <a:moveTo>
                    <a:pt x="2282" y="57"/>
                  </a:moveTo>
                  <a:cubicBezTo>
                    <a:pt x="2285" y="61"/>
                    <a:pt x="2299" y="86"/>
                    <a:pt x="2299" y="75"/>
                  </a:cubicBezTo>
                  <a:cubicBezTo>
                    <a:pt x="2299" y="64"/>
                    <a:pt x="2296" y="51"/>
                    <a:pt x="2293" y="40"/>
                  </a:cubicBezTo>
                  <a:cubicBezTo>
                    <a:pt x="2290" y="26"/>
                    <a:pt x="2287" y="13"/>
                    <a:pt x="2283" y="0"/>
                  </a:cubicBezTo>
                  <a:cubicBezTo>
                    <a:pt x="2252" y="0"/>
                    <a:pt x="2252" y="0"/>
                    <a:pt x="2252" y="0"/>
                  </a:cubicBezTo>
                  <a:cubicBezTo>
                    <a:pt x="2256" y="11"/>
                    <a:pt x="2261" y="21"/>
                    <a:pt x="2266" y="31"/>
                  </a:cubicBezTo>
                  <a:cubicBezTo>
                    <a:pt x="2271" y="40"/>
                    <a:pt x="2276" y="49"/>
                    <a:pt x="2282" y="57"/>
                  </a:cubicBezTo>
                  <a:close/>
                  <a:moveTo>
                    <a:pt x="2234" y="58"/>
                  </a:moveTo>
                  <a:cubicBezTo>
                    <a:pt x="2245" y="87"/>
                    <a:pt x="2265" y="107"/>
                    <a:pt x="2285" y="124"/>
                  </a:cubicBezTo>
                  <a:cubicBezTo>
                    <a:pt x="2287" y="125"/>
                    <a:pt x="2289" y="127"/>
                    <a:pt x="2291" y="127"/>
                  </a:cubicBezTo>
                  <a:cubicBezTo>
                    <a:pt x="2292" y="128"/>
                    <a:pt x="2293" y="128"/>
                    <a:pt x="2293" y="128"/>
                  </a:cubicBezTo>
                  <a:cubicBezTo>
                    <a:pt x="2295" y="127"/>
                    <a:pt x="2296" y="127"/>
                    <a:pt x="2297" y="125"/>
                  </a:cubicBezTo>
                  <a:cubicBezTo>
                    <a:pt x="2301" y="121"/>
                    <a:pt x="2295" y="107"/>
                    <a:pt x="2294" y="102"/>
                  </a:cubicBezTo>
                  <a:cubicBezTo>
                    <a:pt x="2290" y="94"/>
                    <a:pt x="2286" y="86"/>
                    <a:pt x="2282" y="78"/>
                  </a:cubicBezTo>
                  <a:cubicBezTo>
                    <a:pt x="2276" y="65"/>
                    <a:pt x="2269" y="52"/>
                    <a:pt x="2260" y="40"/>
                  </a:cubicBezTo>
                  <a:cubicBezTo>
                    <a:pt x="2257" y="35"/>
                    <a:pt x="2253" y="31"/>
                    <a:pt x="2248" y="29"/>
                  </a:cubicBezTo>
                  <a:cubicBezTo>
                    <a:pt x="2243" y="27"/>
                    <a:pt x="2237" y="29"/>
                    <a:pt x="2234" y="34"/>
                  </a:cubicBezTo>
                  <a:cubicBezTo>
                    <a:pt x="2232" y="37"/>
                    <a:pt x="2231" y="42"/>
                    <a:pt x="2232" y="46"/>
                  </a:cubicBezTo>
                  <a:cubicBezTo>
                    <a:pt x="2232" y="50"/>
                    <a:pt x="2233" y="54"/>
                    <a:pt x="2234" y="58"/>
                  </a:cubicBezTo>
                  <a:close/>
                  <a:moveTo>
                    <a:pt x="1128" y="1047"/>
                  </a:moveTo>
                  <a:cubicBezTo>
                    <a:pt x="1124" y="1032"/>
                    <a:pt x="1118" y="1009"/>
                    <a:pt x="1104" y="1004"/>
                  </a:cubicBezTo>
                  <a:cubicBezTo>
                    <a:pt x="1100" y="1003"/>
                    <a:pt x="1095" y="1004"/>
                    <a:pt x="1092" y="1008"/>
                  </a:cubicBezTo>
                  <a:cubicBezTo>
                    <a:pt x="1088" y="1014"/>
                    <a:pt x="1088" y="1022"/>
                    <a:pt x="1090" y="1029"/>
                  </a:cubicBezTo>
                  <a:cubicBezTo>
                    <a:pt x="1096" y="1050"/>
                    <a:pt x="1104" y="1070"/>
                    <a:pt x="1114" y="1089"/>
                  </a:cubicBezTo>
                  <a:cubicBezTo>
                    <a:pt x="1119" y="1098"/>
                    <a:pt x="1125" y="1107"/>
                    <a:pt x="1130" y="1116"/>
                  </a:cubicBezTo>
                  <a:cubicBezTo>
                    <a:pt x="1133" y="1120"/>
                    <a:pt x="1147" y="1144"/>
                    <a:pt x="1147" y="1134"/>
                  </a:cubicBezTo>
                  <a:cubicBezTo>
                    <a:pt x="1147" y="1122"/>
                    <a:pt x="1144" y="1109"/>
                    <a:pt x="1141" y="1098"/>
                  </a:cubicBezTo>
                  <a:cubicBezTo>
                    <a:pt x="1138" y="1081"/>
                    <a:pt x="1133" y="1064"/>
                    <a:pt x="1128" y="1047"/>
                  </a:cubicBezTo>
                  <a:close/>
                  <a:moveTo>
                    <a:pt x="2" y="0"/>
                  </a:moveTo>
                  <a:cubicBezTo>
                    <a:pt x="2" y="14"/>
                    <a:pt x="2" y="14"/>
                    <a:pt x="2" y="14"/>
                  </a:cubicBezTo>
                  <a:cubicBezTo>
                    <a:pt x="3" y="10"/>
                    <a:pt x="4" y="5"/>
                    <a:pt x="5" y="0"/>
                  </a:cubicBezTo>
                  <a:lnTo>
                    <a:pt x="2" y="0"/>
                  </a:lnTo>
                  <a:close/>
                  <a:moveTo>
                    <a:pt x="1082" y="1116"/>
                  </a:moveTo>
                  <a:cubicBezTo>
                    <a:pt x="1093" y="1145"/>
                    <a:pt x="1113" y="1165"/>
                    <a:pt x="1133" y="1182"/>
                  </a:cubicBezTo>
                  <a:cubicBezTo>
                    <a:pt x="1135" y="1184"/>
                    <a:pt x="1137" y="1185"/>
                    <a:pt x="1139" y="1186"/>
                  </a:cubicBezTo>
                  <a:cubicBezTo>
                    <a:pt x="1140" y="1186"/>
                    <a:pt x="1141" y="1186"/>
                    <a:pt x="1142" y="1186"/>
                  </a:cubicBezTo>
                  <a:cubicBezTo>
                    <a:pt x="1143" y="1186"/>
                    <a:pt x="1144" y="1185"/>
                    <a:pt x="1145" y="1184"/>
                  </a:cubicBezTo>
                  <a:cubicBezTo>
                    <a:pt x="1149" y="1179"/>
                    <a:pt x="1143" y="1166"/>
                    <a:pt x="1142" y="1161"/>
                  </a:cubicBezTo>
                  <a:cubicBezTo>
                    <a:pt x="1138" y="1152"/>
                    <a:pt x="1134" y="1145"/>
                    <a:pt x="1130" y="1137"/>
                  </a:cubicBezTo>
                  <a:cubicBezTo>
                    <a:pt x="1124" y="1123"/>
                    <a:pt x="1117" y="1110"/>
                    <a:pt x="1108" y="1098"/>
                  </a:cubicBezTo>
                  <a:cubicBezTo>
                    <a:pt x="1105" y="1093"/>
                    <a:pt x="1101" y="1089"/>
                    <a:pt x="1096" y="1087"/>
                  </a:cubicBezTo>
                  <a:cubicBezTo>
                    <a:pt x="1091" y="1085"/>
                    <a:pt x="1085" y="1087"/>
                    <a:pt x="1082" y="1092"/>
                  </a:cubicBezTo>
                  <a:cubicBezTo>
                    <a:pt x="1080" y="1096"/>
                    <a:pt x="1079" y="1100"/>
                    <a:pt x="1080" y="1104"/>
                  </a:cubicBezTo>
                  <a:cubicBezTo>
                    <a:pt x="1080" y="1108"/>
                    <a:pt x="1081" y="1112"/>
                    <a:pt x="1082" y="1116"/>
                  </a:cubicBezTo>
                  <a:close/>
                  <a:moveTo>
                    <a:pt x="19" y="56"/>
                  </a:moveTo>
                  <a:cubicBezTo>
                    <a:pt x="25" y="48"/>
                    <a:pt x="31" y="40"/>
                    <a:pt x="36" y="32"/>
                  </a:cubicBezTo>
                  <a:cubicBezTo>
                    <a:pt x="42" y="22"/>
                    <a:pt x="48" y="11"/>
                    <a:pt x="53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6" y="10"/>
                    <a:pt x="13" y="20"/>
                    <a:pt x="10" y="29"/>
                  </a:cubicBezTo>
                  <a:cubicBezTo>
                    <a:pt x="8" y="38"/>
                    <a:pt x="4" y="50"/>
                    <a:pt x="2" y="59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6" y="76"/>
                    <a:pt x="14" y="63"/>
                    <a:pt x="19" y="56"/>
                  </a:cubicBezTo>
                  <a:close/>
                  <a:moveTo>
                    <a:pt x="9" y="675"/>
                  </a:moveTo>
                  <a:cubicBezTo>
                    <a:pt x="12" y="658"/>
                    <a:pt x="14" y="641"/>
                    <a:pt x="14" y="624"/>
                  </a:cubicBezTo>
                  <a:cubicBezTo>
                    <a:pt x="15" y="610"/>
                    <a:pt x="16" y="587"/>
                    <a:pt x="4" y="580"/>
                  </a:cubicBezTo>
                  <a:cubicBezTo>
                    <a:pt x="3" y="579"/>
                    <a:pt x="2" y="579"/>
                    <a:pt x="2" y="579"/>
                  </a:cubicBezTo>
                  <a:cubicBezTo>
                    <a:pt x="2" y="719"/>
                    <a:pt x="2" y="719"/>
                    <a:pt x="2" y="719"/>
                  </a:cubicBezTo>
                  <a:cubicBezTo>
                    <a:pt x="3" y="715"/>
                    <a:pt x="4" y="710"/>
                    <a:pt x="5" y="705"/>
                  </a:cubicBezTo>
                  <a:cubicBezTo>
                    <a:pt x="7" y="695"/>
                    <a:pt x="8" y="685"/>
                    <a:pt x="9" y="675"/>
                  </a:cubicBezTo>
                  <a:close/>
                  <a:moveTo>
                    <a:pt x="1082" y="408"/>
                  </a:moveTo>
                  <a:cubicBezTo>
                    <a:pt x="1093" y="437"/>
                    <a:pt x="1113" y="457"/>
                    <a:pt x="1133" y="474"/>
                  </a:cubicBezTo>
                  <a:cubicBezTo>
                    <a:pt x="1135" y="475"/>
                    <a:pt x="1137" y="477"/>
                    <a:pt x="1139" y="477"/>
                  </a:cubicBezTo>
                  <a:cubicBezTo>
                    <a:pt x="1140" y="478"/>
                    <a:pt x="1141" y="478"/>
                    <a:pt x="1142" y="477"/>
                  </a:cubicBezTo>
                  <a:cubicBezTo>
                    <a:pt x="1143" y="477"/>
                    <a:pt x="1144" y="477"/>
                    <a:pt x="1145" y="475"/>
                  </a:cubicBezTo>
                  <a:cubicBezTo>
                    <a:pt x="1149" y="470"/>
                    <a:pt x="1143" y="457"/>
                    <a:pt x="1142" y="452"/>
                  </a:cubicBezTo>
                  <a:cubicBezTo>
                    <a:pt x="1138" y="444"/>
                    <a:pt x="1134" y="436"/>
                    <a:pt x="1130" y="428"/>
                  </a:cubicBezTo>
                  <a:cubicBezTo>
                    <a:pt x="1124" y="415"/>
                    <a:pt x="1117" y="402"/>
                    <a:pt x="1108" y="390"/>
                  </a:cubicBezTo>
                  <a:cubicBezTo>
                    <a:pt x="1105" y="385"/>
                    <a:pt x="1101" y="380"/>
                    <a:pt x="1096" y="379"/>
                  </a:cubicBezTo>
                  <a:cubicBezTo>
                    <a:pt x="1091" y="377"/>
                    <a:pt x="1085" y="379"/>
                    <a:pt x="1082" y="384"/>
                  </a:cubicBezTo>
                  <a:cubicBezTo>
                    <a:pt x="1080" y="387"/>
                    <a:pt x="1079" y="392"/>
                    <a:pt x="1080" y="396"/>
                  </a:cubicBezTo>
                  <a:cubicBezTo>
                    <a:pt x="1080" y="400"/>
                    <a:pt x="1081" y="404"/>
                    <a:pt x="1082" y="408"/>
                  </a:cubicBezTo>
                  <a:close/>
                  <a:moveTo>
                    <a:pt x="1145" y="352"/>
                  </a:moveTo>
                  <a:cubicBezTo>
                    <a:pt x="1146" y="355"/>
                    <a:pt x="1149" y="374"/>
                    <a:pt x="1153" y="366"/>
                  </a:cubicBezTo>
                  <a:cubicBezTo>
                    <a:pt x="1155" y="361"/>
                    <a:pt x="1156" y="355"/>
                    <a:pt x="1157" y="350"/>
                  </a:cubicBezTo>
                  <a:cubicBezTo>
                    <a:pt x="1159" y="340"/>
                    <a:pt x="1160" y="329"/>
                    <a:pt x="1161" y="319"/>
                  </a:cubicBezTo>
                  <a:cubicBezTo>
                    <a:pt x="1164" y="302"/>
                    <a:pt x="1165" y="285"/>
                    <a:pt x="1166" y="268"/>
                  </a:cubicBezTo>
                  <a:cubicBezTo>
                    <a:pt x="1167" y="254"/>
                    <a:pt x="1168" y="231"/>
                    <a:pt x="1156" y="224"/>
                  </a:cubicBezTo>
                  <a:cubicBezTo>
                    <a:pt x="1151" y="221"/>
                    <a:pt x="1144" y="223"/>
                    <a:pt x="1140" y="228"/>
                  </a:cubicBezTo>
                  <a:cubicBezTo>
                    <a:pt x="1136" y="233"/>
                    <a:pt x="1134" y="240"/>
                    <a:pt x="1133" y="248"/>
                  </a:cubicBezTo>
                  <a:cubicBezTo>
                    <a:pt x="1134" y="273"/>
                    <a:pt x="1137" y="298"/>
                    <a:pt x="1140" y="323"/>
                  </a:cubicBezTo>
                  <a:cubicBezTo>
                    <a:pt x="1142" y="333"/>
                    <a:pt x="1143" y="342"/>
                    <a:pt x="1145" y="352"/>
                  </a:cubicBezTo>
                  <a:close/>
                  <a:moveTo>
                    <a:pt x="1114" y="380"/>
                  </a:moveTo>
                  <a:cubicBezTo>
                    <a:pt x="1119" y="390"/>
                    <a:pt x="1125" y="399"/>
                    <a:pt x="1130" y="407"/>
                  </a:cubicBezTo>
                  <a:cubicBezTo>
                    <a:pt x="1133" y="411"/>
                    <a:pt x="1147" y="435"/>
                    <a:pt x="1147" y="425"/>
                  </a:cubicBezTo>
                  <a:cubicBezTo>
                    <a:pt x="1147" y="414"/>
                    <a:pt x="1144" y="401"/>
                    <a:pt x="1141" y="390"/>
                  </a:cubicBezTo>
                  <a:cubicBezTo>
                    <a:pt x="1138" y="372"/>
                    <a:pt x="1133" y="355"/>
                    <a:pt x="1128" y="338"/>
                  </a:cubicBezTo>
                  <a:cubicBezTo>
                    <a:pt x="1124" y="324"/>
                    <a:pt x="1118" y="300"/>
                    <a:pt x="1104" y="296"/>
                  </a:cubicBezTo>
                  <a:cubicBezTo>
                    <a:pt x="1100" y="294"/>
                    <a:pt x="1095" y="295"/>
                    <a:pt x="1092" y="300"/>
                  </a:cubicBezTo>
                  <a:cubicBezTo>
                    <a:pt x="1088" y="305"/>
                    <a:pt x="1088" y="314"/>
                    <a:pt x="1090" y="320"/>
                  </a:cubicBezTo>
                  <a:cubicBezTo>
                    <a:pt x="1096" y="342"/>
                    <a:pt x="1104" y="362"/>
                    <a:pt x="1114" y="380"/>
                  </a:cubicBezTo>
                  <a:close/>
                  <a:moveTo>
                    <a:pt x="2308" y="580"/>
                  </a:moveTo>
                  <a:cubicBezTo>
                    <a:pt x="2303" y="577"/>
                    <a:pt x="2296" y="579"/>
                    <a:pt x="2292" y="584"/>
                  </a:cubicBezTo>
                  <a:cubicBezTo>
                    <a:pt x="2288" y="589"/>
                    <a:pt x="2286" y="596"/>
                    <a:pt x="2285" y="603"/>
                  </a:cubicBezTo>
                  <a:cubicBezTo>
                    <a:pt x="2286" y="629"/>
                    <a:pt x="2289" y="653"/>
                    <a:pt x="2292" y="678"/>
                  </a:cubicBezTo>
                  <a:cubicBezTo>
                    <a:pt x="2294" y="688"/>
                    <a:pt x="2295" y="698"/>
                    <a:pt x="2297" y="708"/>
                  </a:cubicBezTo>
                  <a:cubicBezTo>
                    <a:pt x="2298" y="711"/>
                    <a:pt x="2301" y="729"/>
                    <a:pt x="2305" y="721"/>
                  </a:cubicBezTo>
                  <a:cubicBezTo>
                    <a:pt x="2307" y="717"/>
                    <a:pt x="2308" y="710"/>
                    <a:pt x="2309" y="705"/>
                  </a:cubicBezTo>
                  <a:cubicBezTo>
                    <a:pt x="2311" y="695"/>
                    <a:pt x="2312" y="685"/>
                    <a:pt x="2313" y="675"/>
                  </a:cubicBezTo>
                  <a:cubicBezTo>
                    <a:pt x="2316" y="658"/>
                    <a:pt x="2317" y="641"/>
                    <a:pt x="2318" y="624"/>
                  </a:cubicBezTo>
                  <a:cubicBezTo>
                    <a:pt x="2319" y="610"/>
                    <a:pt x="2320" y="587"/>
                    <a:pt x="2308" y="580"/>
                  </a:cubicBezTo>
                  <a:close/>
                  <a:moveTo>
                    <a:pt x="3475" y="1115"/>
                  </a:moveTo>
                  <a:cubicBezTo>
                    <a:pt x="3481" y="1107"/>
                    <a:pt x="3487" y="1099"/>
                    <a:pt x="3492" y="1090"/>
                  </a:cubicBezTo>
                  <a:cubicBezTo>
                    <a:pt x="3499" y="1079"/>
                    <a:pt x="3505" y="1067"/>
                    <a:pt x="3511" y="1054"/>
                  </a:cubicBezTo>
                  <a:cubicBezTo>
                    <a:pt x="3516" y="1042"/>
                    <a:pt x="3522" y="1029"/>
                    <a:pt x="3520" y="1015"/>
                  </a:cubicBezTo>
                  <a:cubicBezTo>
                    <a:pt x="3520" y="1011"/>
                    <a:pt x="3519" y="1008"/>
                    <a:pt x="3517" y="1006"/>
                  </a:cubicBezTo>
                  <a:cubicBezTo>
                    <a:pt x="3515" y="1003"/>
                    <a:pt x="3512" y="1003"/>
                    <a:pt x="3509" y="1004"/>
                  </a:cubicBezTo>
                  <a:cubicBezTo>
                    <a:pt x="3502" y="1006"/>
                    <a:pt x="3498" y="1012"/>
                    <a:pt x="3494" y="1019"/>
                  </a:cubicBezTo>
                  <a:cubicBezTo>
                    <a:pt x="3489" y="1026"/>
                    <a:pt x="3484" y="1034"/>
                    <a:pt x="3481" y="1043"/>
                  </a:cubicBezTo>
                  <a:cubicBezTo>
                    <a:pt x="3475" y="1058"/>
                    <a:pt x="3471" y="1073"/>
                    <a:pt x="3466" y="1088"/>
                  </a:cubicBezTo>
                  <a:cubicBezTo>
                    <a:pt x="3462" y="1103"/>
                    <a:pt x="3453" y="1129"/>
                    <a:pt x="3457" y="1133"/>
                  </a:cubicBezTo>
                  <a:cubicBezTo>
                    <a:pt x="3460" y="1137"/>
                    <a:pt x="3470" y="1122"/>
                    <a:pt x="3475" y="1115"/>
                  </a:cubicBezTo>
                  <a:close/>
                  <a:moveTo>
                    <a:pt x="3457" y="425"/>
                  </a:moveTo>
                  <a:cubicBezTo>
                    <a:pt x="3460" y="429"/>
                    <a:pt x="3470" y="413"/>
                    <a:pt x="3475" y="406"/>
                  </a:cubicBezTo>
                  <a:cubicBezTo>
                    <a:pt x="3481" y="398"/>
                    <a:pt x="3487" y="390"/>
                    <a:pt x="3492" y="382"/>
                  </a:cubicBezTo>
                  <a:cubicBezTo>
                    <a:pt x="3499" y="370"/>
                    <a:pt x="3505" y="358"/>
                    <a:pt x="3511" y="346"/>
                  </a:cubicBezTo>
                  <a:cubicBezTo>
                    <a:pt x="3516" y="333"/>
                    <a:pt x="3522" y="321"/>
                    <a:pt x="3520" y="306"/>
                  </a:cubicBezTo>
                  <a:cubicBezTo>
                    <a:pt x="3520" y="303"/>
                    <a:pt x="3519" y="300"/>
                    <a:pt x="3517" y="298"/>
                  </a:cubicBezTo>
                  <a:cubicBezTo>
                    <a:pt x="3515" y="295"/>
                    <a:pt x="3512" y="295"/>
                    <a:pt x="3509" y="295"/>
                  </a:cubicBezTo>
                  <a:cubicBezTo>
                    <a:pt x="3502" y="297"/>
                    <a:pt x="3498" y="303"/>
                    <a:pt x="3494" y="310"/>
                  </a:cubicBezTo>
                  <a:cubicBezTo>
                    <a:pt x="3489" y="318"/>
                    <a:pt x="3484" y="325"/>
                    <a:pt x="3481" y="334"/>
                  </a:cubicBezTo>
                  <a:cubicBezTo>
                    <a:pt x="3475" y="349"/>
                    <a:pt x="3471" y="364"/>
                    <a:pt x="3466" y="379"/>
                  </a:cubicBezTo>
                  <a:cubicBezTo>
                    <a:pt x="3462" y="394"/>
                    <a:pt x="3453" y="420"/>
                    <a:pt x="3457" y="425"/>
                  </a:cubicBezTo>
                  <a:close/>
                  <a:moveTo>
                    <a:pt x="3449" y="352"/>
                  </a:moveTo>
                  <a:cubicBezTo>
                    <a:pt x="3450" y="355"/>
                    <a:pt x="3453" y="374"/>
                    <a:pt x="3457" y="366"/>
                  </a:cubicBezTo>
                  <a:cubicBezTo>
                    <a:pt x="3459" y="361"/>
                    <a:pt x="3460" y="355"/>
                    <a:pt x="3461" y="350"/>
                  </a:cubicBezTo>
                  <a:cubicBezTo>
                    <a:pt x="3463" y="340"/>
                    <a:pt x="3464" y="329"/>
                    <a:pt x="3465" y="319"/>
                  </a:cubicBezTo>
                  <a:cubicBezTo>
                    <a:pt x="3468" y="302"/>
                    <a:pt x="3469" y="285"/>
                    <a:pt x="3470" y="268"/>
                  </a:cubicBezTo>
                  <a:cubicBezTo>
                    <a:pt x="3471" y="254"/>
                    <a:pt x="3472" y="231"/>
                    <a:pt x="3460" y="224"/>
                  </a:cubicBezTo>
                  <a:cubicBezTo>
                    <a:pt x="3455" y="221"/>
                    <a:pt x="3448" y="223"/>
                    <a:pt x="3444" y="228"/>
                  </a:cubicBezTo>
                  <a:cubicBezTo>
                    <a:pt x="3440" y="233"/>
                    <a:pt x="3438" y="240"/>
                    <a:pt x="3437" y="248"/>
                  </a:cubicBezTo>
                  <a:cubicBezTo>
                    <a:pt x="3438" y="273"/>
                    <a:pt x="3441" y="298"/>
                    <a:pt x="3444" y="323"/>
                  </a:cubicBezTo>
                  <a:cubicBezTo>
                    <a:pt x="3446" y="333"/>
                    <a:pt x="3447" y="342"/>
                    <a:pt x="3449" y="352"/>
                  </a:cubicBezTo>
                  <a:close/>
                  <a:moveTo>
                    <a:pt x="3516" y="381"/>
                  </a:moveTo>
                  <a:cubicBezTo>
                    <a:pt x="3503" y="387"/>
                    <a:pt x="3492" y="401"/>
                    <a:pt x="3483" y="415"/>
                  </a:cubicBezTo>
                  <a:cubicBezTo>
                    <a:pt x="3471" y="432"/>
                    <a:pt x="3456" y="468"/>
                    <a:pt x="3459" y="474"/>
                  </a:cubicBezTo>
                  <a:cubicBezTo>
                    <a:pt x="3462" y="480"/>
                    <a:pt x="3500" y="455"/>
                    <a:pt x="3515" y="435"/>
                  </a:cubicBezTo>
                  <a:cubicBezTo>
                    <a:pt x="3523" y="424"/>
                    <a:pt x="3538" y="402"/>
                    <a:pt x="3529" y="386"/>
                  </a:cubicBezTo>
                  <a:cubicBezTo>
                    <a:pt x="3528" y="385"/>
                    <a:pt x="3527" y="383"/>
                    <a:pt x="3525" y="382"/>
                  </a:cubicBezTo>
                  <a:cubicBezTo>
                    <a:pt x="3525" y="382"/>
                    <a:pt x="3524" y="382"/>
                    <a:pt x="3524" y="381"/>
                  </a:cubicBezTo>
                  <a:cubicBezTo>
                    <a:pt x="3522" y="380"/>
                    <a:pt x="3519" y="380"/>
                    <a:pt x="3516" y="381"/>
                  </a:cubicBezTo>
                  <a:close/>
                  <a:moveTo>
                    <a:pt x="3418" y="380"/>
                  </a:moveTo>
                  <a:cubicBezTo>
                    <a:pt x="3423" y="390"/>
                    <a:pt x="3428" y="399"/>
                    <a:pt x="3434" y="407"/>
                  </a:cubicBezTo>
                  <a:cubicBezTo>
                    <a:pt x="3437" y="411"/>
                    <a:pt x="3451" y="435"/>
                    <a:pt x="3451" y="425"/>
                  </a:cubicBezTo>
                  <a:cubicBezTo>
                    <a:pt x="3451" y="414"/>
                    <a:pt x="3448" y="401"/>
                    <a:pt x="3445" y="390"/>
                  </a:cubicBezTo>
                  <a:cubicBezTo>
                    <a:pt x="3442" y="372"/>
                    <a:pt x="3437" y="355"/>
                    <a:pt x="3432" y="338"/>
                  </a:cubicBezTo>
                  <a:cubicBezTo>
                    <a:pt x="3427" y="324"/>
                    <a:pt x="3422" y="300"/>
                    <a:pt x="3408" y="296"/>
                  </a:cubicBezTo>
                  <a:cubicBezTo>
                    <a:pt x="3404" y="294"/>
                    <a:pt x="3399" y="295"/>
                    <a:pt x="3396" y="300"/>
                  </a:cubicBezTo>
                  <a:cubicBezTo>
                    <a:pt x="3392" y="305"/>
                    <a:pt x="3392" y="314"/>
                    <a:pt x="3394" y="320"/>
                  </a:cubicBezTo>
                  <a:cubicBezTo>
                    <a:pt x="3400" y="342"/>
                    <a:pt x="3408" y="362"/>
                    <a:pt x="3418" y="380"/>
                  </a:cubicBezTo>
                  <a:close/>
                  <a:moveTo>
                    <a:pt x="3457" y="1074"/>
                  </a:moveTo>
                  <a:cubicBezTo>
                    <a:pt x="3459" y="1069"/>
                    <a:pt x="3460" y="1063"/>
                    <a:pt x="3461" y="1058"/>
                  </a:cubicBezTo>
                  <a:cubicBezTo>
                    <a:pt x="3463" y="1048"/>
                    <a:pt x="3464" y="1038"/>
                    <a:pt x="3465" y="1028"/>
                  </a:cubicBezTo>
                  <a:cubicBezTo>
                    <a:pt x="3468" y="1011"/>
                    <a:pt x="3469" y="994"/>
                    <a:pt x="3470" y="977"/>
                  </a:cubicBezTo>
                  <a:cubicBezTo>
                    <a:pt x="3471" y="963"/>
                    <a:pt x="3472" y="940"/>
                    <a:pt x="3460" y="932"/>
                  </a:cubicBezTo>
                  <a:cubicBezTo>
                    <a:pt x="3455" y="929"/>
                    <a:pt x="3448" y="931"/>
                    <a:pt x="3444" y="937"/>
                  </a:cubicBezTo>
                  <a:cubicBezTo>
                    <a:pt x="3440" y="942"/>
                    <a:pt x="3438" y="949"/>
                    <a:pt x="3437" y="956"/>
                  </a:cubicBezTo>
                  <a:cubicBezTo>
                    <a:pt x="3438" y="981"/>
                    <a:pt x="3441" y="1006"/>
                    <a:pt x="3444" y="1031"/>
                  </a:cubicBezTo>
                  <a:cubicBezTo>
                    <a:pt x="3446" y="1041"/>
                    <a:pt x="3447" y="1051"/>
                    <a:pt x="3449" y="1061"/>
                  </a:cubicBezTo>
                  <a:cubicBezTo>
                    <a:pt x="3450" y="1064"/>
                    <a:pt x="3453" y="1082"/>
                    <a:pt x="3457" y="1074"/>
                  </a:cubicBezTo>
                  <a:close/>
                  <a:moveTo>
                    <a:pt x="3432" y="1047"/>
                  </a:moveTo>
                  <a:cubicBezTo>
                    <a:pt x="3427" y="1032"/>
                    <a:pt x="3422" y="1009"/>
                    <a:pt x="3408" y="1004"/>
                  </a:cubicBezTo>
                  <a:cubicBezTo>
                    <a:pt x="3404" y="1003"/>
                    <a:pt x="3399" y="1004"/>
                    <a:pt x="3396" y="1008"/>
                  </a:cubicBezTo>
                  <a:cubicBezTo>
                    <a:pt x="3392" y="1014"/>
                    <a:pt x="3392" y="1022"/>
                    <a:pt x="3394" y="1029"/>
                  </a:cubicBezTo>
                  <a:cubicBezTo>
                    <a:pt x="3400" y="1050"/>
                    <a:pt x="3408" y="1070"/>
                    <a:pt x="3418" y="1089"/>
                  </a:cubicBezTo>
                  <a:cubicBezTo>
                    <a:pt x="3423" y="1098"/>
                    <a:pt x="3428" y="1107"/>
                    <a:pt x="3434" y="1116"/>
                  </a:cubicBezTo>
                  <a:cubicBezTo>
                    <a:pt x="3437" y="1120"/>
                    <a:pt x="3451" y="1144"/>
                    <a:pt x="3451" y="1134"/>
                  </a:cubicBezTo>
                  <a:cubicBezTo>
                    <a:pt x="3451" y="1122"/>
                    <a:pt x="3448" y="1109"/>
                    <a:pt x="3445" y="1098"/>
                  </a:cubicBezTo>
                  <a:cubicBezTo>
                    <a:pt x="3442" y="1081"/>
                    <a:pt x="3437" y="1064"/>
                    <a:pt x="3432" y="1047"/>
                  </a:cubicBezTo>
                  <a:close/>
                  <a:moveTo>
                    <a:pt x="2308" y="1285"/>
                  </a:moveTo>
                  <a:cubicBezTo>
                    <a:pt x="2303" y="1282"/>
                    <a:pt x="2296" y="1284"/>
                    <a:pt x="2292" y="1289"/>
                  </a:cubicBezTo>
                  <a:cubicBezTo>
                    <a:pt x="2288" y="1294"/>
                    <a:pt x="2286" y="1302"/>
                    <a:pt x="2285" y="1309"/>
                  </a:cubicBezTo>
                  <a:cubicBezTo>
                    <a:pt x="2286" y="1334"/>
                    <a:pt x="2289" y="1359"/>
                    <a:pt x="2292" y="1384"/>
                  </a:cubicBezTo>
                  <a:cubicBezTo>
                    <a:pt x="2294" y="1394"/>
                    <a:pt x="2295" y="1404"/>
                    <a:pt x="2297" y="1413"/>
                  </a:cubicBezTo>
                  <a:cubicBezTo>
                    <a:pt x="2298" y="1416"/>
                    <a:pt x="2301" y="1435"/>
                    <a:pt x="2305" y="1427"/>
                  </a:cubicBezTo>
                  <a:cubicBezTo>
                    <a:pt x="2307" y="1422"/>
                    <a:pt x="2308" y="1416"/>
                    <a:pt x="2309" y="1411"/>
                  </a:cubicBezTo>
                  <a:cubicBezTo>
                    <a:pt x="2311" y="1401"/>
                    <a:pt x="2312" y="1391"/>
                    <a:pt x="2313" y="1381"/>
                  </a:cubicBezTo>
                  <a:cubicBezTo>
                    <a:pt x="2316" y="1364"/>
                    <a:pt x="2317" y="1347"/>
                    <a:pt x="2318" y="1330"/>
                  </a:cubicBezTo>
                  <a:cubicBezTo>
                    <a:pt x="2319" y="1315"/>
                    <a:pt x="2320" y="1293"/>
                    <a:pt x="2308" y="1285"/>
                  </a:cubicBezTo>
                  <a:close/>
                  <a:moveTo>
                    <a:pt x="2305" y="1486"/>
                  </a:moveTo>
                  <a:cubicBezTo>
                    <a:pt x="2308" y="1490"/>
                    <a:pt x="2318" y="1475"/>
                    <a:pt x="2323" y="1467"/>
                  </a:cubicBezTo>
                  <a:cubicBezTo>
                    <a:pt x="2329" y="1460"/>
                    <a:pt x="2335" y="1451"/>
                    <a:pt x="2340" y="1443"/>
                  </a:cubicBezTo>
                  <a:cubicBezTo>
                    <a:pt x="2347" y="1432"/>
                    <a:pt x="2353" y="1420"/>
                    <a:pt x="2359" y="1407"/>
                  </a:cubicBezTo>
                  <a:cubicBezTo>
                    <a:pt x="2364" y="1395"/>
                    <a:pt x="2370" y="1382"/>
                    <a:pt x="2368" y="1367"/>
                  </a:cubicBezTo>
                  <a:cubicBezTo>
                    <a:pt x="2368" y="1364"/>
                    <a:pt x="2367" y="1361"/>
                    <a:pt x="2366" y="1359"/>
                  </a:cubicBezTo>
                  <a:cubicBezTo>
                    <a:pt x="2363" y="1356"/>
                    <a:pt x="2360" y="1356"/>
                    <a:pt x="2357" y="1357"/>
                  </a:cubicBezTo>
                  <a:cubicBezTo>
                    <a:pt x="2350" y="1359"/>
                    <a:pt x="2346" y="1365"/>
                    <a:pt x="2342" y="1371"/>
                  </a:cubicBezTo>
                  <a:cubicBezTo>
                    <a:pt x="2337" y="1379"/>
                    <a:pt x="2332" y="1387"/>
                    <a:pt x="2329" y="1396"/>
                  </a:cubicBezTo>
                  <a:cubicBezTo>
                    <a:pt x="2323" y="1410"/>
                    <a:pt x="2319" y="1425"/>
                    <a:pt x="2314" y="1441"/>
                  </a:cubicBezTo>
                  <a:cubicBezTo>
                    <a:pt x="2310" y="1455"/>
                    <a:pt x="2301" y="1482"/>
                    <a:pt x="2305" y="1486"/>
                  </a:cubicBezTo>
                  <a:close/>
                  <a:moveTo>
                    <a:pt x="2280" y="1400"/>
                  </a:moveTo>
                  <a:cubicBezTo>
                    <a:pt x="2275" y="1385"/>
                    <a:pt x="2270" y="1362"/>
                    <a:pt x="2256" y="1357"/>
                  </a:cubicBezTo>
                  <a:cubicBezTo>
                    <a:pt x="2252" y="1355"/>
                    <a:pt x="2247" y="1357"/>
                    <a:pt x="2244" y="1361"/>
                  </a:cubicBezTo>
                  <a:cubicBezTo>
                    <a:pt x="2240" y="1366"/>
                    <a:pt x="2240" y="1375"/>
                    <a:pt x="2242" y="1382"/>
                  </a:cubicBezTo>
                  <a:cubicBezTo>
                    <a:pt x="2248" y="1403"/>
                    <a:pt x="2256" y="1423"/>
                    <a:pt x="2266" y="1442"/>
                  </a:cubicBezTo>
                  <a:cubicBezTo>
                    <a:pt x="2271" y="1451"/>
                    <a:pt x="2276" y="1460"/>
                    <a:pt x="2282" y="1468"/>
                  </a:cubicBezTo>
                  <a:cubicBezTo>
                    <a:pt x="2285" y="1473"/>
                    <a:pt x="2299" y="1497"/>
                    <a:pt x="2299" y="1487"/>
                  </a:cubicBezTo>
                  <a:cubicBezTo>
                    <a:pt x="2299" y="1475"/>
                    <a:pt x="2296" y="1462"/>
                    <a:pt x="2293" y="1451"/>
                  </a:cubicBezTo>
                  <a:cubicBezTo>
                    <a:pt x="2290" y="1434"/>
                    <a:pt x="2285" y="1416"/>
                    <a:pt x="2280" y="1400"/>
                  </a:cubicBezTo>
                  <a:close/>
                  <a:moveTo>
                    <a:pt x="3386" y="408"/>
                  </a:moveTo>
                  <a:cubicBezTo>
                    <a:pt x="3397" y="437"/>
                    <a:pt x="3417" y="457"/>
                    <a:pt x="3437" y="474"/>
                  </a:cubicBezTo>
                  <a:cubicBezTo>
                    <a:pt x="3439" y="475"/>
                    <a:pt x="3441" y="477"/>
                    <a:pt x="3443" y="477"/>
                  </a:cubicBezTo>
                  <a:cubicBezTo>
                    <a:pt x="3444" y="478"/>
                    <a:pt x="3445" y="478"/>
                    <a:pt x="3445" y="477"/>
                  </a:cubicBezTo>
                  <a:cubicBezTo>
                    <a:pt x="3447" y="477"/>
                    <a:pt x="3448" y="477"/>
                    <a:pt x="3449" y="475"/>
                  </a:cubicBezTo>
                  <a:cubicBezTo>
                    <a:pt x="3453" y="470"/>
                    <a:pt x="3447" y="457"/>
                    <a:pt x="3446" y="452"/>
                  </a:cubicBezTo>
                  <a:cubicBezTo>
                    <a:pt x="3442" y="444"/>
                    <a:pt x="3438" y="436"/>
                    <a:pt x="3434" y="428"/>
                  </a:cubicBezTo>
                  <a:cubicBezTo>
                    <a:pt x="3428" y="415"/>
                    <a:pt x="3421" y="402"/>
                    <a:pt x="3412" y="390"/>
                  </a:cubicBezTo>
                  <a:cubicBezTo>
                    <a:pt x="3409" y="385"/>
                    <a:pt x="3405" y="380"/>
                    <a:pt x="3400" y="379"/>
                  </a:cubicBezTo>
                  <a:cubicBezTo>
                    <a:pt x="3395" y="377"/>
                    <a:pt x="3389" y="379"/>
                    <a:pt x="3386" y="384"/>
                  </a:cubicBezTo>
                  <a:cubicBezTo>
                    <a:pt x="3384" y="387"/>
                    <a:pt x="3383" y="392"/>
                    <a:pt x="3384" y="396"/>
                  </a:cubicBezTo>
                  <a:cubicBezTo>
                    <a:pt x="3384" y="400"/>
                    <a:pt x="3385" y="404"/>
                    <a:pt x="3386" y="408"/>
                  </a:cubicBezTo>
                  <a:close/>
                  <a:moveTo>
                    <a:pt x="2280" y="694"/>
                  </a:moveTo>
                  <a:cubicBezTo>
                    <a:pt x="2275" y="680"/>
                    <a:pt x="2270" y="656"/>
                    <a:pt x="2256" y="651"/>
                  </a:cubicBezTo>
                  <a:cubicBezTo>
                    <a:pt x="2252" y="650"/>
                    <a:pt x="2247" y="651"/>
                    <a:pt x="2244" y="655"/>
                  </a:cubicBezTo>
                  <a:cubicBezTo>
                    <a:pt x="2240" y="661"/>
                    <a:pt x="2240" y="669"/>
                    <a:pt x="2242" y="676"/>
                  </a:cubicBezTo>
                  <a:cubicBezTo>
                    <a:pt x="2248" y="697"/>
                    <a:pt x="2256" y="718"/>
                    <a:pt x="2266" y="736"/>
                  </a:cubicBezTo>
                  <a:cubicBezTo>
                    <a:pt x="2271" y="745"/>
                    <a:pt x="2276" y="754"/>
                    <a:pt x="2282" y="763"/>
                  </a:cubicBezTo>
                  <a:cubicBezTo>
                    <a:pt x="2285" y="767"/>
                    <a:pt x="2299" y="791"/>
                    <a:pt x="2299" y="781"/>
                  </a:cubicBezTo>
                  <a:cubicBezTo>
                    <a:pt x="2299" y="769"/>
                    <a:pt x="2296" y="757"/>
                    <a:pt x="2293" y="745"/>
                  </a:cubicBezTo>
                  <a:cubicBezTo>
                    <a:pt x="2290" y="728"/>
                    <a:pt x="2285" y="711"/>
                    <a:pt x="2280" y="694"/>
                  </a:cubicBezTo>
                  <a:close/>
                  <a:moveTo>
                    <a:pt x="3386" y="1116"/>
                  </a:moveTo>
                  <a:cubicBezTo>
                    <a:pt x="3397" y="1145"/>
                    <a:pt x="3417" y="1165"/>
                    <a:pt x="3437" y="1182"/>
                  </a:cubicBezTo>
                  <a:cubicBezTo>
                    <a:pt x="3439" y="1184"/>
                    <a:pt x="3441" y="1185"/>
                    <a:pt x="3443" y="1186"/>
                  </a:cubicBezTo>
                  <a:cubicBezTo>
                    <a:pt x="3444" y="1186"/>
                    <a:pt x="3445" y="1186"/>
                    <a:pt x="3445" y="1186"/>
                  </a:cubicBezTo>
                  <a:cubicBezTo>
                    <a:pt x="3447" y="1186"/>
                    <a:pt x="3448" y="1185"/>
                    <a:pt x="3449" y="1184"/>
                  </a:cubicBezTo>
                  <a:cubicBezTo>
                    <a:pt x="3453" y="1179"/>
                    <a:pt x="3447" y="1166"/>
                    <a:pt x="3446" y="1161"/>
                  </a:cubicBezTo>
                  <a:cubicBezTo>
                    <a:pt x="3442" y="1152"/>
                    <a:pt x="3438" y="1145"/>
                    <a:pt x="3434" y="1137"/>
                  </a:cubicBezTo>
                  <a:cubicBezTo>
                    <a:pt x="3428" y="1123"/>
                    <a:pt x="3421" y="1110"/>
                    <a:pt x="3412" y="1098"/>
                  </a:cubicBezTo>
                  <a:cubicBezTo>
                    <a:pt x="3409" y="1093"/>
                    <a:pt x="3405" y="1089"/>
                    <a:pt x="3400" y="1087"/>
                  </a:cubicBezTo>
                  <a:cubicBezTo>
                    <a:pt x="3395" y="1085"/>
                    <a:pt x="3389" y="1087"/>
                    <a:pt x="3386" y="1092"/>
                  </a:cubicBezTo>
                  <a:cubicBezTo>
                    <a:pt x="3384" y="1096"/>
                    <a:pt x="3383" y="1100"/>
                    <a:pt x="3384" y="1104"/>
                  </a:cubicBezTo>
                  <a:cubicBezTo>
                    <a:pt x="3384" y="1108"/>
                    <a:pt x="3385" y="1112"/>
                    <a:pt x="3386" y="1116"/>
                  </a:cubicBezTo>
                  <a:close/>
                  <a:moveTo>
                    <a:pt x="2323" y="762"/>
                  </a:moveTo>
                  <a:cubicBezTo>
                    <a:pt x="2329" y="754"/>
                    <a:pt x="2335" y="746"/>
                    <a:pt x="2340" y="737"/>
                  </a:cubicBezTo>
                  <a:cubicBezTo>
                    <a:pt x="2347" y="726"/>
                    <a:pt x="2353" y="714"/>
                    <a:pt x="2359" y="701"/>
                  </a:cubicBezTo>
                  <a:cubicBezTo>
                    <a:pt x="2364" y="689"/>
                    <a:pt x="2370" y="677"/>
                    <a:pt x="2368" y="662"/>
                  </a:cubicBezTo>
                  <a:cubicBezTo>
                    <a:pt x="2368" y="659"/>
                    <a:pt x="2367" y="655"/>
                    <a:pt x="2366" y="653"/>
                  </a:cubicBezTo>
                  <a:cubicBezTo>
                    <a:pt x="2363" y="650"/>
                    <a:pt x="2360" y="650"/>
                    <a:pt x="2357" y="651"/>
                  </a:cubicBezTo>
                  <a:cubicBezTo>
                    <a:pt x="2350" y="653"/>
                    <a:pt x="2346" y="659"/>
                    <a:pt x="2342" y="666"/>
                  </a:cubicBezTo>
                  <a:cubicBezTo>
                    <a:pt x="2337" y="673"/>
                    <a:pt x="2332" y="681"/>
                    <a:pt x="2329" y="690"/>
                  </a:cubicBezTo>
                  <a:cubicBezTo>
                    <a:pt x="2323" y="705"/>
                    <a:pt x="2319" y="720"/>
                    <a:pt x="2314" y="735"/>
                  </a:cubicBezTo>
                  <a:cubicBezTo>
                    <a:pt x="2310" y="750"/>
                    <a:pt x="2301" y="776"/>
                    <a:pt x="2305" y="780"/>
                  </a:cubicBezTo>
                  <a:cubicBezTo>
                    <a:pt x="2308" y="784"/>
                    <a:pt x="2318" y="769"/>
                    <a:pt x="2323" y="762"/>
                  </a:cubicBezTo>
                  <a:close/>
                  <a:moveTo>
                    <a:pt x="2305" y="75"/>
                  </a:moveTo>
                  <a:cubicBezTo>
                    <a:pt x="2308" y="79"/>
                    <a:pt x="2318" y="63"/>
                    <a:pt x="2323" y="56"/>
                  </a:cubicBezTo>
                  <a:cubicBezTo>
                    <a:pt x="2329" y="48"/>
                    <a:pt x="2335" y="40"/>
                    <a:pt x="2340" y="32"/>
                  </a:cubicBezTo>
                  <a:cubicBezTo>
                    <a:pt x="2346" y="22"/>
                    <a:pt x="2352" y="11"/>
                    <a:pt x="2357" y="0"/>
                  </a:cubicBezTo>
                  <a:cubicBezTo>
                    <a:pt x="2323" y="0"/>
                    <a:pt x="2323" y="0"/>
                    <a:pt x="2323" y="0"/>
                  </a:cubicBezTo>
                  <a:cubicBezTo>
                    <a:pt x="2320" y="10"/>
                    <a:pt x="2317" y="20"/>
                    <a:pt x="2314" y="29"/>
                  </a:cubicBezTo>
                  <a:cubicBezTo>
                    <a:pt x="2310" y="44"/>
                    <a:pt x="2301" y="71"/>
                    <a:pt x="2305" y="75"/>
                  </a:cubicBezTo>
                  <a:close/>
                  <a:moveTo>
                    <a:pt x="2285" y="1535"/>
                  </a:moveTo>
                  <a:cubicBezTo>
                    <a:pt x="2287" y="1536"/>
                    <a:pt x="2289" y="1538"/>
                    <a:pt x="2291" y="1539"/>
                  </a:cubicBezTo>
                  <a:cubicBezTo>
                    <a:pt x="2292" y="1539"/>
                    <a:pt x="2293" y="1539"/>
                    <a:pt x="2293" y="1539"/>
                  </a:cubicBezTo>
                  <a:cubicBezTo>
                    <a:pt x="2295" y="1539"/>
                    <a:pt x="2296" y="1538"/>
                    <a:pt x="2297" y="1537"/>
                  </a:cubicBezTo>
                  <a:cubicBezTo>
                    <a:pt x="2301" y="1532"/>
                    <a:pt x="2295" y="1518"/>
                    <a:pt x="2294" y="1514"/>
                  </a:cubicBezTo>
                  <a:cubicBezTo>
                    <a:pt x="2290" y="1505"/>
                    <a:pt x="2286" y="1497"/>
                    <a:pt x="2282" y="1490"/>
                  </a:cubicBezTo>
                  <a:cubicBezTo>
                    <a:pt x="2276" y="1476"/>
                    <a:pt x="2269" y="1463"/>
                    <a:pt x="2260" y="1451"/>
                  </a:cubicBezTo>
                  <a:cubicBezTo>
                    <a:pt x="2257" y="1446"/>
                    <a:pt x="2253" y="1442"/>
                    <a:pt x="2248" y="1440"/>
                  </a:cubicBezTo>
                  <a:cubicBezTo>
                    <a:pt x="2243" y="1438"/>
                    <a:pt x="2237" y="1440"/>
                    <a:pt x="2234" y="1445"/>
                  </a:cubicBezTo>
                  <a:cubicBezTo>
                    <a:pt x="2232" y="1448"/>
                    <a:pt x="2231" y="1453"/>
                    <a:pt x="2232" y="1457"/>
                  </a:cubicBezTo>
                  <a:cubicBezTo>
                    <a:pt x="2232" y="1461"/>
                    <a:pt x="2233" y="1465"/>
                    <a:pt x="2234" y="1469"/>
                  </a:cubicBezTo>
                  <a:cubicBezTo>
                    <a:pt x="2245" y="1498"/>
                    <a:pt x="2265" y="1518"/>
                    <a:pt x="2285" y="1535"/>
                  </a:cubicBezTo>
                  <a:close/>
                  <a:moveTo>
                    <a:pt x="19" y="762"/>
                  </a:moveTo>
                  <a:cubicBezTo>
                    <a:pt x="25" y="754"/>
                    <a:pt x="31" y="746"/>
                    <a:pt x="36" y="737"/>
                  </a:cubicBezTo>
                  <a:cubicBezTo>
                    <a:pt x="43" y="726"/>
                    <a:pt x="49" y="714"/>
                    <a:pt x="55" y="701"/>
                  </a:cubicBezTo>
                  <a:cubicBezTo>
                    <a:pt x="60" y="689"/>
                    <a:pt x="66" y="677"/>
                    <a:pt x="64" y="662"/>
                  </a:cubicBezTo>
                  <a:cubicBezTo>
                    <a:pt x="64" y="659"/>
                    <a:pt x="63" y="655"/>
                    <a:pt x="62" y="653"/>
                  </a:cubicBezTo>
                  <a:cubicBezTo>
                    <a:pt x="59" y="650"/>
                    <a:pt x="56" y="650"/>
                    <a:pt x="53" y="651"/>
                  </a:cubicBezTo>
                  <a:cubicBezTo>
                    <a:pt x="46" y="653"/>
                    <a:pt x="42" y="659"/>
                    <a:pt x="38" y="666"/>
                  </a:cubicBezTo>
                  <a:cubicBezTo>
                    <a:pt x="33" y="673"/>
                    <a:pt x="28" y="681"/>
                    <a:pt x="25" y="690"/>
                  </a:cubicBezTo>
                  <a:cubicBezTo>
                    <a:pt x="19" y="705"/>
                    <a:pt x="15" y="720"/>
                    <a:pt x="10" y="735"/>
                  </a:cubicBezTo>
                  <a:cubicBezTo>
                    <a:pt x="8" y="743"/>
                    <a:pt x="4" y="755"/>
                    <a:pt x="2" y="765"/>
                  </a:cubicBezTo>
                  <a:cubicBezTo>
                    <a:pt x="2" y="781"/>
                    <a:pt x="2" y="781"/>
                    <a:pt x="2" y="781"/>
                  </a:cubicBezTo>
                  <a:cubicBezTo>
                    <a:pt x="6" y="782"/>
                    <a:pt x="14" y="768"/>
                    <a:pt x="19" y="762"/>
                  </a:cubicBezTo>
                  <a:close/>
                  <a:moveTo>
                    <a:pt x="2373" y="1443"/>
                  </a:moveTo>
                  <a:cubicBezTo>
                    <a:pt x="2373" y="1443"/>
                    <a:pt x="2372" y="1443"/>
                    <a:pt x="2372" y="1443"/>
                  </a:cubicBezTo>
                  <a:cubicBezTo>
                    <a:pt x="2370" y="1441"/>
                    <a:pt x="2367" y="1442"/>
                    <a:pt x="2364" y="1443"/>
                  </a:cubicBezTo>
                  <a:cubicBezTo>
                    <a:pt x="2351" y="1448"/>
                    <a:pt x="2340" y="1463"/>
                    <a:pt x="2331" y="1476"/>
                  </a:cubicBezTo>
                  <a:cubicBezTo>
                    <a:pt x="2319" y="1493"/>
                    <a:pt x="2304" y="1529"/>
                    <a:pt x="2307" y="1535"/>
                  </a:cubicBezTo>
                  <a:cubicBezTo>
                    <a:pt x="2310" y="1542"/>
                    <a:pt x="2348" y="1517"/>
                    <a:pt x="2363" y="1496"/>
                  </a:cubicBezTo>
                  <a:cubicBezTo>
                    <a:pt x="2371" y="1485"/>
                    <a:pt x="2386" y="1463"/>
                    <a:pt x="2377" y="1448"/>
                  </a:cubicBezTo>
                  <a:cubicBezTo>
                    <a:pt x="2376" y="1446"/>
                    <a:pt x="2375" y="1444"/>
                    <a:pt x="2373" y="1443"/>
                  </a:cubicBezTo>
                  <a:close/>
                  <a:moveTo>
                    <a:pt x="2368" y="2073"/>
                  </a:moveTo>
                  <a:cubicBezTo>
                    <a:pt x="2368" y="2070"/>
                    <a:pt x="2367" y="2067"/>
                    <a:pt x="2366" y="2064"/>
                  </a:cubicBezTo>
                  <a:cubicBezTo>
                    <a:pt x="2363" y="2062"/>
                    <a:pt x="2360" y="2061"/>
                    <a:pt x="2357" y="2062"/>
                  </a:cubicBezTo>
                  <a:cubicBezTo>
                    <a:pt x="2350" y="2064"/>
                    <a:pt x="2346" y="2070"/>
                    <a:pt x="2342" y="2077"/>
                  </a:cubicBezTo>
                  <a:cubicBezTo>
                    <a:pt x="2337" y="2085"/>
                    <a:pt x="2332" y="2092"/>
                    <a:pt x="2329" y="2101"/>
                  </a:cubicBezTo>
                  <a:cubicBezTo>
                    <a:pt x="2323" y="2116"/>
                    <a:pt x="2319" y="2131"/>
                    <a:pt x="2314" y="2146"/>
                  </a:cubicBezTo>
                  <a:cubicBezTo>
                    <a:pt x="2313" y="2150"/>
                    <a:pt x="2312" y="2154"/>
                    <a:pt x="2310" y="2158"/>
                  </a:cubicBezTo>
                  <a:cubicBezTo>
                    <a:pt x="2333" y="2158"/>
                    <a:pt x="2333" y="2158"/>
                    <a:pt x="2333" y="2158"/>
                  </a:cubicBezTo>
                  <a:cubicBezTo>
                    <a:pt x="2336" y="2155"/>
                    <a:pt x="2338" y="2152"/>
                    <a:pt x="2340" y="2149"/>
                  </a:cubicBezTo>
                  <a:cubicBezTo>
                    <a:pt x="2347" y="2137"/>
                    <a:pt x="2353" y="2125"/>
                    <a:pt x="2359" y="2112"/>
                  </a:cubicBezTo>
                  <a:cubicBezTo>
                    <a:pt x="2364" y="2100"/>
                    <a:pt x="2370" y="2088"/>
                    <a:pt x="2368" y="2073"/>
                  </a:cubicBezTo>
                  <a:close/>
                  <a:moveTo>
                    <a:pt x="2373" y="738"/>
                  </a:moveTo>
                  <a:cubicBezTo>
                    <a:pt x="2373" y="738"/>
                    <a:pt x="2372" y="737"/>
                    <a:pt x="2372" y="737"/>
                  </a:cubicBezTo>
                  <a:cubicBezTo>
                    <a:pt x="2370" y="736"/>
                    <a:pt x="2367" y="736"/>
                    <a:pt x="2364" y="737"/>
                  </a:cubicBezTo>
                  <a:cubicBezTo>
                    <a:pt x="2351" y="742"/>
                    <a:pt x="2340" y="757"/>
                    <a:pt x="2331" y="770"/>
                  </a:cubicBezTo>
                  <a:cubicBezTo>
                    <a:pt x="2319" y="787"/>
                    <a:pt x="2304" y="823"/>
                    <a:pt x="2307" y="830"/>
                  </a:cubicBezTo>
                  <a:cubicBezTo>
                    <a:pt x="2310" y="836"/>
                    <a:pt x="2348" y="811"/>
                    <a:pt x="2363" y="791"/>
                  </a:cubicBezTo>
                  <a:cubicBezTo>
                    <a:pt x="2371" y="780"/>
                    <a:pt x="2386" y="758"/>
                    <a:pt x="2377" y="742"/>
                  </a:cubicBezTo>
                  <a:cubicBezTo>
                    <a:pt x="2376" y="740"/>
                    <a:pt x="2375" y="739"/>
                    <a:pt x="2373" y="738"/>
                  </a:cubicBezTo>
                  <a:close/>
                  <a:moveTo>
                    <a:pt x="2318" y="2035"/>
                  </a:moveTo>
                  <a:cubicBezTo>
                    <a:pt x="2319" y="2021"/>
                    <a:pt x="2320" y="1998"/>
                    <a:pt x="2308" y="1991"/>
                  </a:cubicBezTo>
                  <a:cubicBezTo>
                    <a:pt x="2303" y="1988"/>
                    <a:pt x="2296" y="1990"/>
                    <a:pt x="2292" y="1995"/>
                  </a:cubicBezTo>
                  <a:cubicBezTo>
                    <a:pt x="2288" y="2000"/>
                    <a:pt x="2286" y="2007"/>
                    <a:pt x="2285" y="2015"/>
                  </a:cubicBezTo>
                  <a:cubicBezTo>
                    <a:pt x="2286" y="2040"/>
                    <a:pt x="2289" y="2065"/>
                    <a:pt x="2292" y="2089"/>
                  </a:cubicBezTo>
                  <a:cubicBezTo>
                    <a:pt x="2294" y="2099"/>
                    <a:pt x="2295" y="2109"/>
                    <a:pt x="2297" y="2119"/>
                  </a:cubicBezTo>
                  <a:cubicBezTo>
                    <a:pt x="2298" y="2122"/>
                    <a:pt x="2301" y="2140"/>
                    <a:pt x="2305" y="2132"/>
                  </a:cubicBezTo>
                  <a:cubicBezTo>
                    <a:pt x="2307" y="2128"/>
                    <a:pt x="2308" y="2122"/>
                    <a:pt x="2309" y="2117"/>
                  </a:cubicBezTo>
                  <a:cubicBezTo>
                    <a:pt x="2311" y="2106"/>
                    <a:pt x="2312" y="2096"/>
                    <a:pt x="2313" y="2086"/>
                  </a:cubicBezTo>
                  <a:cubicBezTo>
                    <a:pt x="2316" y="2069"/>
                    <a:pt x="2317" y="2052"/>
                    <a:pt x="2318" y="2035"/>
                  </a:cubicBezTo>
                  <a:close/>
                  <a:moveTo>
                    <a:pt x="2248" y="2146"/>
                  </a:moveTo>
                  <a:cubicBezTo>
                    <a:pt x="2243" y="2144"/>
                    <a:pt x="2237" y="2145"/>
                    <a:pt x="2234" y="2151"/>
                  </a:cubicBezTo>
                  <a:cubicBezTo>
                    <a:pt x="2233" y="2153"/>
                    <a:pt x="2232" y="2156"/>
                    <a:pt x="2232" y="2158"/>
                  </a:cubicBezTo>
                  <a:cubicBezTo>
                    <a:pt x="2262" y="2158"/>
                    <a:pt x="2262" y="2158"/>
                    <a:pt x="2262" y="2158"/>
                  </a:cubicBezTo>
                  <a:cubicBezTo>
                    <a:pt x="2261" y="2158"/>
                    <a:pt x="2261" y="2157"/>
                    <a:pt x="2260" y="2157"/>
                  </a:cubicBezTo>
                  <a:cubicBezTo>
                    <a:pt x="2257" y="2152"/>
                    <a:pt x="2253" y="2147"/>
                    <a:pt x="2248" y="2146"/>
                  </a:cubicBezTo>
                  <a:close/>
                  <a:moveTo>
                    <a:pt x="2280" y="2105"/>
                  </a:moveTo>
                  <a:cubicBezTo>
                    <a:pt x="2275" y="2091"/>
                    <a:pt x="2270" y="2067"/>
                    <a:pt x="2256" y="2063"/>
                  </a:cubicBezTo>
                  <a:cubicBezTo>
                    <a:pt x="2252" y="2061"/>
                    <a:pt x="2247" y="2062"/>
                    <a:pt x="2244" y="2067"/>
                  </a:cubicBezTo>
                  <a:cubicBezTo>
                    <a:pt x="2240" y="2072"/>
                    <a:pt x="2240" y="2080"/>
                    <a:pt x="2242" y="2087"/>
                  </a:cubicBezTo>
                  <a:cubicBezTo>
                    <a:pt x="2248" y="2108"/>
                    <a:pt x="2256" y="2129"/>
                    <a:pt x="2266" y="2147"/>
                  </a:cubicBezTo>
                  <a:cubicBezTo>
                    <a:pt x="2268" y="2151"/>
                    <a:pt x="2270" y="2155"/>
                    <a:pt x="2272" y="2158"/>
                  </a:cubicBezTo>
                  <a:cubicBezTo>
                    <a:pt x="2294" y="2158"/>
                    <a:pt x="2294" y="2158"/>
                    <a:pt x="2294" y="2158"/>
                  </a:cubicBezTo>
                  <a:cubicBezTo>
                    <a:pt x="2293" y="2158"/>
                    <a:pt x="2293" y="2157"/>
                    <a:pt x="2293" y="2156"/>
                  </a:cubicBezTo>
                  <a:cubicBezTo>
                    <a:pt x="2290" y="2139"/>
                    <a:pt x="2285" y="2122"/>
                    <a:pt x="2280" y="2105"/>
                  </a:cubicBezTo>
                  <a:close/>
                  <a:moveTo>
                    <a:pt x="2373" y="2149"/>
                  </a:moveTo>
                  <a:cubicBezTo>
                    <a:pt x="2373" y="2149"/>
                    <a:pt x="2372" y="2148"/>
                    <a:pt x="2372" y="2148"/>
                  </a:cubicBezTo>
                  <a:cubicBezTo>
                    <a:pt x="2370" y="2147"/>
                    <a:pt x="2367" y="2147"/>
                    <a:pt x="2364" y="2148"/>
                  </a:cubicBezTo>
                  <a:cubicBezTo>
                    <a:pt x="2359" y="2150"/>
                    <a:pt x="2354" y="2154"/>
                    <a:pt x="2349" y="2158"/>
                  </a:cubicBezTo>
                  <a:cubicBezTo>
                    <a:pt x="2379" y="2158"/>
                    <a:pt x="2379" y="2158"/>
                    <a:pt x="2379" y="2158"/>
                  </a:cubicBezTo>
                  <a:cubicBezTo>
                    <a:pt x="2378" y="2157"/>
                    <a:pt x="2378" y="2155"/>
                    <a:pt x="2377" y="2153"/>
                  </a:cubicBezTo>
                  <a:cubicBezTo>
                    <a:pt x="2376" y="2151"/>
                    <a:pt x="2375" y="2150"/>
                    <a:pt x="2373" y="2149"/>
                  </a:cubicBezTo>
                  <a:close/>
                  <a:moveTo>
                    <a:pt x="2373" y="32"/>
                  </a:moveTo>
                  <a:cubicBezTo>
                    <a:pt x="2373" y="32"/>
                    <a:pt x="2372" y="32"/>
                    <a:pt x="2372" y="32"/>
                  </a:cubicBezTo>
                  <a:cubicBezTo>
                    <a:pt x="2370" y="30"/>
                    <a:pt x="2367" y="31"/>
                    <a:pt x="2364" y="32"/>
                  </a:cubicBezTo>
                  <a:cubicBezTo>
                    <a:pt x="2351" y="37"/>
                    <a:pt x="2340" y="51"/>
                    <a:pt x="2331" y="65"/>
                  </a:cubicBezTo>
                  <a:cubicBezTo>
                    <a:pt x="2319" y="82"/>
                    <a:pt x="2304" y="118"/>
                    <a:pt x="2307" y="124"/>
                  </a:cubicBezTo>
                  <a:cubicBezTo>
                    <a:pt x="2310" y="130"/>
                    <a:pt x="2348" y="105"/>
                    <a:pt x="2363" y="85"/>
                  </a:cubicBezTo>
                  <a:cubicBezTo>
                    <a:pt x="2371" y="74"/>
                    <a:pt x="2386" y="52"/>
                    <a:pt x="2377" y="36"/>
                  </a:cubicBezTo>
                  <a:cubicBezTo>
                    <a:pt x="2376" y="35"/>
                    <a:pt x="2375" y="33"/>
                    <a:pt x="2373" y="32"/>
                  </a:cubicBezTo>
                  <a:close/>
                  <a:moveTo>
                    <a:pt x="3525" y="1794"/>
                  </a:moveTo>
                  <a:cubicBezTo>
                    <a:pt x="3525" y="1794"/>
                    <a:pt x="3524" y="1794"/>
                    <a:pt x="3524" y="1794"/>
                  </a:cubicBezTo>
                  <a:cubicBezTo>
                    <a:pt x="3522" y="1792"/>
                    <a:pt x="3519" y="1793"/>
                    <a:pt x="3516" y="1794"/>
                  </a:cubicBezTo>
                  <a:cubicBezTo>
                    <a:pt x="3503" y="1799"/>
                    <a:pt x="3492" y="1813"/>
                    <a:pt x="3483" y="1827"/>
                  </a:cubicBezTo>
                  <a:cubicBezTo>
                    <a:pt x="3471" y="1844"/>
                    <a:pt x="3456" y="1880"/>
                    <a:pt x="3459" y="1886"/>
                  </a:cubicBezTo>
                  <a:cubicBezTo>
                    <a:pt x="3462" y="1892"/>
                    <a:pt x="3500" y="1868"/>
                    <a:pt x="3515" y="1847"/>
                  </a:cubicBezTo>
                  <a:cubicBezTo>
                    <a:pt x="3523" y="1836"/>
                    <a:pt x="3538" y="1814"/>
                    <a:pt x="3529" y="1799"/>
                  </a:cubicBezTo>
                  <a:cubicBezTo>
                    <a:pt x="3528" y="1797"/>
                    <a:pt x="3527" y="1795"/>
                    <a:pt x="3525" y="1794"/>
                  </a:cubicBezTo>
                  <a:close/>
                  <a:moveTo>
                    <a:pt x="3525" y="1091"/>
                  </a:moveTo>
                  <a:cubicBezTo>
                    <a:pt x="3525" y="1090"/>
                    <a:pt x="3524" y="1090"/>
                    <a:pt x="3524" y="1090"/>
                  </a:cubicBezTo>
                  <a:cubicBezTo>
                    <a:pt x="3522" y="1089"/>
                    <a:pt x="3519" y="1089"/>
                    <a:pt x="3516" y="1090"/>
                  </a:cubicBezTo>
                  <a:cubicBezTo>
                    <a:pt x="3503" y="1095"/>
                    <a:pt x="3492" y="1110"/>
                    <a:pt x="3483" y="1123"/>
                  </a:cubicBezTo>
                  <a:cubicBezTo>
                    <a:pt x="3471" y="1140"/>
                    <a:pt x="3456" y="1176"/>
                    <a:pt x="3459" y="1182"/>
                  </a:cubicBezTo>
                  <a:cubicBezTo>
                    <a:pt x="3462" y="1189"/>
                    <a:pt x="3500" y="1164"/>
                    <a:pt x="3515" y="1143"/>
                  </a:cubicBezTo>
                  <a:cubicBezTo>
                    <a:pt x="3523" y="1132"/>
                    <a:pt x="3538" y="1111"/>
                    <a:pt x="3529" y="1095"/>
                  </a:cubicBezTo>
                  <a:cubicBezTo>
                    <a:pt x="3528" y="1093"/>
                    <a:pt x="3527" y="1092"/>
                    <a:pt x="3525" y="1091"/>
                  </a:cubicBezTo>
                  <a:close/>
                  <a:moveTo>
                    <a:pt x="3475" y="1818"/>
                  </a:moveTo>
                  <a:cubicBezTo>
                    <a:pt x="3481" y="1810"/>
                    <a:pt x="3487" y="1802"/>
                    <a:pt x="3492" y="1794"/>
                  </a:cubicBezTo>
                  <a:cubicBezTo>
                    <a:pt x="3499" y="1782"/>
                    <a:pt x="3505" y="1770"/>
                    <a:pt x="3511" y="1758"/>
                  </a:cubicBezTo>
                  <a:cubicBezTo>
                    <a:pt x="3516" y="1745"/>
                    <a:pt x="3522" y="1733"/>
                    <a:pt x="3520" y="1718"/>
                  </a:cubicBezTo>
                  <a:cubicBezTo>
                    <a:pt x="3520" y="1715"/>
                    <a:pt x="3519" y="1712"/>
                    <a:pt x="3517" y="1710"/>
                  </a:cubicBezTo>
                  <a:cubicBezTo>
                    <a:pt x="3515" y="1707"/>
                    <a:pt x="3512" y="1707"/>
                    <a:pt x="3509" y="1708"/>
                  </a:cubicBezTo>
                  <a:cubicBezTo>
                    <a:pt x="3502" y="1710"/>
                    <a:pt x="3498" y="1716"/>
                    <a:pt x="3494" y="1722"/>
                  </a:cubicBezTo>
                  <a:cubicBezTo>
                    <a:pt x="3489" y="1730"/>
                    <a:pt x="3484" y="1738"/>
                    <a:pt x="3481" y="1746"/>
                  </a:cubicBezTo>
                  <a:cubicBezTo>
                    <a:pt x="3475" y="1761"/>
                    <a:pt x="3471" y="1776"/>
                    <a:pt x="3466" y="1792"/>
                  </a:cubicBezTo>
                  <a:cubicBezTo>
                    <a:pt x="3462" y="1806"/>
                    <a:pt x="3453" y="1833"/>
                    <a:pt x="3457" y="1837"/>
                  </a:cubicBezTo>
                  <a:cubicBezTo>
                    <a:pt x="3460" y="1841"/>
                    <a:pt x="3470" y="1826"/>
                    <a:pt x="3475" y="1818"/>
                  </a:cubicBezTo>
                  <a:close/>
                  <a:moveTo>
                    <a:pt x="3434" y="1840"/>
                  </a:moveTo>
                  <a:cubicBezTo>
                    <a:pt x="3428" y="1827"/>
                    <a:pt x="3421" y="1814"/>
                    <a:pt x="3412" y="1802"/>
                  </a:cubicBezTo>
                  <a:cubicBezTo>
                    <a:pt x="3409" y="1797"/>
                    <a:pt x="3405" y="1793"/>
                    <a:pt x="3400" y="1791"/>
                  </a:cubicBezTo>
                  <a:cubicBezTo>
                    <a:pt x="3395" y="1789"/>
                    <a:pt x="3389" y="1791"/>
                    <a:pt x="3386" y="1796"/>
                  </a:cubicBezTo>
                  <a:cubicBezTo>
                    <a:pt x="3384" y="1799"/>
                    <a:pt x="3383" y="1804"/>
                    <a:pt x="3384" y="1808"/>
                  </a:cubicBezTo>
                  <a:cubicBezTo>
                    <a:pt x="3384" y="1812"/>
                    <a:pt x="3385" y="1816"/>
                    <a:pt x="3386" y="1820"/>
                  </a:cubicBezTo>
                  <a:cubicBezTo>
                    <a:pt x="3397" y="1849"/>
                    <a:pt x="3417" y="1869"/>
                    <a:pt x="3437" y="1886"/>
                  </a:cubicBezTo>
                  <a:cubicBezTo>
                    <a:pt x="3439" y="1887"/>
                    <a:pt x="3441" y="1889"/>
                    <a:pt x="3443" y="1889"/>
                  </a:cubicBezTo>
                  <a:cubicBezTo>
                    <a:pt x="3444" y="1890"/>
                    <a:pt x="3445" y="1890"/>
                    <a:pt x="3445" y="1890"/>
                  </a:cubicBezTo>
                  <a:cubicBezTo>
                    <a:pt x="3447" y="1889"/>
                    <a:pt x="3448" y="1889"/>
                    <a:pt x="3449" y="1888"/>
                  </a:cubicBezTo>
                  <a:cubicBezTo>
                    <a:pt x="3453" y="1883"/>
                    <a:pt x="3447" y="1869"/>
                    <a:pt x="3446" y="1865"/>
                  </a:cubicBezTo>
                  <a:cubicBezTo>
                    <a:pt x="3442" y="1856"/>
                    <a:pt x="3438" y="1848"/>
                    <a:pt x="3434" y="1840"/>
                  </a:cubicBezTo>
                  <a:close/>
                  <a:moveTo>
                    <a:pt x="3457" y="1778"/>
                  </a:moveTo>
                  <a:cubicBezTo>
                    <a:pt x="3459" y="1773"/>
                    <a:pt x="3460" y="1767"/>
                    <a:pt x="3461" y="1762"/>
                  </a:cubicBezTo>
                  <a:cubicBezTo>
                    <a:pt x="3463" y="1752"/>
                    <a:pt x="3464" y="1742"/>
                    <a:pt x="3465" y="1731"/>
                  </a:cubicBezTo>
                  <a:cubicBezTo>
                    <a:pt x="3468" y="1715"/>
                    <a:pt x="3469" y="1698"/>
                    <a:pt x="3470" y="1680"/>
                  </a:cubicBezTo>
                  <a:cubicBezTo>
                    <a:pt x="3471" y="1666"/>
                    <a:pt x="3472" y="1643"/>
                    <a:pt x="3460" y="1636"/>
                  </a:cubicBezTo>
                  <a:cubicBezTo>
                    <a:pt x="3455" y="1633"/>
                    <a:pt x="3448" y="1635"/>
                    <a:pt x="3444" y="1640"/>
                  </a:cubicBezTo>
                  <a:cubicBezTo>
                    <a:pt x="3440" y="1645"/>
                    <a:pt x="3438" y="1653"/>
                    <a:pt x="3437" y="1660"/>
                  </a:cubicBezTo>
                  <a:cubicBezTo>
                    <a:pt x="3438" y="1685"/>
                    <a:pt x="3441" y="1710"/>
                    <a:pt x="3444" y="1735"/>
                  </a:cubicBezTo>
                  <a:cubicBezTo>
                    <a:pt x="3446" y="1745"/>
                    <a:pt x="3447" y="1755"/>
                    <a:pt x="3449" y="1764"/>
                  </a:cubicBezTo>
                  <a:cubicBezTo>
                    <a:pt x="3450" y="1767"/>
                    <a:pt x="3453" y="1786"/>
                    <a:pt x="3457" y="1778"/>
                  </a:cubicBezTo>
                  <a:close/>
                  <a:moveTo>
                    <a:pt x="3432" y="1751"/>
                  </a:moveTo>
                  <a:cubicBezTo>
                    <a:pt x="3427" y="1736"/>
                    <a:pt x="3422" y="1713"/>
                    <a:pt x="3408" y="1708"/>
                  </a:cubicBezTo>
                  <a:cubicBezTo>
                    <a:pt x="3404" y="1706"/>
                    <a:pt x="3399" y="1707"/>
                    <a:pt x="3396" y="1712"/>
                  </a:cubicBezTo>
                  <a:cubicBezTo>
                    <a:pt x="3392" y="1717"/>
                    <a:pt x="3392" y="1726"/>
                    <a:pt x="3394" y="1733"/>
                  </a:cubicBezTo>
                  <a:cubicBezTo>
                    <a:pt x="3400" y="1754"/>
                    <a:pt x="3408" y="1774"/>
                    <a:pt x="3418" y="1793"/>
                  </a:cubicBezTo>
                  <a:cubicBezTo>
                    <a:pt x="3423" y="1802"/>
                    <a:pt x="3428" y="1811"/>
                    <a:pt x="3434" y="1819"/>
                  </a:cubicBezTo>
                  <a:cubicBezTo>
                    <a:pt x="3437" y="1823"/>
                    <a:pt x="3451" y="1848"/>
                    <a:pt x="3451" y="1838"/>
                  </a:cubicBezTo>
                  <a:cubicBezTo>
                    <a:pt x="3451" y="1826"/>
                    <a:pt x="3448" y="1813"/>
                    <a:pt x="3445" y="1802"/>
                  </a:cubicBezTo>
                  <a:cubicBezTo>
                    <a:pt x="3442" y="1784"/>
                    <a:pt x="3437" y="1767"/>
                    <a:pt x="3432" y="1751"/>
                  </a:cubicBezTo>
                  <a:close/>
                  <a:moveTo>
                    <a:pt x="1221" y="382"/>
                  </a:moveTo>
                  <a:cubicBezTo>
                    <a:pt x="1221" y="382"/>
                    <a:pt x="1220" y="382"/>
                    <a:pt x="1220" y="381"/>
                  </a:cubicBezTo>
                  <a:cubicBezTo>
                    <a:pt x="1218" y="380"/>
                    <a:pt x="1215" y="380"/>
                    <a:pt x="1212" y="381"/>
                  </a:cubicBezTo>
                  <a:cubicBezTo>
                    <a:pt x="1199" y="387"/>
                    <a:pt x="1188" y="401"/>
                    <a:pt x="1179" y="415"/>
                  </a:cubicBezTo>
                  <a:cubicBezTo>
                    <a:pt x="1168" y="432"/>
                    <a:pt x="1152" y="468"/>
                    <a:pt x="1155" y="474"/>
                  </a:cubicBezTo>
                  <a:cubicBezTo>
                    <a:pt x="1158" y="480"/>
                    <a:pt x="1196" y="455"/>
                    <a:pt x="1211" y="435"/>
                  </a:cubicBezTo>
                  <a:cubicBezTo>
                    <a:pt x="1219" y="424"/>
                    <a:pt x="1234" y="402"/>
                    <a:pt x="1225" y="386"/>
                  </a:cubicBezTo>
                  <a:cubicBezTo>
                    <a:pt x="1224" y="385"/>
                    <a:pt x="1223" y="383"/>
                    <a:pt x="1221" y="382"/>
                  </a:cubicBezTo>
                  <a:close/>
                  <a:moveTo>
                    <a:pt x="69" y="2149"/>
                  </a:moveTo>
                  <a:cubicBezTo>
                    <a:pt x="69" y="2149"/>
                    <a:pt x="68" y="2148"/>
                    <a:pt x="68" y="2148"/>
                  </a:cubicBezTo>
                  <a:cubicBezTo>
                    <a:pt x="66" y="2147"/>
                    <a:pt x="63" y="2147"/>
                    <a:pt x="60" y="2148"/>
                  </a:cubicBezTo>
                  <a:cubicBezTo>
                    <a:pt x="55" y="2150"/>
                    <a:pt x="50" y="2154"/>
                    <a:pt x="45" y="2158"/>
                  </a:cubicBezTo>
                  <a:cubicBezTo>
                    <a:pt x="75" y="2158"/>
                    <a:pt x="75" y="2158"/>
                    <a:pt x="75" y="2158"/>
                  </a:cubicBezTo>
                  <a:cubicBezTo>
                    <a:pt x="74" y="2157"/>
                    <a:pt x="74" y="2155"/>
                    <a:pt x="73" y="2153"/>
                  </a:cubicBezTo>
                  <a:cubicBezTo>
                    <a:pt x="72" y="2151"/>
                    <a:pt x="71" y="2150"/>
                    <a:pt x="69" y="2149"/>
                  </a:cubicBezTo>
                  <a:close/>
                  <a:moveTo>
                    <a:pt x="69" y="1443"/>
                  </a:moveTo>
                  <a:cubicBezTo>
                    <a:pt x="69" y="1443"/>
                    <a:pt x="68" y="1443"/>
                    <a:pt x="68" y="1443"/>
                  </a:cubicBezTo>
                  <a:cubicBezTo>
                    <a:pt x="66" y="1441"/>
                    <a:pt x="63" y="1442"/>
                    <a:pt x="60" y="1443"/>
                  </a:cubicBezTo>
                  <a:cubicBezTo>
                    <a:pt x="47" y="1448"/>
                    <a:pt x="36" y="1463"/>
                    <a:pt x="27" y="1476"/>
                  </a:cubicBezTo>
                  <a:cubicBezTo>
                    <a:pt x="16" y="1493"/>
                    <a:pt x="0" y="1529"/>
                    <a:pt x="3" y="1535"/>
                  </a:cubicBezTo>
                  <a:cubicBezTo>
                    <a:pt x="6" y="1542"/>
                    <a:pt x="44" y="1517"/>
                    <a:pt x="59" y="1496"/>
                  </a:cubicBezTo>
                  <a:cubicBezTo>
                    <a:pt x="67" y="1485"/>
                    <a:pt x="82" y="1463"/>
                    <a:pt x="73" y="1448"/>
                  </a:cubicBezTo>
                  <a:cubicBezTo>
                    <a:pt x="72" y="1446"/>
                    <a:pt x="71" y="1444"/>
                    <a:pt x="69" y="1443"/>
                  </a:cubicBezTo>
                  <a:close/>
                  <a:moveTo>
                    <a:pt x="64" y="2073"/>
                  </a:moveTo>
                  <a:cubicBezTo>
                    <a:pt x="64" y="2070"/>
                    <a:pt x="63" y="2067"/>
                    <a:pt x="62" y="2064"/>
                  </a:cubicBezTo>
                  <a:cubicBezTo>
                    <a:pt x="59" y="2062"/>
                    <a:pt x="56" y="2061"/>
                    <a:pt x="53" y="2062"/>
                  </a:cubicBezTo>
                  <a:cubicBezTo>
                    <a:pt x="46" y="2064"/>
                    <a:pt x="42" y="2070"/>
                    <a:pt x="38" y="2077"/>
                  </a:cubicBezTo>
                  <a:cubicBezTo>
                    <a:pt x="33" y="2085"/>
                    <a:pt x="28" y="2092"/>
                    <a:pt x="25" y="2101"/>
                  </a:cubicBezTo>
                  <a:cubicBezTo>
                    <a:pt x="19" y="2116"/>
                    <a:pt x="15" y="2131"/>
                    <a:pt x="10" y="2146"/>
                  </a:cubicBezTo>
                  <a:cubicBezTo>
                    <a:pt x="9" y="2150"/>
                    <a:pt x="8" y="2154"/>
                    <a:pt x="6" y="2158"/>
                  </a:cubicBezTo>
                  <a:cubicBezTo>
                    <a:pt x="30" y="2158"/>
                    <a:pt x="30" y="2158"/>
                    <a:pt x="30" y="2158"/>
                  </a:cubicBezTo>
                  <a:cubicBezTo>
                    <a:pt x="32" y="2155"/>
                    <a:pt x="34" y="2152"/>
                    <a:pt x="36" y="2149"/>
                  </a:cubicBezTo>
                  <a:cubicBezTo>
                    <a:pt x="43" y="2137"/>
                    <a:pt x="49" y="2125"/>
                    <a:pt x="55" y="2112"/>
                  </a:cubicBezTo>
                  <a:cubicBezTo>
                    <a:pt x="60" y="2100"/>
                    <a:pt x="66" y="2088"/>
                    <a:pt x="64" y="2073"/>
                  </a:cubicBezTo>
                  <a:close/>
                  <a:moveTo>
                    <a:pt x="19" y="1467"/>
                  </a:moveTo>
                  <a:cubicBezTo>
                    <a:pt x="25" y="1460"/>
                    <a:pt x="31" y="1451"/>
                    <a:pt x="36" y="1443"/>
                  </a:cubicBezTo>
                  <a:cubicBezTo>
                    <a:pt x="43" y="1432"/>
                    <a:pt x="49" y="1420"/>
                    <a:pt x="55" y="1407"/>
                  </a:cubicBezTo>
                  <a:cubicBezTo>
                    <a:pt x="60" y="1395"/>
                    <a:pt x="66" y="1382"/>
                    <a:pt x="64" y="1367"/>
                  </a:cubicBezTo>
                  <a:cubicBezTo>
                    <a:pt x="64" y="1364"/>
                    <a:pt x="63" y="1361"/>
                    <a:pt x="62" y="1359"/>
                  </a:cubicBezTo>
                  <a:cubicBezTo>
                    <a:pt x="59" y="1356"/>
                    <a:pt x="56" y="1356"/>
                    <a:pt x="53" y="1357"/>
                  </a:cubicBezTo>
                  <a:cubicBezTo>
                    <a:pt x="46" y="1359"/>
                    <a:pt x="42" y="1365"/>
                    <a:pt x="38" y="1371"/>
                  </a:cubicBezTo>
                  <a:cubicBezTo>
                    <a:pt x="33" y="1379"/>
                    <a:pt x="28" y="1387"/>
                    <a:pt x="25" y="1396"/>
                  </a:cubicBezTo>
                  <a:cubicBezTo>
                    <a:pt x="19" y="1410"/>
                    <a:pt x="15" y="1425"/>
                    <a:pt x="10" y="1441"/>
                  </a:cubicBezTo>
                  <a:cubicBezTo>
                    <a:pt x="8" y="1449"/>
                    <a:pt x="4" y="1461"/>
                    <a:pt x="2" y="1470"/>
                  </a:cubicBezTo>
                  <a:cubicBezTo>
                    <a:pt x="2" y="1487"/>
                    <a:pt x="2" y="1487"/>
                    <a:pt x="2" y="1487"/>
                  </a:cubicBezTo>
                  <a:cubicBezTo>
                    <a:pt x="6" y="1488"/>
                    <a:pt x="14" y="1474"/>
                    <a:pt x="19" y="1467"/>
                  </a:cubicBezTo>
                  <a:close/>
                  <a:moveTo>
                    <a:pt x="9" y="1381"/>
                  </a:moveTo>
                  <a:cubicBezTo>
                    <a:pt x="12" y="1364"/>
                    <a:pt x="14" y="1347"/>
                    <a:pt x="14" y="1330"/>
                  </a:cubicBezTo>
                  <a:cubicBezTo>
                    <a:pt x="15" y="1315"/>
                    <a:pt x="16" y="1293"/>
                    <a:pt x="4" y="1285"/>
                  </a:cubicBezTo>
                  <a:cubicBezTo>
                    <a:pt x="3" y="1285"/>
                    <a:pt x="2" y="1285"/>
                    <a:pt x="2" y="1284"/>
                  </a:cubicBezTo>
                  <a:cubicBezTo>
                    <a:pt x="2" y="1425"/>
                    <a:pt x="2" y="1425"/>
                    <a:pt x="2" y="1425"/>
                  </a:cubicBezTo>
                  <a:cubicBezTo>
                    <a:pt x="3" y="1421"/>
                    <a:pt x="4" y="1415"/>
                    <a:pt x="5" y="1411"/>
                  </a:cubicBezTo>
                  <a:cubicBezTo>
                    <a:pt x="7" y="1401"/>
                    <a:pt x="8" y="1391"/>
                    <a:pt x="9" y="1381"/>
                  </a:cubicBezTo>
                  <a:close/>
                  <a:moveTo>
                    <a:pt x="69" y="738"/>
                  </a:moveTo>
                  <a:cubicBezTo>
                    <a:pt x="69" y="738"/>
                    <a:pt x="68" y="737"/>
                    <a:pt x="68" y="737"/>
                  </a:cubicBezTo>
                  <a:cubicBezTo>
                    <a:pt x="66" y="736"/>
                    <a:pt x="63" y="736"/>
                    <a:pt x="60" y="737"/>
                  </a:cubicBezTo>
                  <a:cubicBezTo>
                    <a:pt x="47" y="742"/>
                    <a:pt x="36" y="757"/>
                    <a:pt x="27" y="770"/>
                  </a:cubicBezTo>
                  <a:cubicBezTo>
                    <a:pt x="16" y="787"/>
                    <a:pt x="0" y="823"/>
                    <a:pt x="3" y="830"/>
                  </a:cubicBezTo>
                  <a:cubicBezTo>
                    <a:pt x="6" y="836"/>
                    <a:pt x="44" y="811"/>
                    <a:pt x="59" y="791"/>
                  </a:cubicBezTo>
                  <a:cubicBezTo>
                    <a:pt x="67" y="780"/>
                    <a:pt x="82" y="758"/>
                    <a:pt x="73" y="742"/>
                  </a:cubicBezTo>
                  <a:cubicBezTo>
                    <a:pt x="72" y="740"/>
                    <a:pt x="71" y="739"/>
                    <a:pt x="69" y="738"/>
                  </a:cubicBezTo>
                  <a:close/>
                  <a:moveTo>
                    <a:pt x="14" y="2035"/>
                  </a:moveTo>
                  <a:cubicBezTo>
                    <a:pt x="15" y="2021"/>
                    <a:pt x="16" y="1998"/>
                    <a:pt x="4" y="1991"/>
                  </a:cubicBezTo>
                  <a:cubicBezTo>
                    <a:pt x="3" y="1990"/>
                    <a:pt x="2" y="1990"/>
                    <a:pt x="2" y="1990"/>
                  </a:cubicBezTo>
                  <a:cubicBezTo>
                    <a:pt x="2" y="2131"/>
                    <a:pt x="2" y="2131"/>
                    <a:pt x="2" y="2131"/>
                  </a:cubicBezTo>
                  <a:cubicBezTo>
                    <a:pt x="3" y="2126"/>
                    <a:pt x="4" y="2121"/>
                    <a:pt x="5" y="2117"/>
                  </a:cubicBezTo>
                  <a:cubicBezTo>
                    <a:pt x="7" y="2106"/>
                    <a:pt x="8" y="2096"/>
                    <a:pt x="9" y="2086"/>
                  </a:cubicBezTo>
                  <a:cubicBezTo>
                    <a:pt x="12" y="2069"/>
                    <a:pt x="14" y="2052"/>
                    <a:pt x="14" y="2035"/>
                  </a:cubicBezTo>
                  <a:close/>
                  <a:moveTo>
                    <a:pt x="1153" y="1778"/>
                  </a:moveTo>
                  <a:cubicBezTo>
                    <a:pt x="1155" y="1773"/>
                    <a:pt x="1156" y="1767"/>
                    <a:pt x="1157" y="1762"/>
                  </a:cubicBezTo>
                  <a:cubicBezTo>
                    <a:pt x="1159" y="1752"/>
                    <a:pt x="1160" y="1742"/>
                    <a:pt x="1161" y="1731"/>
                  </a:cubicBezTo>
                  <a:cubicBezTo>
                    <a:pt x="1164" y="1715"/>
                    <a:pt x="1165" y="1698"/>
                    <a:pt x="1166" y="1680"/>
                  </a:cubicBezTo>
                  <a:cubicBezTo>
                    <a:pt x="1167" y="1666"/>
                    <a:pt x="1168" y="1643"/>
                    <a:pt x="1156" y="1636"/>
                  </a:cubicBezTo>
                  <a:cubicBezTo>
                    <a:pt x="1151" y="1633"/>
                    <a:pt x="1144" y="1635"/>
                    <a:pt x="1140" y="1640"/>
                  </a:cubicBezTo>
                  <a:cubicBezTo>
                    <a:pt x="1136" y="1645"/>
                    <a:pt x="1134" y="1653"/>
                    <a:pt x="1133" y="1660"/>
                  </a:cubicBezTo>
                  <a:cubicBezTo>
                    <a:pt x="1134" y="1685"/>
                    <a:pt x="1137" y="1710"/>
                    <a:pt x="1140" y="1735"/>
                  </a:cubicBezTo>
                  <a:cubicBezTo>
                    <a:pt x="1142" y="1745"/>
                    <a:pt x="1143" y="1755"/>
                    <a:pt x="1145" y="1764"/>
                  </a:cubicBezTo>
                  <a:cubicBezTo>
                    <a:pt x="1146" y="1767"/>
                    <a:pt x="1149" y="1786"/>
                    <a:pt x="1153" y="1778"/>
                  </a:cubicBezTo>
                  <a:close/>
                  <a:moveTo>
                    <a:pt x="1171" y="1818"/>
                  </a:moveTo>
                  <a:cubicBezTo>
                    <a:pt x="1177" y="1810"/>
                    <a:pt x="1183" y="1802"/>
                    <a:pt x="1188" y="1794"/>
                  </a:cubicBezTo>
                  <a:cubicBezTo>
                    <a:pt x="1195" y="1782"/>
                    <a:pt x="1201" y="1770"/>
                    <a:pt x="1207" y="1758"/>
                  </a:cubicBezTo>
                  <a:cubicBezTo>
                    <a:pt x="1212" y="1745"/>
                    <a:pt x="1218" y="1733"/>
                    <a:pt x="1216" y="1718"/>
                  </a:cubicBezTo>
                  <a:cubicBezTo>
                    <a:pt x="1216" y="1715"/>
                    <a:pt x="1215" y="1712"/>
                    <a:pt x="1214" y="1710"/>
                  </a:cubicBezTo>
                  <a:cubicBezTo>
                    <a:pt x="1211" y="1707"/>
                    <a:pt x="1208" y="1707"/>
                    <a:pt x="1205" y="1708"/>
                  </a:cubicBezTo>
                  <a:cubicBezTo>
                    <a:pt x="1198" y="1710"/>
                    <a:pt x="1194" y="1716"/>
                    <a:pt x="1190" y="1722"/>
                  </a:cubicBezTo>
                  <a:cubicBezTo>
                    <a:pt x="1185" y="1730"/>
                    <a:pt x="1180" y="1738"/>
                    <a:pt x="1177" y="1746"/>
                  </a:cubicBezTo>
                  <a:cubicBezTo>
                    <a:pt x="1171" y="1761"/>
                    <a:pt x="1167" y="1776"/>
                    <a:pt x="1162" y="1792"/>
                  </a:cubicBezTo>
                  <a:cubicBezTo>
                    <a:pt x="1158" y="1806"/>
                    <a:pt x="1149" y="1833"/>
                    <a:pt x="1153" y="1837"/>
                  </a:cubicBezTo>
                  <a:cubicBezTo>
                    <a:pt x="1156" y="1841"/>
                    <a:pt x="1166" y="1826"/>
                    <a:pt x="1171" y="1818"/>
                  </a:cubicBezTo>
                  <a:close/>
                  <a:moveTo>
                    <a:pt x="1221" y="1091"/>
                  </a:moveTo>
                  <a:cubicBezTo>
                    <a:pt x="1221" y="1090"/>
                    <a:pt x="1220" y="1090"/>
                    <a:pt x="1220" y="1090"/>
                  </a:cubicBezTo>
                  <a:cubicBezTo>
                    <a:pt x="1218" y="1089"/>
                    <a:pt x="1215" y="1089"/>
                    <a:pt x="1212" y="1090"/>
                  </a:cubicBezTo>
                  <a:cubicBezTo>
                    <a:pt x="1199" y="1095"/>
                    <a:pt x="1188" y="1110"/>
                    <a:pt x="1179" y="1123"/>
                  </a:cubicBezTo>
                  <a:cubicBezTo>
                    <a:pt x="1168" y="1140"/>
                    <a:pt x="1152" y="1176"/>
                    <a:pt x="1155" y="1182"/>
                  </a:cubicBezTo>
                  <a:cubicBezTo>
                    <a:pt x="1158" y="1189"/>
                    <a:pt x="1196" y="1164"/>
                    <a:pt x="1211" y="1143"/>
                  </a:cubicBezTo>
                  <a:cubicBezTo>
                    <a:pt x="1219" y="1132"/>
                    <a:pt x="1234" y="1111"/>
                    <a:pt x="1225" y="1095"/>
                  </a:cubicBezTo>
                  <a:cubicBezTo>
                    <a:pt x="1224" y="1093"/>
                    <a:pt x="1223" y="1092"/>
                    <a:pt x="1221" y="1091"/>
                  </a:cubicBezTo>
                  <a:close/>
                  <a:moveTo>
                    <a:pt x="69" y="32"/>
                  </a:moveTo>
                  <a:cubicBezTo>
                    <a:pt x="69" y="32"/>
                    <a:pt x="68" y="32"/>
                    <a:pt x="68" y="32"/>
                  </a:cubicBezTo>
                  <a:cubicBezTo>
                    <a:pt x="66" y="30"/>
                    <a:pt x="63" y="31"/>
                    <a:pt x="60" y="32"/>
                  </a:cubicBezTo>
                  <a:cubicBezTo>
                    <a:pt x="47" y="37"/>
                    <a:pt x="36" y="51"/>
                    <a:pt x="27" y="65"/>
                  </a:cubicBezTo>
                  <a:cubicBezTo>
                    <a:pt x="16" y="82"/>
                    <a:pt x="0" y="118"/>
                    <a:pt x="3" y="124"/>
                  </a:cubicBezTo>
                  <a:cubicBezTo>
                    <a:pt x="6" y="130"/>
                    <a:pt x="44" y="105"/>
                    <a:pt x="59" y="85"/>
                  </a:cubicBezTo>
                  <a:cubicBezTo>
                    <a:pt x="67" y="74"/>
                    <a:pt x="82" y="52"/>
                    <a:pt x="73" y="36"/>
                  </a:cubicBezTo>
                  <a:cubicBezTo>
                    <a:pt x="72" y="35"/>
                    <a:pt x="71" y="33"/>
                    <a:pt x="69" y="32"/>
                  </a:cubicBezTo>
                  <a:close/>
                  <a:moveTo>
                    <a:pt x="1221" y="1794"/>
                  </a:moveTo>
                  <a:cubicBezTo>
                    <a:pt x="1221" y="1794"/>
                    <a:pt x="1220" y="1794"/>
                    <a:pt x="1220" y="1794"/>
                  </a:cubicBezTo>
                  <a:cubicBezTo>
                    <a:pt x="1218" y="1792"/>
                    <a:pt x="1215" y="1793"/>
                    <a:pt x="1212" y="1794"/>
                  </a:cubicBezTo>
                  <a:cubicBezTo>
                    <a:pt x="1199" y="1799"/>
                    <a:pt x="1188" y="1813"/>
                    <a:pt x="1179" y="1827"/>
                  </a:cubicBezTo>
                  <a:cubicBezTo>
                    <a:pt x="1168" y="1844"/>
                    <a:pt x="1152" y="1880"/>
                    <a:pt x="1155" y="1886"/>
                  </a:cubicBezTo>
                  <a:cubicBezTo>
                    <a:pt x="1158" y="1892"/>
                    <a:pt x="1196" y="1868"/>
                    <a:pt x="1211" y="1847"/>
                  </a:cubicBezTo>
                  <a:cubicBezTo>
                    <a:pt x="1219" y="1836"/>
                    <a:pt x="1234" y="1814"/>
                    <a:pt x="1225" y="1799"/>
                  </a:cubicBezTo>
                  <a:cubicBezTo>
                    <a:pt x="1224" y="1797"/>
                    <a:pt x="1223" y="1795"/>
                    <a:pt x="1221" y="1794"/>
                  </a:cubicBezTo>
                  <a:close/>
                  <a:moveTo>
                    <a:pt x="1130" y="1840"/>
                  </a:moveTo>
                  <a:cubicBezTo>
                    <a:pt x="1124" y="1827"/>
                    <a:pt x="1117" y="1814"/>
                    <a:pt x="1108" y="1802"/>
                  </a:cubicBezTo>
                  <a:cubicBezTo>
                    <a:pt x="1105" y="1797"/>
                    <a:pt x="1101" y="1793"/>
                    <a:pt x="1096" y="1791"/>
                  </a:cubicBezTo>
                  <a:cubicBezTo>
                    <a:pt x="1091" y="1789"/>
                    <a:pt x="1085" y="1791"/>
                    <a:pt x="1082" y="1796"/>
                  </a:cubicBezTo>
                  <a:cubicBezTo>
                    <a:pt x="1080" y="1799"/>
                    <a:pt x="1079" y="1804"/>
                    <a:pt x="1080" y="1808"/>
                  </a:cubicBezTo>
                  <a:cubicBezTo>
                    <a:pt x="1080" y="1812"/>
                    <a:pt x="1081" y="1816"/>
                    <a:pt x="1082" y="1820"/>
                  </a:cubicBezTo>
                  <a:cubicBezTo>
                    <a:pt x="1093" y="1849"/>
                    <a:pt x="1113" y="1869"/>
                    <a:pt x="1133" y="1886"/>
                  </a:cubicBezTo>
                  <a:cubicBezTo>
                    <a:pt x="1135" y="1887"/>
                    <a:pt x="1137" y="1889"/>
                    <a:pt x="1139" y="1889"/>
                  </a:cubicBezTo>
                  <a:cubicBezTo>
                    <a:pt x="1140" y="1890"/>
                    <a:pt x="1141" y="1890"/>
                    <a:pt x="1142" y="1890"/>
                  </a:cubicBezTo>
                  <a:cubicBezTo>
                    <a:pt x="1143" y="1889"/>
                    <a:pt x="1144" y="1889"/>
                    <a:pt x="1145" y="1888"/>
                  </a:cubicBezTo>
                  <a:cubicBezTo>
                    <a:pt x="1149" y="1883"/>
                    <a:pt x="1143" y="1869"/>
                    <a:pt x="1142" y="1865"/>
                  </a:cubicBezTo>
                  <a:cubicBezTo>
                    <a:pt x="1138" y="1856"/>
                    <a:pt x="1134" y="1848"/>
                    <a:pt x="1130" y="1840"/>
                  </a:cubicBezTo>
                  <a:close/>
                  <a:moveTo>
                    <a:pt x="1128" y="1751"/>
                  </a:moveTo>
                  <a:cubicBezTo>
                    <a:pt x="1124" y="1736"/>
                    <a:pt x="1118" y="1713"/>
                    <a:pt x="1104" y="1708"/>
                  </a:cubicBezTo>
                  <a:cubicBezTo>
                    <a:pt x="1100" y="1706"/>
                    <a:pt x="1095" y="1707"/>
                    <a:pt x="1092" y="1712"/>
                  </a:cubicBezTo>
                  <a:cubicBezTo>
                    <a:pt x="1088" y="1717"/>
                    <a:pt x="1088" y="1726"/>
                    <a:pt x="1090" y="1733"/>
                  </a:cubicBezTo>
                  <a:cubicBezTo>
                    <a:pt x="1096" y="1754"/>
                    <a:pt x="1104" y="1774"/>
                    <a:pt x="1114" y="1793"/>
                  </a:cubicBezTo>
                  <a:cubicBezTo>
                    <a:pt x="1119" y="1802"/>
                    <a:pt x="1125" y="1811"/>
                    <a:pt x="1130" y="1819"/>
                  </a:cubicBezTo>
                  <a:cubicBezTo>
                    <a:pt x="1133" y="1823"/>
                    <a:pt x="1147" y="1848"/>
                    <a:pt x="1147" y="1838"/>
                  </a:cubicBezTo>
                  <a:cubicBezTo>
                    <a:pt x="1147" y="1826"/>
                    <a:pt x="1144" y="1813"/>
                    <a:pt x="1141" y="1802"/>
                  </a:cubicBezTo>
                  <a:cubicBezTo>
                    <a:pt x="1138" y="1784"/>
                    <a:pt x="1133" y="1767"/>
                    <a:pt x="1128" y="17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9" name="Freeform 9"/>
            <p:cNvSpPr>
              <a:spLocks noEditPoints="1"/>
            </p:cNvSpPr>
            <p:nvPr/>
          </p:nvSpPr>
          <p:spPr bwMode="auto">
            <a:xfrm>
              <a:off x="982493" y="3378"/>
              <a:ext cx="11205925" cy="6851347"/>
            </a:xfrm>
            <a:custGeom>
              <a:avLst/>
              <a:gdLst/>
              <a:ahLst/>
              <a:cxnLst/>
              <a:rect l="0" t="0" r="r" b="b"/>
              <a:pathLst>
                <a:path w="3531" h="2158">
                  <a:moveTo>
                    <a:pt x="1203" y="57"/>
                  </a:moveTo>
                  <a:cubicBezTo>
                    <a:pt x="1206" y="61"/>
                    <a:pt x="1220" y="86"/>
                    <a:pt x="1220" y="75"/>
                  </a:cubicBezTo>
                  <a:cubicBezTo>
                    <a:pt x="1220" y="64"/>
                    <a:pt x="1217" y="51"/>
                    <a:pt x="1214" y="40"/>
                  </a:cubicBezTo>
                  <a:cubicBezTo>
                    <a:pt x="1211" y="26"/>
                    <a:pt x="1208" y="13"/>
                    <a:pt x="1205" y="0"/>
                  </a:cubicBezTo>
                  <a:cubicBezTo>
                    <a:pt x="1173" y="0"/>
                    <a:pt x="1173" y="0"/>
                    <a:pt x="1173" y="0"/>
                  </a:cubicBezTo>
                  <a:cubicBezTo>
                    <a:pt x="1177" y="11"/>
                    <a:pt x="1182" y="21"/>
                    <a:pt x="1187" y="31"/>
                  </a:cubicBezTo>
                  <a:cubicBezTo>
                    <a:pt x="1192" y="40"/>
                    <a:pt x="1198" y="49"/>
                    <a:pt x="1203" y="57"/>
                  </a:cubicBezTo>
                  <a:close/>
                  <a:moveTo>
                    <a:pt x="1226" y="16"/>
                  </a:moveTo>
                  <a:cubicBezTo>
                    <a:pt x="1228" y="11"/>
                    <a:pt x="1229" y="5"/>
                    <a:pt x="1230" y="0"/>
                  </a:cubicBezTo>
                  <a:cubicBezTo>
                    <a:pt x="1218" y="0"/>
                    <a:pt x="1218" y="0"/>
                    <a:pt x="1218" y="0"/>
                  </a:cubicBezTo>
                  <a:cubicBezTo>
                    <a:pt x="1218" y="1"/>
                    <a:pt x="1218" y="2"/>
                    <a:pt x="1218" y="2"/>
                  </a:cubicBezTo>
                  <a:cubicBezTo>
                    <a:pt x="1219" y="5"/>
                    <a:pt x="1222" y="24"/>
                    <a:pt x="1226" y="16"/>
                  </a:cubicBezTo>
                  <a:close/>
                  <a:moveTo>
                    <a:pt x="1155" y="58"/>
                  </a:moveTo>
                  <a:cubicBezTo>
                    <a:pt x="1166" y="87"/>
                    <a:pt x="1186" y="107"/>
                    <a:pt x="1206" y="124"/>
                  </a:cubicBezTo>
                  <a:cubicBezTo>
                    <a:pt x="1208" y="125"/>
                    <a:pt x="1210" y="127"/>
                    <a:pt x="1212" y="127"/>
                  </a:cubicBezTo>
                  <a:cubicBezTo>
                    <a:pt x="1213" y="128"/>
                    <a:pt x="1214" y="128"/>
                    <a:pt x="1215" y="128"/>
                  </a:cubicBezTo>
                  <a:cubicBezTo>
                    <a:pt x="1216" y="127"/>
                    <a:pt x="1217" y="127"/>
                    <a:pt x="1218" y="125"/>
                  </a:cubicBezTo>
                  <a:cubicBezTo>
                    <a:pt x="1222" y="121"/>
                    <a:pt x="1216" y="107"/>
                    <a:pt x="1215" y="102"/>
                  </a:cubicBezTo>
                  <a:cubicBezTo>
                    <a:pt x="1211" y="94"/>
                    <a:pt x="1207" y="86"/>
                    <a:pt x="1203" y="78"/>
                  </a:cubicBezTo>
                  <a:cubicBezTo>
                    <a:pt x="1197" y="65"/>
                    <a:pt x="1190" y="52"/>
                    <a:pt x="1181" y="40"/>
                  </a:cubicBezTo>
                  <a:cubicBezTo>
                    <a:pt x="1178" y="35"/>
                    <a:pt x="1174" y="31"/>
                    <a:pt x="1169" y="29"/>
                  </a:cubicBezTo>
                  <a:cubicBezTo>
                    <a:pt x="1164" y="27"/>
                    <a:pt x="1158" y="29"/>
                    <a:pt x="1155" y="34"/>
                  </a:cubicBezTo>
                  <a:cubicBezTo>
                    <a:pt x="1153" y="37"/>
                    <a:pt x="1152" y="42"/>
                    <a:pt x="1153" y="46"/>
                  </a:cubicBezTo>
                  <a:cubicBezTo>
                    <a:pt x="1153" y="50"/>
                    <a:pt x="1154" y="54"/>
                    <a:pt x="1155" y="58"/>
                  </a:cubicBezTo>
                  <a:close/>
                  <a:moveTo>
                    <a:pt x="1229" y="580"/>
                  </a:moveTo>
                  <a:cubicBezTo>
                    <a:pt x="1224" y="577"/>
                    <a:pt x="1217" y="579"/>
                    <a:pt x="1213" y="584"/>
                  </a:cubicBezTo>
                  <a:cubicBezTo>
                    <a:pt x="1209" y="589"/>
                    <a:pt x="1207" y="596"/>
                    <a:pt x="1206" y="603"/>
                  </a:cubicBezTo>
                  <a:cubicBezTo>
                    <a:pt x="1207" y="629"/>
                    <a:pt x="1210" y="653"/>
                    <a:pt x="1213" y="678"/>
                  </a:cubicBezTo>
                  <a:cubicBezTo>
                    <a:pt x="1215" y="688"/>
                    <a:pt x="1216" y="698"/>
                    <a:pt x="1218" y="708"/>
                  </a:cubicBezTo>
                  <a:cubicBezTo>
                    <a:pt x="1219" y="711"/>
                    <a:pt x="1222" y="729"/>
                    <a:pt x="1226" y="721"/>
                  </a:cubicBezTo>
                  <a:cubicBezTo>
                    <a:pt x="1228" y="717"/>
                    <a:pt x="1229" y="710"/>
                    <a:pt x="1230" y="705"/>
                  </a:cubicBezTo>
                  <a:cubicBezTo>
                    <a:pt x="1232" y="695"/>
                    <a:pt x="1233" y="685"/>
                    <a:pt x="1234" y="675"/>
                  </a:cubicBezTo>
                  <a:cubicBezTo>
                    <a:pt x="1237" y="658"/>
                    <a:pt x="1238" y="641"/>
                    <a:pt x="1239" y="624"/>
                  </a:cubicBezTo>
                  <a:cubicBezTo>
                    <a:pt x="1240" y="610"/>
                    <a:pt x="1241" y="587"/>
                    <a:pt x="1229" y="580"/>
                  </a:cubicBezTo>
                  <a:close/>
                  <a:moveTo>
                    <a:pt x="1201" y="694"/>
                  </a:moveTo>
                  <a:cubicBezTo>
                    <a:pt x="1197" y="680"/>
                    <a:pt x="1191" y="656"/>
                    <a:pt x="1177" y="651"/>
                  </a:cubicBezTo>
                  <a:cubicBezTo>
                    <a:pt x="1173" y="650"/>
                    <a:pt x="1168" y="651"/>
                    <a:pt x="1165" y="655"/>
                  </a:cubicBezTo>
                  <a:cubicBezTo>
                    <a:pt x="1161" y="661"/>
                    <a:pt x="1161" y="669"/>
                    <a:pt x="1163" y="676"/>
                  </a:cubicBezTo>
                  <a:cubicBezTo>
                    <a:pt x="1169" y="697"/>
                    <a:pt x="1177" y="718"/>
                    <a:pt x="1187" y="736"/>
                  </a:cubicBezTo>
                  <a:cubicBezTo>
                    <a:pt x="1192" y="745"/>
                    <a:pt x="1198" y="754"/>
                    <a:pt x="1203" y="763"/>
                  </a:cubicBezTo>
                  <a:cubicBezTo>
                    <a:pt x="1206" y="767"/>
                    <a:pt x="1220" y="791"/>
                    <a:pt x="1220" y="781"/>
                  </a:cubicBezTo>
                  <a:cubicBezTo>
                    <a:pt x="1220" y="769"/>
                    <a:pt x="1217" y="757"/>
                    <a:pt x="1214" y="745"/>
                  </a:cubicBezTo>
                  <a:cubicBezTo>
                    <a:pt x="1211" y="728"/>
                    <a:pt x="1206" y="711"/>
                    <a:pt x="1201" y="694"/>
                  </a:cubicBezTo>
                  <a:close/>
                  <a:moveTo>
                    <a:pt x="1244" y="762"/>
                  </a:moveTo>
                  <a:cubicBezTo>
                    <a:pt x="1250" y="754"/>
                    <a:pt x="1256" y="746"/>
                    <a:pt x="1261" y="737"/>
                  </a:cubicBezTo>
                  <a:cubicBezTo>
                    <a:pt x="1268" y="726"/>
                    <a:pt x="1274" y="714"/>
                    <a:pt x="1280" y="701"/>
                  </a:cubicBezTo>
                  <a:cubicBezTo>
                    <a:pt x="1285" y="689"/>
                    <a:pt x="1291" y="677"/>
                    <a:pt x="1289" y="662"/>
                  </a:cubicBezTo>
                  <a:cubicBezTo>
                    <a:pt x="1289" y="659"/>
                    <a:pt x="1288" y="655"/>
                    <a:pt x="1287" y="653"/>
                  </a:cubicBezTo>
                  <a:cubicBezTo>
                    <a:pt x="1284" y="650"/>
                    <a:pt x="1281" y="650"/>
                    <a:pt x="1278" y="651"/>
                  </a:cubicBezTo>
                  <a:cubicBezTo>
                    <a:pt x="1271" y="653"/>
                    <a:pt x="1267" y="659"/>
                    <a:pt x="1263" y="666"/>
                  </a:cubicBezTo>
                  <a:cubicBezTo>
                    <a:pt x="1258" y="673"/>
                    <a:pt x="1253" y="681"/>
                    <a:pt x="1250" y="690"/>
                  </a:cubicBezTo>
                  <a:cubicBezTo>
                    <a:pt x="1244" y="705"/>
                    <a:pt x="1240" y="720"/>
                    <a:pt x="1235" y="735"/>
                  </a:cubicBezTo>
                  <a:cubicBezTo>
                    <a:pt x="1231" y="750"/>
                    <a:pt x="1222" y="776"/>
                    <a:pt x="1226" y="780"/>
                  </a:cubicBezTo>
                  <a:cubicBezTo>
                    <a:pt x="1229" y="784"/>
                    <a:pt x="1239" y="769"/>
                    <a:pt x="1244" y="762"/>
                  </a:cubicBezTo>
                  <a:close/>
                  <a:moveTo>
                    <a:pt x="3" y="408"/>
                  </a:moveTo>
                  <a:cubicBezTo>
                    <a:pt x="14" y="437"/>
                    <a:pt x="34" y="457"/>
                    <a:pt x="54" y="474"/>
                  </a:cubicBezTo>
                  <a:cubicBezTo>
                    <a:pt x="56" y="475"/>
                    <a:pt x="58" y="477"/>
                    <a:pt x="60" y="477"/>
                  </a:cubicBezTo>
                  <a:cubicBezTo>
                    <a:pt x="61" y="478"/>
                    <a:pt x="62" y="478"/>
                    <a:pt x="63" y="477"/>
                  </a:cubicBezTo>
                  <a:cubicBezTo>
                    <a:pt x="64" y="477"/>
                    <a:pt x="65" y="477"/>
                    <a:pt x="66" y="475"/>
                  </a:cubicBezTo>
                  <a:cubicBezTo>
                    <a:pt x="70" y="470"/>
                    <a:pt x="64" y="457"/>
                    <a:pt x="63" y="452"/>
                  </a:cubicBezTo>
                  <a:cubicBezTo>
                    <a:pt x="59" y="444"/>
                    <a:pt x="55" y="436"/>
                    <a:pt x="51" y="428"/>
                  </a:cubicBezTo>
                  <a:cubicBezTo>
                    <a:pt x="45" y="415"/>
                    <a:pt x="38" y="402"/>
                    <a:pt x="29" y="390"/>
                  </a:cubicBezTo>
                  <a:cubicBezTo>
                    <a:pt x="26" y="385"/>
                    <a:pt x="22" y="380"/>
                    <a:pt x="17" y="379"/>
                  </a:cubicBezTo>
                  <a:cubicBezTo>
                    <a:pt x="12" y="377"/>
                    <a:pt x="6" y="379"/>
                    <a:pt x="3" y="384"/>
                  </a:cubicBezTo>
                  <a:cubicBezTo>
                    <a:pt x="1" y="387"/>
                    <a:pt x="0" y="392"/>
                    <a:pt x="1" y="396"/>
                  </a:cubicBezTo>
                  <a:cubicBezTo>
                    <a:pt x="1" y="400"/>
                    <a:pt x="2" y="404"/>
                    <a:pt x="3" y="408"/>
                  </a:cubicBezTo>
                  <a:close/>
                  <a:moveTo>
                    <a:pt x="1155" y="763"/>
                  </a:moveTo>
                  <a:cubicBezTo>
                    <a:pt x="1166" y="793"/>
                    <a:pt x="1186" y="812"/>
                    <a:pt x="1206" y="829"/>
                  </a:cubicBezTo>
                  <a:cubicBezTo>
                    <a:pt x="1208" y="831"/>
                    <a:pt x="1210" y="832"/>
                    <a:pt x="1212" y="833"/>
                  </a:cubicBezTo>
                  <a:cubicBezTo>
                    <a:pt x="1213" y="833"/>
                    <a:pt x="1214" y="833"/>
                    <a:pt x="1215" y="833"/>
                  </a:cubicBezTo>
                  <a:cubicBezTo>
                    <a:pt x="1216" y="833"/>
                    <a:pt x="1217" y="832"/>
                    <a:pt x="1218" y="831"/>
                  </a:cubicBezTo>
                  <a:cubicBezTo>
                    <a:pt x="1222" y="826"/>
                    <a:pt x="1216" y="813"/>
                    <a:pt x="1215" y="808"/>
                  </a:cubicBezTo>
                  <a:cubicBezTo>
                    <a:pt x="1211" y="800"/>
                    <a:pt x="1207" y="792"/>
                    <a:pt x="1203" y="784"/>
                  </a:cubicBezTo>
                  <a:cubicBezTo>
                    <a:pt x="1197" y="771"/>
                    <a:pt x="1190" y="757"/>
                    <a:pt x="1181" y="746"/>
                  </a:cubicBezTo>
                  <a:cubicBezTo>
                    <a:pt x="1178" y="741"/>
                    <a:pt x="1174" y="736"/>
                    <a:pt x="1169" y="734"/>
                  </a:cubicBezTo>
                  <a:cubicBezTo>
                    <a:pt x="1164" y="733"/>
                    <a:pt x="1158" y="734"/>
                    <a:pt x="1155" y="740"/>
                  </a:cubicBezTo>
                  <a:cubicBezTo>
                    <a:pt x="1153" y="743"/>
                    <a:pt x="1152" y="747"/>
                    <a:pt x="1153" y="751"/>
                  </a:cubicBezTo>
                  <a:cubicBezTo>
                    <a:pt x="1153" y="756"/>
                    <a:pt x="1154" y="759"/>
                    <a:pt x="1155" y="763"/>
                  </a:cubicBezTo>
                  <a:close/>
                  <a:moveTo>
                    <a:pt x="49" y="1047"/>
                  </a:moveTo>
                  <a:cubicBezTo>
                    <a:pt x="45" y="1032"/>
                    <a:pt x="39" y="1009"/>
                    <a:pt x="26" y="1004"/>
                  </a:cubicBezTo>
                  <a:cubicBezTo>
                    <a:pt x="21" y="1003"/>
                    <a:pt x="16" y="1004"/>
                    <a:pt x="13" y="1008"/>
                  </a:cubicBezTo>
                  <a:cubicBezTo>
                    <a:pt x="9" y="1014"/>
                    <a:pt x="9" y="1022"/>
                    <a:pt x="11" y="1029"/>
                  </a:cubicBezTo>
                  <a:cubicBezTo>
                    <a:pt x="17" y="1050"/>
                    <a:pt x="25" y="1070"/>
                    <a:pt x="35" y="1089"/>
                  </a:cubicBezTo>
                  <a:cubicBezTo>
                    <a:pt x="40" y="1098"/>
                    <a:pt x="46" y="1107"/>
                    <a:pt x="51" y="1116"/>
                  </a:cubicBezTo>
                  <a:cubicBezTo>
                    <a:pt x="54" y="1120"/>
                    <a:pt x="68" y="1144"/>
                    <a:pt x="68" y="1134"/>
                  </a:cubicBezTo>
                  <a:cubicBezTo>
                    <a:pt x="68" y="1122"/>
                    <a:pt x="65" y="1109"/>
                    <a:pt x="62" y="1098"/>
                  </a:cubicBezTo>
                  <a:cubicBezTo>
                    <a:pt x="59" y="1081"/>
                    <a:pt x="54" y="1064"/>
                    <a:pt x="49" y="1047"/>
                  </a:cubicBezTo>
                  <a:close/>
                  <a:moveTo>
                    <a:pt x="74" y="425"/>
                  </a:moveTo>
                  <a:cubicBezTo>
                    <a:pt x="77" y="429"/>
                    <a:pt x="87" y="413"/>
                    <a:pt x="92" y="406"/>
                  </a:cubicBezTo>
                  <a:cubicBezTo>
                    <a:pt x="98" y="398"/>
                    <a:pt x="104" y="390"/>
                    <a:pt x="109" y="382"/>
                  </a:cubicBezTo>
                  <a:cubicBezTo>
                    <a:pt x="116" y="370"/>
                    <a:pt x="122" y="358"/>
                    <a:pt x="128" y="346"/>
                  </a:cubicBezTo>
                  <a:cubicBezTo>
                    <a:pt x="133" y="333"/>
                    <a:pt x="139" y="321"/>
                    <a:pt x="137" y="306"/>
                  </a:cubicBezTo>
                  <a:cubicBezTo>
                    <a:pt x="137" y="303"/>
                    <a:pt x="136" y="300"/>
                    <a:pt x="135" y="298"/>
                  </a:cubicBezTo>
                  <a:cubicBezTo>
                    <a:pt x="132" y="295"/>
                    <a:pt x="129" y="295"/>
                    <a:pt x="126" y="295"/>
                  </a:cubicBezTo>
                  <a:cubicBezTo>
                    <a:pt x="119" y="297"/>
                    <a:pt x="115" y="303"/>
                    <a:pt x="111" y="310"/>
                  </a:cubicBezTo>
                  <a:cubicBezTo>
                    <a:pt x="106" y="318"/>
                    <a:pt x="101" y="325"/>
                    <a:pt x="98" y="334"/>
                  </a:cubicBezTo>
                  <a:cubicBezTo>
                    <a:pt x="92" y="349"/>
                    <a:pt x="88" y="364"/>
                    <a:pt x="83" y="379"/>
                  </a:cubicBezTo>
                  <a:cubicBezTo>
                    <a:pt x="79" y="394"/>
                    <a:pt x="70" y="420"/>
                    <a:pt x="74" y="425"/>
                  </a:cubicBezTo>
                  <a:close/>
                  <a:moveTo>
                    <a:pt x="35" y="380"/>
                  </a:moveTo>
                  <a:cubicBezTo>
                    <a:pt x="40" y="390"/>
                    <a:pt x="46" y="399"/>
                    <a:pt x="51" y="407"/>
                  </a:cubicBezTo>
                  <a:cubicBezTo>
                    <a:pt x="54" y="411"/>
                    <a:pt x="68" y="435"/>
                    <a:pt x="68" y="425"/>
                  </a:cubicBezTo>
                  <a:cubicBezTo>
                    <a:pt x="68" y="414"/>
                    <a:pt x="65" y="401"/>
                    <a:pt x="62" y="390"/>
                  </a:cubicBezTo>
                  <a:cubicBezTo>
                    <a:pt x="59" y="372"/>
                    <a:pt x="54" y="355"/>
                    <a:pt x="49" y="338"/>
                  </a:cubicBezTo>
                  <a:cubicBezTo>
                    <a:pt x="45" y="324"/>
                    <a:pt x="39" y="300"/>
                    <a:pt x="26" y="296"/>
                  </a:cubicBezTo>
                  <a:cubicBezTo>
                    <a:pt x="21" y="294"/>
                    <a:pt x="16" y="295"/>
                    <a:pt x="13" y="300"/>
                  </a:cubicBezTo>
                  <a:cubicBezTo>
                    <a:pt x="9" y="305"/>
                    <a:pt x="9" y="314"/>
                    <a:pt x="11" y="320"/>
                  </a:cubicBezTo>
                  <a:cubicBezTo>
                    <a:pt x="17" y="342"/>
                    <a:pt x="25" y="362"/>
                    <a:pt x="35" y="380"/>
                  </a:cubicBezTo>
                  <a:close/>
                  <a:moveTo>
                    <a:pt x="66" y="352"/>
                  </a:moveTo>
                  <a:cubicBezTo>
                    <a:pt x="67" y="355"/>
                    <a:pt x="70" y="374"/>
                    <a:pt x="74" y="366"/>
                  </a:cubicBezTo>
                  <a:cubicBezTo>
                    <a:pt x="76" y="361"/>
                    <a:pt x="77" y="355"/>
                    <a:pt x="78" y="350"/>
                  </a:cubicBezTo>
                  <a:cubicBezTo>
                    <a:pt x="80" y="340"/>
                    <a:pt x="81" y="329"/>
                    <a:pt x="82" y="319"/>
                  </a:cubicBezTo>
                  <a:cubicBezTo>
                    <a:pt x="85" y="302"/>
                    <a:pt x="87" y="285"/>
                    <a:pt x="87" y="268"/>
                  </a:cubicBezTo>
                  <a:cubicBezTo>
                    <a:pt x="88" y="254"/>
                    <a:pt x="89" y="231"/>
                    <a:pt x="77" y="224"/>
                  </a:cubicBezTo>
                  <a:cubicBezTo>
                    <a:pt x="72" y="221"/>
                    <a:pt x="65" y="223"/>
                    <a:pt x="61" y="228"/>
                  </a:cubicBezTo>
                  <a:cubicBezTo>
                    <a:pt x="57" y="233"/>
                    <a:pt x="55" y="240"/>
                    <a:pt x="54" y="248"/>
                  </a:cubicBezTo>
                  <a:cubicBezTo>
                    <a:pt x="55" y="273"/>
                    <a:pt x="58" y="298"/>
                    <a:pt x="61" y="323"/>
                  </a:cubicBezTo>
                  <a:cubicBezTo>
                    <a:pt x="63" y="333"/>
                    <a:pt x="64" y="342"/>
                    <a:pt x="66" y="352"/>
                  </a:cubicBezTo>
                  <a:close/>
                  <a:moveTo>
                    <a:pt x="77" y="932"/>
                  </a:moveTo>
                  <a:cubicBezTo>
                    <a:pt x="72" y="929"/>
                    <a:pt x="65" y="931"/>
                    <a:pt x="61" y="937"/>
                  </a:cubicBezTo>
                  <a:cubicBezTo>
                    <a:pt x="57" y="942"/>
                    <a:pt x="55" y="949"/>
                    <a:pt x="54" y="956"/>
                  </a:cubicBezTo>
                  <a:cubicBezTo>
                    <a:pt x="55" y="981"/>
                    <a:pt x="58" y="1006"/>
                    <a:pt x="61" y="1031"/>
                  </a:cubicBezTo>
                  <a:cubicBezTo>
                    <a:pt x="63" y="1041"/>
                    <a:pt x="64" y="1051"/>
                    <a:pt x="66" y="1061"/>
                  </a:cubicBezTo>
                  <a:cubicBezTo>
                    <a:pt x="67" y="1064"/>
                    <a:pt x="70" y="1082"/>
                    <a:pt x="74" y="1074"/>
                  </a:cubicBezTo>
                  <a:cubicBezTo>
                    <a:pt x="76" y="1069"/>
                    <a:pt x="77" y="1063"/>
                    <a:pt x="78" y="1058"/>
                  </a:cubicBezTo>
                  <a:cubicBezTo>
                    <a:pt x="80" y="1048"/>
                    <a:pt x="81" y="1038"/>
                    <a:pt x="82" y="1028"/>
                  </a:cubicBezTo>
                  <a:cubicBezTo>
                    <a:pt x="85" y="1011"/>
                    <a:pt x="87" y="994"/>
                    <a:pt x="87" y="977"/>
                  </a:cubicBezTo>
                  <a:cubicBezTo>
                    <a:pt x="88" y="963"/>
                    <a:pt x="89" y="940"/>
                    <a:pt x="77" y="932"/>
                  </a:cubicBezTo>
                  <a:close/>
                  <a:moveTo>
                    <a:pt x="74" y="1133"/>
                  </a:moveTo>
                  <a:cubicBezTo>
                    <a:pt x="77" y="1137"/>
                    <a:pt x="87" y="1122"/>
                    <a:pt x="92" y="1115"/>
                  </a:cubicBezTo>
                  <a:cubicBezTo>
                    <a:pt x="98" y="1107"/>
                    <a:pt x="104" y="1099"/>
                    <a:pt x="109" y="1090"/>
                  </a:cubicBezTo>
                  <a:cubicBezTo>
                    <a:pt x="116" y="1079"/>
                    <a:pt x="122" y="1067"/>
                    <a:pt x="128" y="1054"/>
                  </a:cubicBezTo>
                  <a:cubicBezTo>
                    <a:pt x="133" y="1042"/>
                    <a:pt x="139" y="1029"/>
                    <a:pt x="137" y="1015"/>
                  </a:cubicBezTo>
                  <a:cubicBezTo>
                    <a:pt x="137" y="1011"/>
                    <a:pt x="136" y="1008"/>
                    <a:pt x="135" y="1006"/>
                  </a:cubicBezTo>
                  <a:cubicBezTo>
                    <a:pt x="132" y="1003"/>
                    <a:pt x="129" y="1003"/>
                    <a:pt x="126" y="1004"/>
                  </a:cubicBezTo>
                  <a:cubicBezTo>
                    <a:pt x="119" y="1006"/>
                    <a:pt x="115" y="1012"/>
                    <a:pt x="111" y="1019"/>
                  </a:cubicBezTo>
                  <a:cubicBezTo>
                    <a:pt x="106" y="1026"/>
                    <a:pt x="101" y="1034"/>
                    <a:pt x="98" y="1043"/>
                  </a:cubicBezTo>
                  <a:cubicBezTo>
                    <a:pt x="92" y="1058"/>
                    <a:pt x="88" y="1073"/>
                    <a:pt x="83" y="1088"/>
                  </a:cubicBezTo>
                  <a:cubicBezTo>
                    <a:pt x="79" y="1103"/>
                    <a:pt x="70" y="1129"/>
                    <a:pt x="74" y="1133"/>
                  </a:cubicBezTo>
                  <a:close/>
                  <a:moveTo>
                    <a:pt x="1201" y="1400"/>
                  </a:moveTo>
                  <a:cubicBezTo>
                    <a:pt x="1197" y="1385"/>
                    <a:pt x="1191" y="1362"/>
                    <a:pt x="1177" y="1357"/>
                  </a:cubicBezTo>
                  <a:cubicBezTo>
                    <a:pt x="1173" y="1355"/>
                    <a:pt x="1168" y="1357"/>
                    <a:pt x="1165" y="1361"/>
                  </a:cubicBezTo>
                  <a:cubicBezTo>
                    <a:pt x="1161" y="1366"/>
                    <a:pt x="1161" y="1375"/>
                    <a:pt x="1163" y="1382"/>
                  </a:cubicBezTo>
                  <a:cubicBezTo>
                    <a:pt x="1169" y="1403"/>
                    <a:pt x="1177" y="1423"/>
                    <a:pt x="1187" y="1442"/>
                  </a:cubicBezTo>
                  <a:cubicBezTo>
                    <a:pt x="1192" y="1451"/>
                    <a:pt x="1198" y="1460"/>
                    <a:pt x="1203" y="1468"/>
                  </a:cubicBezTo>
                  <a:cubicBezTo>
                    <a:pt x="1206" y="1473"/>
                    <a:pt x="1220" y="1497"/>
                    <a:pt x="1220" y="1487"/>
                  </a:cubicBezTo>
                  <a:cubicBezTo>
                    <a:pt x="1220" y="1475"/>
                    <a:pt x="1217" y="1462"/>
                    <a:pt x="1214" y="1451"/>
                  </a:cubicBezTo>
                  <a:cubicBezTo>
                    <a:pt x="1211" y="1434"/>
                    <a:pt x="1206" y="1416"/>
                    <a:pt x="1201" y="1400"/>
                  </a:cubicBezTo>
                  <a:close/>
                  <a:moveTo>
                    <a:pt x="2339" y="380"/>
                  </a:moveTo>
                  <a:cubicBezTo>
                    <a:pt x="2344" y="390"/>
                    <a:pt x="2349" y="399"/>
                    <a:pt x="2355" y="407"/>
                  </a:cubicBezTo>
                  <a:cubicBezTo>
                    <a:pt x="2358" y="411"/>
                    <a:pt x="2372" y="435"/>
                    <a:pt x="2372" y="425"/>
                  </a:cubicBezTo>
                  <a:cubicBezTo>
                    <a:pt x="2372" y="414"/>
                    <a:pt x="2369" y="401"/>
                    <a:pt x="2366" y="390"/>
                  </a:cubicBezTo>
                  <a:cubicBezTo>
                    <a:pt x="2363" y="372"/>
                    <a:pt x="2358" y="355"/>
                    <a:pt x="2353" y="338"/>
                  </a:cubicBezTo>
                  <a:cubicBezTo>
                    <a:pt x="2348" y="324"/>
                    <a:pt x="2343" y="300"/>
                    <a:pt x="2329" y="296"/>
                  </a:cubicBezTo>
                  <a:cubicBezTo>
                    <a:pt x="2325" y="294"/>
                    <a:pt x="2320" y="295"/>
                    <a:pt x="2317" y="300"/>
                  </a:cubicBezTo>
                  <a:cubicBezTo>
                    <a:pt x="2313" y="305"/>
                    <a:pt x="2313" y="314"/>
                    <a:pt x="2315" y="320"/>
                  </a:cubicBezTo>
                  <a:cubicBezTo>
                    <a:pt x="2321" y="342"/>
                    <a:pt x="2329" y="362"/>
                    <a:pt x="2339" y="380"/>
                  </a:cubicBezTo>
                  <a:close/>
                  <a:moveTo>
                    <a:pt x="2378" y="425"/>
                  </a:moveTo>
                  <a:cubicBezTo>
                    <a:pt x="2381" y="429"/>
                    <a:pt x="2391" y="413"/>
                    <a:pt x="2396" y="406"/>
                  </a:cubicBezTo>
                  <a:cubicBezTo>
                    <a:pt x="2402" y="398"/>
                    <a:pt x="2408" y="390"/>
                    <a:pt x="2413" y="382"/>
                  </a:cubicBezTo>
                  <a:cubicBezTo>
                    <a:pt x="2420" y="370"/>
                    <a:pt x="2426" y="358"/>
                    <a:pt x="2432" y="346"/>
                  </a:cubicBezTo>
                  <a:cubicBezTo>
                    <a:pt x="2437" y="333"/>
                    <a:pt x="2443" y="321"/>
                    <a:pt x="2441" y="306"/>
                  </a:cubicBezTo>
                  <a:cubicBezTo>
                    <a:pt x="2441" y="303"/>
                    <a:pt x="2440" y="300"/>
                    <a:pt x="2439" y="298"/>
                  </a:cubicBezTo>
                  <a:cubicBezTo>
                    <a:pt x="2436" y="295"/>
                    <a:pt x="2433" y="295"/>
                    <a:pt x="2430" y="295"/>
                  </a:cubicBezTo>
                  <a:cubicBezTo>
                    <a:pt x="2423" y="297"/>
                    <a:pt x="2419" y="303"/>
                    <a:pt x="2415" y="310"/>
                  </a:cubicBezTo>
                  <a:cubicBezTo>
                    <a:pt x="2410" y="318"/>
                    <a:pt x="2405" y="325"/>
                    <a:pt x="2402" y="334"/>
                  </a:cubicBezTo>
                  <a:cubicBezTo>
                    <a:pt x="2396" y="349"/>
                    <a:pt x="2392" y="364"/>
                    <a:pt x="2387" y="379"/>
                  </a:cubicBezTo>
                  <a:cubicBezTo>
                    <a:pt x="2383" y="394"/>
                    <a:pt x="2374" y="420"/>
                    <a:pt x="2378" y="425"/>
                  </a:cubicBezTo>
                  <a:close/>
                  <a:moveTo>
                    <a:pt x="3481" y="1357"/>
                  </a:moveTo>
                  <a:cubicBezTo>
                    <a:pt x="3477" y="1355"/>
                    <a:pt x="3472" y="1357"/>
                    <a:pt x="3469" y="1361"/>
                  </a:cubicBezTo>
                  <a:cubicBezTo>
                    <a:pt x="3465" y="1366"/>
                    <a:pt x="3465" y="1375"/>
                    <a:pt x="3467" y="1382"/>
                  </a:cubicBezTo>
                  <a:cubicBezTo>
                    <a:pt x="3473" y="1403"/>
                    <a:pt x="3481" y="1423"/>
                    <a:pt x="3491" y="1442"/>
                  </a:cubicBezTo>
                  <a:cubicBezTo>
                    <a:pt x="3496" y="1451"/>
                    <a:pt x="3501" y="1460"/>
                    <a:pt x="3507" y="1468"/>
                  </a:cubicBezTo>
                  <a:cubicBezTo>
                    <a:pt x="3510" y="1473"/>
                    <a:pt x="3524" y="1497"/>
                    <a:pt x="3524" y="1487"/>
                  </a:cubicBezTo>
                  <a:cubicBezTo>
                    <a:pt x="3524" y="1475"/>
                    <a:pt x="3521" y="1462"/>
                    <a:pt x="3518" y="1451"/>
                  </a:cubicBezTo>
                  <a:cubicBezTo>
                    <a:pt x="3515" y="1434"/>
                    <a:pt x="3510" y="1416"/>
                    <a:pt x="3505" y="1400"/>
                  </a:cubicBezTo>
                  <a:cubicBezTo>
                    <a:pt x="3500" y="1385"/>
                    <a:pt x="3495" y="1362"/>
                    <a:pt x="3481" y="1357"/>
                  </a:cubicBezTo>
                  <a:close/>
                  <a:moveTo>
                    <a:pt x="1226" y="1486"/>
                  </a:moveTo>
                  <a:cubicBezTo>
                    <a:pt x="1229" y="1490"/>
                    <a:pt x="1239" y="1475"/>
                    <a:pt x="1244" y="1467"/>
                  </a:cubicBezTo>
                  <a:cubicBezTo>
                    <a:pt x="1250" y="1460"/>
                    <a:pt x="1256" y="1451"/>
                    <a:pt x="1261" y="1443"/>
                  </a:cubicBezTo>
                  <a:cubicBezTo>
                    <a:pt x="1268" y="1432"/>
                    <a:pt x="1274" y="1420"/>
                    <a:pt x="1280" y="1407"/>
                  </a:cubicBezTo>
                  <a:cubicBezTo>
                    <a:pt x="1285" y="1395"/>
                    <a:pt x="1291" y="1382"/>
                    <a:pt x="1289" y="1367"/>
                  </a:cubicBezTo>
                  <a:cubicBezTo>
                    <a:pt x="1289" y="1364"/>
                    <a:pt x="1288" y="1361"/>
                    <a:pt x="1287" y="1359"/>
                  </a:cubicBezTo>
                  <a:cubicBezTo>
                    <a:pt x="1284" y="1356"/>
                    <a:pt x="1281" y="1356"/>
                    <a:pt x="1278" y="1357"/>
                  </a:cubicBezTo>
                  <a:cubicBezTo>
                    <a:pt x="1271" y="1359"/>
                    <a:pt x="1267" y="1365"/>
                    <a:pt x="1263" y="1371"/>
                  </a:cubicBezTo>
                  <a:cubicBezTo>
                    <a:pt x="1258" y="1379"/>
                    <a:pt x="1253" y="1387"/>
                    <a:pt x="1250" y="1396"/>
                  </a:cubicBezTo>
                  <a:cubicBezTo>
                    <a:pt x="1244" y="1410"/>
                    <a:pt x="1240" y="1425"/>
                    <a:pt x="1235" y="1441"/>
                  </a:cubicBezTo>
                  <a:cubicBezTo>
                    <a:pt x="1231" y="1455"/>
                    <a:pt x="1222" y="1482"/>
                    <a:pt x="1226" y="1486"/>
                  </a:cubicBezTo>
                  <a:close/>
                  <a:moveTo>
                    <a:pt x="3459" y="763"/>
                  </a:moveTo>
                  <a:cubicBezTo>
                    <a:pt x="3470" y="793"/>
                    <a:pt x="3490" y="812"/>
                    <a:pt x="3510" y="829"/>
                  </a:cubicBezTo>
                  <a:cubicBezTo>
                    <a:pt x="3512" y="831"/>
                    <a:pt x="3514" y="832"/>
                    <a:pt x="3516" y="833"/>
                  </a:cubicBezTo>
                  <a:cubicBezTo>
                    <a:pt x="3517" y="833"/>
                    <a:pt x="3518" y="833"/>
                    <a:pt x="3518" y="833"/>
                  </a:cubicBezTo>
                  <a:cubicBezTo>
                    <a:pt x="3520" y="833"/>
                    <a:pt x="3521" y="832"/>
                    <a:pt x="3522" y="831"/>
                  </a:cubicBezTo>
                  <a:cubicBezTo>
                    <a:pt x="3526" y="826"/>
                    <a:pt x="3520" y="813"/>
                    <a:pt x="3519" y="808"/>
                  </a:cubicBezTo>
                  <a:cubicBezTo>
                    <a:pt x="3515" y="800"/>
                    <a:pt x="3511" y="792"/>
                    <a:pt x="3507" y="784"/>
                  </a:cubicBezTo>
                  <a:cubicBezTo>
                    <a:pt x="3501" y="771"/>
                    <a:pt x="3494" y="757"/>
                    <a:pt x="3485" y="746"/>
                  </a:cubicBezTo>
                  <a:cubicBezTo>
                    <a:pt x="3482" y="741"/>
                    <a:pt x="3478" y="736"/>
                    <a:pt x="3473" y="734"/>
                  </a:cubicBezTo>
                  <a:cubicBezTo>
                    <a:pt x="3468" y="733"/>
                    <a:pt x="3462" y="734"/>
                    <a:pt x="3459" y="740"/>
                  </a:cubicBezTo>
                  <a:cubicBezTo>
                    <a:pt x="3457" y="743"/>
                    <a:pt x="3456" y="747"/>
                    <a:pt x="3457" y="751"/>
                  </a:cubicBezTo>
                  <a:cubicBezTo>
                    <a:pt x="3457" y="756"/>
                    <a:pt x="3458" y="759"/>
                    <a:pt x="3459" y="763"/>
                  </a:cubicBezTo>
                  <a:close/>
                  <a:moveTo>
                    <a:pt x="3507" y="57"/>
                  </a:moveTo>
                  <a:cubicBezTo>
                    <a:pt x="3510" y="61"/>
                    <a:pt x="3524" y="86"/>
                    <a:pt x="3524" y="75"/>
                  </a:cubicBezTo>
                  <a:cubicBezTo>
                    <a:pt x="3524" y="64"/>
                    <a:pt x="3521" y="51"/>
                    <a:pt x="3518" y="40"/>
                  </a:cubicBezTo>
                  <a:cubicBezTo>
                    <a:pt x="3515" y="26"/>
                    <a:pt x="3512" y="13"/>
                    <a:pt x="3508" y="0"/>
                  </a:cubicBezTo>
                  <a:cubicBezTo>
                    <a:pt x="3477" y="0"/>
                    <a:pt x="3477" y="0"/>
                    <a:pt x="3477" y="0"/>
                  </a:cubicBezTo>
                  <a:cubicBezTo>
                    <a:pt x="3481" y="11"/>
                    <a:pt x="3486" y="21"/>
                    <a:pt x="3491" y="31"/>
                  </a:cubicBezTo>
                  <a:cubicBezTo>
                    <a:pt x="3496" y="40"/>
                    <a:pt x="3501" y="49"/>
                    <a:pt x="3507" y="57"/>
                  </a:cubicBezTo>
                  <a:close/>
                  <a:moveTo>
                    <a:pt x="2378" y="1133"/>
                  </a:moveTo>
                  <a:cubicBezTo>
                    <a:pt x="2381" y="1137"/>
                    <a:pt x="2391" y="1122"/>
                    <a:pt x="2396" y="1115"/>
                  </a:cubicBezTo>
                  <a:cubicBezTo>
                    <a:pt x="2402" y="1107"/>
                    <a:pt x="2408" y="1099"/>
                    <a:pt x="2413" y="1090"/>
                  </a:cubicBezTo>
                  <a:cubicBezTo>
                    <a:pt x="2420" y="1079"/>
                    <a:pt x="2426" y="1067"/>
                    <a:pt x="2432" y="1054"/>
                  </a:cubicBezTo>
                  <a:cubicBezTo>
                    <a:pt x="2437" y="1042"/>
                    <a:pt x="2443" y="1029"/>
                    <a:pt x="2441" y="1015"/>
                  </a:cubicBezTo>
                  <a:cubicBezTo>
                    <a:pt x="2441" y="1011"/>
                    <a:pt x="2440" y="1008"/>
                    <a:pt x="2439" y="1006"/>
                  </a:cubicBezTo>
                  <a:cubicBezTo>
                    <a:pt x="2436" y="1003"/>
                    <a:pt x="2433" y="1003"/>
                    <a:pt x="2430" y="1004"/>
                  </a:cubicBezTo>
                  <a:cubicBezTo>
                    <a:pt x="2423" y="1006"/>
                    <a:pt x="2419" y="1012"/>
                    <a:pt x="2415" y="1019"/>
                  </a:cubicBezTo>
                  <a:cubicBezTo>
                    <a:pt x="2410" y="1026"/>
                    <a:pt x="2405" y="1034"/>
                    <a:pt x="2402" y="1043"/>
                  </a:cubicBezTo>
                  <a:cubicBezTo>
                    <a:pt x="2396" y="1058"/>
                    <a:pt x="2392" y="1073"/>
                    <a:pt x="2387" y="1088"/>
                  </a:cubicBezTo>
                  <a:cubicBezTo>
                    <a:pt x="2383" y="1103"/>
                    <a:pt x="2374" y="1129"/>
                    <a:pt x="2378" y="1133"/>
                  </a:cubicBezTo>
                  <a:close/>
                  <a:moveTo>
                    <a:pt x="3481" y="651"/>
                  </a:moveTo>
                  <a:cubicBezTo>
                    <a:pt x="3477" y="650"/>
                    <a:pt x="3472" y="651"/>
                    <a:pt x="3469" y="655"/>
                  </a:cubicBezTo>
                  <a:cubicBezTo>
                    <a:pt x="3465" y="661"/>
                    <a:pt x="3465" y="669"/>
                    <a:pt x="3467" y="676"/>
                  </a:cubicBezTo>
                  <a:cubicBezTo>
                    <a:pt x="3473" y="697"/>
                    <a:pt x="3481" y="718"/>
                    <a:pt x="3491" y="736"/>
                  </a:cubicBezTo>
                  <a:cubicBezTo>
                    <a:pt x="3496" y="745"/>
                    <a:pt x="3501" y="754"/>
                    <a:pt x="3507" y="763"/>
                  </a:cubicBezTo>
                  <a:cubicBezTo>
                    <a:pt x="3510" y="767"/>
                    <a:pt x="3524" y="791"/>
                    <a:pt x="3524" y="781"/>
                  </a:cubicBezTo>
                  <a:cubicBezTo>
                    <a:pt x="3524" y="769"/>
                    <a:pt x="3521" y="757"/>
                    <a:pt x="3518" y="745"/>
                  </a:cubicBezTo>
                  <a:cubicBezTo>
                    <a:pt x="3515" y="728"/>
                    <a:pt x="3510" y="711"/>
                    <a:pt x="3505" y="694"/>
                  </a:cubicBezTo>
                  <a:cubicBezTo>
                    <a:pt x="3500" y="680"/>
                    <a:pt x="3495" y="656"/>
                    <a:pt x="3481" y="651"/>
                  </a:cubicBezTo>
                  <a:close/>
                  <a:moveTo>
                    <a:pt x="3459" y="58"/>
                  </a:moveTo>
                  <a:cubicBezTo>
                    <a:pt x="3470" y="87"/>
                    <a:pt x="3490" y="107"/>
                    <a:pt x="3510" y="124"/>
                  </a:cubicBezTo>
                  <a:cubicBezTo>
                    <a:pt x="3512" y="125"/>
                    <a:pt x="3514" y="127"/>
                    <a:pt x="3516" y="127"/>
                  </a:cubicBezTo>
                  <a:cubicBezTo>
                    <a:pt x="3517" y="128"/>
                    <a:pt x="3518" y="128"/>
                    <a:pt x="3518" y="128"/>
                  </a:cubicBezTo>
                  <a:cubicBezTo>
                    <a:pt x="3520" y="127"/>
                    <a:pt x="3521" y="127"/>
                    <a:pt x="3522" y="125"/>
                  </a:cubicBezTo>
                  <a:cubicBezTo>
                    <a:pt x="3526" y="121"/>
                    <a:pt x="3520" y="107"/>
                    <a:pt x="3519" y="102"/>
                  </a:cubicBezTo>
                  <a:cubicBezTo>
                    <a:pt x="3515" y="94"/>
                    <a:pt x="3511" y="86"/>
                    <a:pt x="3507" y="78"/>
                  </a:cubicBezTo>
                  <a:cubicBezTo>
                    <a:pt x="3501" y="65"/>
                    <a:pt x="3494" y="52"/>
                    <a:pt x="3485" y="40"/>
                  </a:cubicBezTo>
                  <a:cubicBezTo>
                    <a:pt x="3482" y="35"/>
                    <a:pt x="3478" y="31"/>
                    <a:pt x="3473" y="29"/>
                  </a:cubicBezTo>
                  <a:cubicBezTo>
                    <a:pt x="3468" y="27"/>
                    <a:pt x="3462" y="29"/>
                    <a:pt x="3459" y="34"/>
                  </a:cubicBezTo>
                  <a:cubicBezTo>
                    <a:pt x="3457" y="37"/>
                    <a:pt x="3456" y="42"/>
                    <a:pt x="3457" y="46"/>
                  </a:cubicBezTo>
                  <a:cubicBezTo>
                    <a:pt x="3457" y="50"/>
                    <a:pt x="3458" y="54"/>
                    <a:pt x="3459" y="58"/>
                  </a:cubicBezTo>
                  <a:close/>
                  <a:moveTo>
                    <a:pt x="2381" y="932"/>
                  </a:moveTo>
                  <a:cubicBezTo>
                    <a:pt x="2376" y="929"/>
                    <a:pt x="2369" y="931"/>
                    <a:pt x="2365" y="937"/>
                  </a:cubicBezTo>
                  <a:cubicBezTo>
                    <a:pt x="2361" y="942"/>
                    <a:pt x="2359" y="949"/>
                    <a:pt x="2358" y="956"/>
                  </a:cubicBezTo>
                  <a:cubicBezTo>
                    <a:pt x="2359" y="981"/>
                    <a:pt x="2362" y="1006"/>
                    <a:pt x="2365" y="1031"/>
                  </a:cubicBezTo>
                  <a:cubicBezTo>
                    <a:pt x="2367" y="1041"/>
                    <a:pt x="2368" y="1051"/>
                    <a:pt x="2370" y="1061"/>
                  </a:cubicBezTo>
                  <a:cubicBezTo>
                    <a:pt x="2371" y="1064"/>
                    <a:pt x="2374" y="1082"/>
                    <a:pt x="2378" y="1074"/>
                  </a:cubicBezTo>
                  <a:cubicBezTo>
                    <a:pt x="2380" y="1069"/>
                    <a:pt x="2381" y="1063"/>
                    <a:pt x="2382" y="1058"/>
                  </a:cubicBezTo>
                  <a:cubicBezTo>
                    <a:pt x="2384" y="1048"/>
                    <a:pt x="2385" y="1038"/>
                    <a:pt x="2386" y="1028"/>
                  </a:cubicBezTo>
                  <a:cubicBezTo>
                    <a:pt x="2389" y="1011"/>
                    <a:pt x="2390" y="994"/>
                    <a:pt x="2391" y="977"/>
                  </a:cubicBezTo>
                  <a:cubicBezTo>
                    <a:pt x="2392" y="963"/>
                    <a:pt x="2393" y="940"/>
                    <a:pt x="2381" y="932"/>
                  </a:cubicBezTo>
                  <a:close/>
                  <a:moveTo>
                    <a:pt x="2307" y="1116"/>
                  </a:moveTo>
                  <a:cubicBezTo>
                    <a:pt x="2318" y="1145"/>
                    <a:pt x="2338" y="1165"/>
                    <a:pt x="2358" y="1182"/>
                  </a:cubicBezTo>
                  <a:cubicBezTo>
                    <a:pt x="2360" y="1184"/>
                    <a:pt x="2362" y="1185"/>
                    <a:pt x="2364" y="1186"/>
                  </a:cubicBezTo>
                  <a:cubicBezTo>
                    <a:pt x="2365" y="1186"/>
                    <a:pt x="2366" y="1186"/>
                    <a:pt x="2366" y="1186"/>
                  </a:cubicBezTo>
                  <a:cubicBezTo>
                    <a:pt x="2368" y="1186"/>
                    <a:pt x="2369" y="1185"/>
                    <a:pt x="2370" y="1184"/>
                  </a:cubicBezTo>
                  <a:cubicBezTo>
                    <a:pt x="2374" y="1179"/>
                    <a:pt x="2368" y="1166"/>
                    <a:pt x="2367" y="1161"/>
                  </a:cubicBezTo>
                  <a:cubicBezTo>
                    <a:pt x="2363" y="1152"/>
                    <a:pt x="2359" y="1145"/>
                    <a:pt x="2355" y="1137"/>
                  </a:cubicBezTo>
                  <a:cubicBezTo>
                    <a:pt x="2349" y="1123"/>
                    <a:pt x="2342" y="1110"/>
                    <a:pt x="2333" y="1098"/>
                  </a:cubicBezTo>
                  <a:cubicBezTo>
                    <a:pt x="2330" y="1093"/>
                    <a:pt x="2326" y="1089"/>
                    <a:pt x="2321" y="1087"/>
                  </a:cubicBezTo>
                  <a:cubicBezTo>
                    <a:pt x="2316" y="1085"/>
                    <a:pt x="2310" y="1087"/>
                    <a:pt x="2307" y="1092"/>
                  </a:cubicBezTo>
                  <a:cubicBezTo>
                    <a:pt x="2305" y="1096"/>
                    <a:pt x="2304" y="1100"/>
                    <a:pt x="2305" y="1104"/>
                  </a:cubicBezTo>
                  <a:cubicBezTo>
                    <a:pt x="2305" y="1108"/>
                    <a:pt x="2306" y="1112"/>
                    <a:pt x="2307" y="1116"/>
                  </a:cubicBezTo>
                  <a:close/>
                  <a:moveTo>
                    <a:pt x="1226" y="75"/>
                  </a:moveTo>
                  <a:cubicBezTo>
                    <a:pt x="1229" y="79"/>
                    <a:pt x="1239" y="63"/>
                    <a:pt x="1244" y="56"/>
                  </a:cubicBezTo>
                  <a:cubicBezTo>
                    <a:pt x="1250" y="48"/>
                    <a:pt x="1256" y="40"/>
                    <a:pt x="1261" y="32"/>
                  </a:cubicBezTo>
                  <a:cubicBezTo>
                    <a:pt x="1267" y="22"/>
                    <a:pt x="1273" y="11"/>
                    <a:pt x="1278" y="0"/>
                  </a:cubicBezTo>
                  <a:cubicBezTo>
                    <a:pt x="1244" y="0"/>
                    <a:pt x="1244" y="0"/>
                    <a:pt x="1244" y="0"/>
                  </a:cubicBezTo>
                  <a:cubicBezTo>
                    <a:pt x="1241" y="10"/>
                    <a:pt x="1238" y="20"/>
                    <a:pt x="1235" y="29"/>
                  </a:cubicBezTo>
                  <a:cubicBezTo>
                    <a:pt x="1231" y="44"/>
                    <a:pt x="1222" y="71"/>
                    <a:pt x="1226" y="75"/>
                  </a:cubicBezTo>
                  <a:close/>
                  <a:moveTo>
                    <a:pt x="1229" y="1285"/>
                  </a:moveTo>
                  <a:cubicBezTo>
                    <a:pt x="1224" y="1282"/>
                    <a:pt x="1217" y="1284"/>
                    <a:pt x="1213" y="1289"/>
                  </a:cubicBezTo>
                  <a:cubicBezTo>
                    <a:pt x="1209" y="1294"/>
                    <a:pt x="1207" y="1302"/>
                    <a:pt x="1206" y="1309"/>
                  </a:cubicBezTo>
                  <a:cubicBezTo>
                    <a:pt x="1207" y="1334"/>
                    <a:pt x="1210" y="1359"/>
                    <a:pt x="1213" y="1384"/>
                  </a:cubicBezTo>
                  <a:cubicBezTo>
                    <a:pt x="1215" y="1394"/>
                    <a:pt x="1216" y="1404"/>
                    <a:pt x="1218" y="1413"/>
                  </a:cubicBezTo>
                  <a:cubicBezTo>
                    <a:pt x="1219" y="1416"/>
                    <a:pt x="1222" y="1435"/>
                    <a:pt x="1226" y="1427"/>
                  </a:cubicBezTo>
                  <a:cubicBezTo>
                    <a:pt x="1228" y="1422"/>
                    <a:pt x="1229" y="1416"/>
                    <a:pt x="1230" y="1411"/>
                  </a:cubicBezTo>
                  <a:cubicBezTo>
                    <a:pt x="1232" y="1401"/>
                    <a:pt x="1233" y="1391"/>
                    <a:pt x="1234" y="1381"/>
                  </a:cubicBezTo>
                  <a:cubicBezTo>
                    <a:pt x="1237" y="1364"/>
                    <a:pt x="1238" y="1347"/>
                    <a:pt x="1239" y="1330"/>
                  </a:cubicBezTo>
                  <a:cubicBezTo>
                    <a:pt x="1240" y="1315"/>
                    <a:pt x="1241" y="1293"/>
                    <a:pt x="1229" y="1285"/>
                  </a:cubicBezTo>
                  <a:close/>
                  <a:moveTo>
                    <a:pt x="2307" y="408"/>
                  </a:moveTo>
                  <a:cubicBezTo>
                    <a:pt x="2318" y="437"/>
                    <a:pt x="2338" y="457"/>
                    <a:pt x="2358" y="474"/>
                  </a:cubicBezTo>
                  <a:cubicBezTo>
                    <a:pt x="2360" y="475"/>
                    <a:pt x="2362" y="477"/>
                    <a:pt x="2364" y="477"/>
                  </a:cubicBezTo>
                  <a:cubicBezTo>
                    <a:pt x="2365" y="478"/>
                    <a:pt x="2366" y="478"/>
                    <a:pt x="2366" y="477"/>
                  </a:cubicBezTo>
                  <a:cubicBezTo>
                    <a:pt x="2368" y="477"/>
                    <a:pt x="2369" y="477"/>
                    <a:pt x="2370" y="475"/>
                  </a:cubicBezTo>
                  <a:cubicBezTo>
                    <a:pt x="2374" y="470"/>
                    <a:pt x="2368" y="457"/>
                    <a:pt x="2367" y="452"/>
                  </a:cubicBezTo>
                  <a:cubicBezTo>
                    <a:pt x="2363" y="444"/>
                    <a:pt x="2359" y="436"/>
                    <a:pt x="2355" y="428"/>
                  </a:cubicBezTo>
                  <a:cubicBezTo>
                    <a:pt x="2349" y="415"/>
                    <a:pt x="2342" y="402"/>
                    <a:pt x="2333" y="390"/>
                  </a:cubicBezTo>
                  <a:cubicBezTo>
                    <a:pt x="2330" y="385"/>
                    <a:pt x="2326" y="380"/>
                    <a:pt x="2321" y="379"/>
                  </a:cubicBezTo>
                  <a:cubicBezTo>
                    <a:pt x="2316" y="377"/>
                    <a:pt x="2310" y="379"/>
                    <a:pt x="2307" y="384"/>
                  </a:cubicBezTo>
                  <a:cubicBezTo>
                    <a:pt x="2305" y="387"/>
                    <a:pt x="2304" y="392"/>
                    <a:pt x="2305" y="396"/>
                  </a:cubicBezTo>
                  <a:cubicBezTo>
                    <a:pt x="2305" y="400"/>
                    <a:pt x="2306" y="404"/>
                    <a:pt x="2307" y="408"/>
                  </a:cubicBezTo>
                  <a:close/>
                  <a:moveTo>
                    <a:pt x="2370" y="352"/>
                  </a:moveTo>
                  <a:cubicBezTo>
                    <a:pt x="2371" y="355"/>
                    <a:pt x="2374" y="374"/>
                    <a:pt x="2378" y="366"/>
                  </a:cubicBezTo>
                  <a:cubicBezTo>
                    <a:pt x="2380" y="361"/>
                    <a:pt x="2381" y="355"/>
                    <a:pt x="2382" y="350"/>
                  </a:cubicBezTo>
                  <a:cubicBezTo>
                    <a:pt x="2384" y="340"/>
                    <a:pt x="2385" y="329"/>
                    <a:pt x="2386" y="319"/>
                  </a:cubicBezTo>
                  <a:cubicBezTo>
                    <a:pt x="2389" y="302"/>
                    <a:pt x="2390" y="285"/>
                    <a:pt x="2391" y="268"/>
                  </a:cubicBezTo>
                  <a:cubicBezTo>
                    <a:pt x="2392" y="254"/>
                    <a:pt x="2393" y="231"/>
                    <a:pt x="2381" y="224"/>
                  </a:cubicBezTo>
                  <a:cubicBezTo>
                    <a:pt x="2376" y="221"/>
                    <a:pt x="2369" y="223"/>
                    <a:pt x="2365" y="228"/>
                  </a:cubicBezTo>
                  <a:cubicBezTo>
                    <a:pt x="2361" y="233"/>
                    <a:pt x="2359" y="240"/>
                    <a:pt x="2358" y="248"/>
                  </a:cubicBezTo>
                  <a:cubicBezTo>
                    <a:pt x="2359" y="273"/>
                    <a:pt x="2362" y="298"/>
                    <a:pt x="2365" y="323"/>
                  </a:cubicBezTo>
                  <a:cubicBezTo>
                    <a:pt x="2367" y="333"/>
                    <a:pt x="2368" y="342"/>
                    <a:pt x="2370" y="352"/>
                  </a:cubicBezTo>
                  <a:close/>
                  <a:moveTo>
                    <a:pt x="3" y="1116"/>
                  </a:moveTo>
                  <a:cubicBezTo>
                    <a:pt x="14" y="1145"/>
                    <a:pt x="34" y="1165"/>
                    <a:pt x="54" y="1182"/>
                  </a:cubicBezTo>
                  <a:cubicBezTo>
                    <a:pt x="56" y="1184"/>
                    <a:pt x="58" y="1185"/>
                    <a:pt x="60" y="1186"/>
                  </a:cubicBezTo>
                  <a:cubicBezTo>
                    <a:pt x="61" y="1186"/>
                    <a:pt x="62" y="1186"/>
                    <a:pt x="63" y="1186"/>
                  </a:cubicBezTo>
                  <a:cubicBezTo>
                    <a:pt x="64" y="1186"/>
                    <a:pt x="65" y="1185"/>
                    <a:pt x="66" y="1184"/>
                  </a:cubicBezTo>
                  <a:cubicBezTo>
                    <a:pt x="70" y="1179"/>
                    <a:pt x="64" y="1166"/>
                    <a:pt x="63" y="1161"/>
                  </a:cubicBezTo>
                  <a:cubicBezTo>
                    <a:pt x="59" y="1152"/>
                    <a:pt x="55" y="1145"/>
                    <a:pt x="51" y="1137"/>
                  </a:cubicBezTo>
                  <a:cubicBezTo>
                    <a:pt x="45" y="1123"/>
                    <a:pt x="38" y="1110"/>
                    <a:pt x="29" y="1098"/>
                  </a:cubicBezTo>
                  <a:cubicBezTo>
                    <a:pt x="26" y="1093"/>
                    <a:pt x="22" y="1089"/>
                    <a:pt x="17" y="1087"/>
                  </a:cubicBezTo>
                  <a:cubicBezTo>
                    <a:pt x="12" y="1085"/>
                    <a:pt x="6" y="1087"/>
                    <a:pt x="3" y="1092"/>
                  </a:cubicBezTo>
                  <a:cubicBezTo>
                    <a:pt x="1" y="1096"/>
                    <a:pt x="0" y="1100"/>
                    <a:pt x="1" y="1104"/>
                  </a:cubicBezTo>
                  <a:cubicBezTo>
                    <a:pt x="1" y="1108"/>
                    <a:pt x="2" y="1112"/>
                    <a:pt x="3" y="1116"/>
                  </a:cubicBezTo>
                  <a:close/>
                  <a:moveTo>
                    <a:pt x="2353" y="1047"/>
                  </a:moveTo>
                  <a:cubicBezTo>
                    <a:pt x="2348" y="1032"/>
                    <a:pt x="2343" y="1009"/>
                    <a:pt x="2329" y="1004"/>
                  </a:cubicBezTo>
                  <a:cubicBezTo>
                    <a:pt x="2325" y="1003"/>
                    <a:pt x="2320" y="1004"/>
                    <a:pt x="2317" y="1008"/>
                  </a:cubicBezTo>
                  <a:cubicBezTo>
                    <a:pt x="2313" y="1014"/>
                    <a:pt x="2313" y="1022"/>
                    <a:pt x="2315" y="1029"/>
                  </a:cubicBezTo>
                  <a:cubicBezTo>
                    <a:pt x="2321" y="1050"/>
                    <a:pt x="2329" y="1070"/>
                    <a:pt x="2339" y="1089"/>
                  </a:cubicBezTo>
                  <a:cubicBezTo>
                    <a:pt x="2344" y="1098"/>
                    <a:pt x="2349" y="1107"/>
                    <a:pt x="2355" y="1116"/>
                  </a:cubicBezTo>
                  <a:cubicBezTo>
                    <a:pt x="2358" y="1120"/>
                    <a:pt x="2372" y="1144"/>
                    <a:pt x="2372" y="1134"/>
                  </a:cubicBezTo>
                  <a:cubicBezTo>
                    <a:pt x="2372" y="1122"/>
                    <a:pt x="2369" y="1109"/>
                    <a:pt x="2366" y="1098"/>
                  </a:cubicBezTo>
                  <a:cubicBezTo>
                    <a:pt x="2363" y="1081"/>
                    <a:pt x="2358" y="1064"/>
                    <a:pt x="2353" y="1047"/>
                  </a:cubicBezTo>
                  <a:close/>
                  <a:moveTo>
                    <a:pt x="142" y="1091"/>
                  </a:moveTo>
                  <a:cubicBezTo>
                    <a:pt x="142" y="1090"/>
                    <a:pt x="141" y="1090"/>
                    <a:pt x="141" y="1090"/>
                  </a:cubicBezTo>
                  <a:cubicBezTo>
                    <a:pt x="139" y="1089"/>
                    <a:pt x="136" y="1089"/>
                    <a:pt x="133" y="1090"/>
                  </a:cubicBezTo>
                  <a:cubicBezTo>
                    <a:pt x="120" y="1095"/>
                    <a:pt x="109" y="1110"/>
                    <a:pt x="100" y="1123"/>
                  </a:cubicBezTo>
                  <a:cubicBezTo>
                    <a:pt x="89" y="1140"/>
                    <a:pt x="73" y="1176"/>
                    <a:pt x="76" y="1182"/>
                  </a:cubicBezTo>
                  <a:cubicBezTo>
                    <a:pt x="79" y="1189"/>
                    <a:pt x="117" y="1164"/>
                    <a:pt x="132" y="1143"/>
                  </a:cubicBezTo>
                  <a:cubicBezTo>
                    <a:pt x="140" y="1132"/>
                    <a:pt x="155" y="1111"/>
                    <a:pt x="146" y="1095"/>
                  </a:cubicBezTo>
                  <a:cubicBezTo>
                    <a:pt x="145" y="1093"/>
                    <a:pt x="144" y="1092"/>
                    <a:pt x="142" y="1091"/>
                  </a:cubicBezTo>
                  <a:close/>
                  <a:moveTo>
                    <a:pt x="3510" y="1535"/>
                  </a:moveTo>
                  <a:cubicBezTo>
                    <a:pt x="3512" y="1536"/>
                    <a:pt x="3514" y="1538"/>
                    <a:pt x="3516" y="1539"/>
                  </a:cubicBezTo>
                  <a:cubicBezTo>
                    <a:pt x="3517" y="1539"/>
                    <a:pt x="3518" y="1539"/>
                    <a:pt x="3518" y="1539"/>
                  </a:cubicBezTo>
                  <a:cubicBezTo>
                    <a:pt x="3520" y="1539"/>
                    <a:pt x="3521" y="1538"/>
                    <a:pt x="3522" y="1537"/>
                  </a:cubicBezTo>
                  <a:cubicBezTo>
                    <a:pt x="3526" y="1532"/>
                    <a:pt x="3520" y="1518"/>
                    <a:pt x="3519" y="1514"/>
                  </a:cubicBezTo>
                  <a:cubicBezTo>
                    <a:pt x="3515" y="1505"/>
                    <a:pt x="3511" y="1497"/>
                    <a:pt x="3507" y="1490"/>
                  </a:cubicBezTo>
                  <a:cubicBezTo>
                    <a:pt x="3501" y="1476"/>
                    <a:pt x="3494" y="1463"/>
                    <a:pt x="3485" y="1451"/>
                  </a:cubicBezTo>
                  <a:cubicBezTo>
                    <a:pt x="3482" y="1446"/>
                    <a:pt x="3478" y="1442"/>
                    <a:pt x="3473" y="1440"/>
                  </a:cubicBezTo>
                  <a:cubicBezTo>
                    <a:pt x="3468" y="1438"/>
                    <a:pt x="3462" y="1440"/>
                    <a:pt x="3459" y="1445"/>
                  </a:cubicBezTo>
                  <a:cubicBezTo>
                    <a:pt x="3457" y="1448"/>
                    <a:pt x="3456" y="1453"/>
                    <a:pt x="3457" y="1457"/>
                  </a:cubicBezTo>
                  <a:cubicBezTo>
                    <a:pt x="3457" y="1461"/>
                    <a:pt x="3458" y="1465"/>
                    <a:pt x="3459" y="1469"/>
                  </a:cubicBezTo>
                  <a:cubicBezTo>
                    <a:pt x="3470" y="1498"/>
                    <a:pt x="3490" y="1518"/>
                    <a:pt x="3510" y="1535"/>
                  </a:cubicBezTo>
                  <a:close/>
                  <a:moveTo>
                    <a:pt x="2446" y="382"/>
                  </a:moveTo>
                  <a:cubicBezTo>
                    <a:pt x="2446" y="382"/>
                    <a:pt x="2445" y="382"/>
                    <a:pt x="2445" y="381"/>
                  </a:cubicBezTo>
                  <a:cubicBezTo>
                    <a:pt x="2443" y="380"/>
                    <a:pt x="2440" y="380"/>
                    <a:pt x="2437" y="381"/>
                  </a:cubicBezTo>
                  <a:cubicBezTo>
                    <a:pt x="2424" y="387"/>
                    <a:pt x="2413" y="401"/>
                    <a:pt x="2404" y="415"/>
                  </a:cubicBezTo>
                  <a:cubicBezTo>
                    <a:pt x="2392" y="432"/>
                    <a:pt x="2377" y="468"/>
                    <a:pt x="2380" y="474"/>
                  </a:cubicBezTo>
                  <a:cubicBezTo>
                    <a:pt x="2383" y="480"/>
                    <a:pt x="2421" y="455"/>
                    <a:pt x="2436" y="435"/>
                  </a:cubicBezTo>
                  <a:cubicBezTo>
                    <a:pt x="2444" y="424"/>
                    <a:pt x="2459" y="402"/>
                    <a:pt x="2450" y="386"/>
                  </a:cubicBezTo>
                  <a:cubicBezTo>
                    <a:pt x="2449" y="385"/>
                    <a:pt x="2448" y="383"/>
                    <a:pt x="2446" y="382"/>
                  </a:cubicBezTo>
                  <a:close/>
                  <a:moveTo>
                    <a:pt x="3473" y="2146"/>
                  </a:moveTo>
                  <a:cubicBezTo>
                    <a:pt x="3468" y="2144"/>
                    <a:pt x="3462" y="2145"/>
                    <a:pt x="3459" y="2151"/>
                  </a:cubicBezTo>
                  <a:cubicBezTo>
                    <a:pt x="3458" y="2153"/>
                    <a:pt x="3457" y="2156"/>
                    <a:pt x="3457" y="2158"/>
                  </a:cubicBezTo>
                  <a:cubicBezTo>
                    <a:pt x="3487" y="2158"/>
                    <a:pt x="3487" y="2158"/>
                    <a:pt x="3487" y="2158"/>
                  </a:cubicBezTo>
                  <a:cubicBezTo>
                    <a:pt x="3486" y="2158"/>
                    <a:pt x="3486" y="2157"/>
                    <a:pt x="3485" y="2157"/>
                  </a:cubicBezTo>
                  <a:cubicBezTo>
                    <a:pt x="3482" y="2152"/>
                    <a:pt x="3478" y="2147"/>
                    <a:pt x="3473" y="2146"/>
                  </a:cubicBezTo>
                  <a:close/>
                  <a:moveTo>
                    <a:pt x="2446" y="1091"/>
                  </a:moveTo>
                  <a:cubicBezTo>
                    <a:pt x="2446" y="1090"/>
                    <a:pt x="2445" y="1090"/>
                    <a:pt x="2445" y="1090"/>
                  </a:cubicBezTo>
                  <a:cubicBezTo>
                    <a:pt x="2443" y="1089"/>
                    <a:pt x="2440" y="1089"/>
                    <a:pt x="2437" y="1090"/>
                  </a:cubicBezTo>
                  <a:cubicBezTo>
                    <a:pt x="2424" y="1095"/>
                    <a:pt x="2413" y="1110"/>
                    <a:pt x="2404" y="1123"/>
                  </a:cubicBezTo>
                  <a:cubicBezTo>
                    <a:pt x="2392" y="1140"/>
                    <a:pt x="2377" y="1176"/>
                    <a:pt x="2380" y="1182"/>
                  </a:cubicBezTo>
                  <a:cubicBezTo>
                    <a:pt x="2383" y="1189"/>
                    <a:pt x="2421" y="1164"/>
                    <a:pt x="2436" y="1143"/>
                  </a:cubicBezTo>
                  <a:cubicBezTo>
                    <a:pt x="2444" y="1132"/>
                    <a:pt x="2459" y="1111"/>
                    <a:pt x="2450" y="1095"/>
                  </a:cubicBezTo>
                  <a:cubicBezTo>
                    <a:pt x="2449" y="1093"/>
                    <a:pt x="2448" y="1092"/>
                    <a:pt x="2446" y="1091"/>
                  </a:cubicBezTo>
                  <a:close/>
                  <a:moveTo>
                    <a:pt x="3505" y="2105"/>
                  </a:moveTo>
                  <a:cubicBezTo>
                    <a:pt x="3500" y="2091"/>
                    <a:pt x="3495" y="2067"/>
                    <a:pt x="3481" y="2063"/>
                  </a:cubicBezTo>
                  <a:cubicBezTo>
                    <a:pt x="3477" y="2061"/>
                    <a:pt x="3472" y="2062"/>
                    <a:pt x="3469" y="2067"/>
                  </a:cubicBezTo>
                  <a:cubicBezTo>
                    <a:pt x="3465" y="2072"/>
                    <a:pt x="3465" y="2080"/>
                    <a:pt x="3467" y="2087"/>
                  </a:cubicBezTo>
                  <a:cubicBezTo>
                    <a:pt x="3473" y="2108"/>
                    <a:pt x="3481" y="2129"/>
                    <a:pt x="3491" y="2147"/>
                  </a:cubicBezTo>
                  <a:cubicBezTo>
                    <a:pt x="3493" y="2151"/>
                    <a:pt x="3495" y="2155"/>
                    <a:pt x="3497" y="2158"/>
                  </a:cubicBezTo>
                  <a:cubicBezTo>
                    <a:pt x="3519" y="2158"/>
                    <a:pt x="3519" y="2158"/>
                    <a:pt x="3519" y="2158"/>
                  </a:cubicBezTo>
                  <a:cubicBezTo>
                    <a:pt x="3518" y="2158"/>
                    <a:pt x="3518" y="2157"/>
                    <a:pt x="3518" y="2156"/>
                  </a:cubicBezTo>
                  <a:cubicBezTo>
                    <a:pt x="3515" y="2139"/>
                    <a:pt x="3510" y="2122"/>
                    <a:pt x="3505" y="2105"/>
                  </a:cubicBezTo>
                  <a:close/>
                  <a:moveTo>
                    <a:pt x="2378" y="1778"/>
                  </a:moveTo>
                  <a:cubicBezTo>
                    <a:pt x="2380" y="1773"/>
                    <a:pt x="2381" y="1767"/>
                    <a:pt x="2382" y="1762"/>
                  </a:cubicBezTo>
                  <a:cubicBezTo>
                    <a:pt x="2384" y="1752"/>
                    <a:pt x="2385" y="1742"/>
                    <a:pt x="2386" y="1731"/>
                  </a:cubicBezTo>
                  <a:cubicBezTo>
                    <a:pt x="2389" y="1715"/>
                    <a:pt x="2390" y="1698"/>
                    <a:pt x="2391" y="1680"/>
                  </a:cubicBezTo>
                  <a:cubicBezTo>
                    <a:pt x="2392" y="1666"/>
                    <a:pt x="2393" y="1643"/>
                    <a:pt x="2381" y="1636"/>
                  </a:cubicBezTo>
                  <a:cubicBezTo>
                    <a:pt x="2376" y="1633"/>
                    <a:pt x="2369" y="1635"/>
                    <a:pt x="2365" y="1640"/>
                  </a:cubicBezTo>
                  <a:cubicBezTo>
                    <a:pt x="2361" y="1645"/>
                    <a:pt x="2359" y="1653"/>
                    <a:pt x="2358" y="1660"/>
                  </a:cubicBezTo>
                  <a:cubicBezTo>
                    <a:pt x="2359" y="1685"/>
                    <a:pt x="2362" y="1710"/>
                    <a:pt x="2365" y="1735"/>
                  </a:cubicBezTo>
                  <a:cubicBezTo>
                    <a:pt x="2367" y="1745"/>
                    <a:pt x="2368" y="1755"/>
                    <a:pt x="2370" y="1764"/>
                  </a:cubicBezTo>
                  <a:cubicBezTo>
                    <a:pt x="2371" y="1767"/>
                    <a:pt x="2374" y="1786"/>
                    <a:pt x="2378" y="1778"/>
                  </a:cubicBezTo>
                  <a:close/>
                  <a:moveTo>
                    <a:pt x="2446" y="1794"/>
                  </a:moveTo>
                  <a:cubicBezTo>
                    <a:pt x="2446" y="1794"/>
                    <a:pt x="2445" y="1794"/>
                    <a:pt x="2445" y="1794"/>
                  </a:cubicBezTo>
                  <a:cubicBezTo>
                    <a:pt x="2443" y="1792"/>
                    <a:pt x="2440" y="1793"/>
                    <a:pt x="2437" y="1794"/>
                  </a:cubicBezTo>
                  <a:cubicBezTo>
                    <a:pt x="2424" y="1799"/>
                    <a:pt x="2413" y="1813"/>
                    <a:pt x="2404" y="1827"/>
                  </a:cubicBezTo>
                  <a:cubicBezTo>
                    <a:pt x="2392" y="1844"/>
                    <a:pt x="2377" y="1880"/>
                    <a:pt x="2380" y="1886"/>
                  </a:cubicBezTo>
                  <a:cubicBezTo>
                    <a:pt x="2383" y="1892"/>
                    <a:pt x="2421" y="1868"/>
                    <a:pt x="2436" y="1847"/>
                  </a:cubicBezTo>
                  <a:cubicBezTo>
                    <a:pt x="2444" y="1836"/>
                    <a:pt x="2459" y="1814"/>
                    <a:pt x="2450" y="1799"/>
                  </a:cubicBezTo>
                  <a:cubicBezTo>
                    <a:pt x="2449" y="1797"/>
                    <a:pt x="2448" y="1795"/>
                    <a:pt x="2446" y="1794"/>
                  </a:cubicBezTo>
                  <a:close/>
                  <a:moveTo>
                    <a:pt x="2396" y="1818"/>
                  </a:moveTo>
                  <a:cubicBezTo>
                    <a:pt x="2402" y="1810"/>
                    <a:pt x="2408" y="1802"/>
                    <a:pt x="2413" y="1794"/>
                  </a:cubicBezTo>
                  <a:cubicBezTo>
                    <a:pt x="2420" y="1782"/>
                    <a:pt x="2426" y="1770"/>
                    <a:pt x="2432" y="1758"/>
                  </a:cubicBezTo>
                  <a:cubicBezTo>
                    <a:pt x="2437" y="1745"/>
                    <a:pt x="2443" y="1733"/>
                    <a:pt x="2441" y="1718"/>
                  </a:cubicBezTo>
                  <a:cubicBezTo>
                    <a:pt x="2441" y="1715"/>
                    <a:pt x="2440" y="1712"/>
                    <a:pt x="2439" y="1710"/>
                  </a:cubicBezTo>
                  <a:cubicBezTo>
                    <a:pt x="2436" y="1707"/>
                    <a:pt x="2433" y="1707"/>
                    <a:pt x="2430" y="1708"/>
                  </a:cubicBezTo>
                  <a:cubicBezTo>
                    <a:pt x="2423" y="1710"/>
                    <a:pt x="2419" y="1716"/>
                    <a:pt x="2415" y="1722"/>
                  </a:cubicBezTo>
                  <a:cubicBezTo>
                    <a:pt x="2410" y="1730"/>
                    <a:pt x="2405" y="1738"/>
                    <a:pt x="2402" y="1746"/>
                  </a:cubicBezTo>
                  <a:cubicBezTo>
                    <a:pt x="2396" y="1761"/>
                    <a:pt x="2392" y="1776"/>
                    <a:pt x="2387" y="1792"/>
                  </a:cubicBezTo>
                  <a:cubicBezTo>
                    <a:pt x="2383" y="1806"/>
                    <a:pt x="2374" y="1833"/>
                    <a:pt x="2378" y="1837"/>
                  </a:cubicBezTo>
                  <a:cubicBezTo>
                    <a:pt x="2381" y="1841"/>
                    <a:pt x="2391" y="1826"/>
                    <a:pt x="2396" y="1818"/>
                  </a:cubicBezTo>
                  <a:close/>
                  <a:moveTo>
                    <a:pt x="3517" y="584"/>
                  </a:moveTo>
                  <a:cubicBezTo>
                    <a:pt x="3513" y="589"/>
                    <a:pt x="3511" y="596"/>
                    <a:pt x="3510" y="603"/>
                  </a:cubicBezTo>
                  <a:cubicBezTo>
                    <a:pt x="3511" y="629"/>
                    <a:pt x="3514" y="653"/>
                    <a:pt x="3517" y="678"/>
                  </a:cubicBezTo>
                  <a:cubicBezTo>
                    <a:pt x="3519" y="688"/>
                    <a:pt x="3520" y="698"/>
                    <a:pt x="3522" y="708"/>
                  </a:cubicBezTo>
                  <a:cubicBezTo>
                    <a:pt x="3523" y="711"/>
                    <a:pt x="3526" y="729"/>
                    <a:pt x="3530" y="721"/>
                  </a:cubicBezTo>
                  <a:cubicBezTo>
                    <a:pt x="3530" y="721"/>
                    <a:pt x="3530" y="720"/>
                    <a:pt x="3531" y="719"/>
                  </a:cubicBezTo>
                  <a:cubicBezTo>
                    <a:pt x="3531" y="579"/>
                    <a:pt x="3531" y="579"/>
                    <a:pt x="3531" y="579"/>
                  </a:cubicBezTo>
                  <a:cubicBezTo>
                    <a:pt x="3526" y="577"/>
                    <a:pt x="3521" y="579"/>
                    <a:pt x="3517" y="584"/>
                  </a:cubicBezTo>
                  <a:close/>
                  <a:moveTo>
                    <a:pt x="3517" y="1995"/>
                  </a:moveTo>
                  <a:cubicBezTo>
                    <a:pt x="3513" y="2000"/>
                    <a:pt x="3511" y="2007"/>
                    <a:pt x="3510" y="2015"/>
                  </a:cubicBezTo>
                  <a:cubicBezTo>
                    <a:pt x="3511" y="2040"/>
                    <a:pt x="3514" y="2065"/>
                    <a:pt x="3517" y="2089"/>
                  </a:cubicBezTo>
                  <a:cubicBezTo>
                    <a:pt x="3519" y="2099"/>
                    <a:pt x="3520" y="2109"/>
                    <a:pt x="3522" y="2119"/>
                  </a:cubicBezTo>
                  <a:cubicBezTo>
                    <a:pt x="3523" y="2122"/>
                    <a:pt x="3526" y="2140"/>
                    <a:pt x="3530" y="2132"/>
                  </a:cubicBezTo>
                  <a:cubicBezTo>
                    <a:pt x="3530" y="2132"/>
                    <a:pt x="3530" y="2131"/>
                    <a:pt x="3531" y="2131"/>
                  </a:cubicBezTo>
                  <a:cubicBezTo>
                    <a:pt x="3531" y="1990"/>
                    <a:pt x="3531" y="1990"/>
                    <a:pt x="3531" y="1990"/>
                  </a:cubicBezTo>
                  <a:cubicBezTo>
                    <a:pt x="3526" y="1988"/>
                    <a:pt x="3521" y="1991"/>
                    <a:pt x="3517" y="1995"/>
                  </a:cubicBezTo>
                  <a:close/>
                  <a:moveTo>
                    <a:pt x="3522" y="0"/>
                  </a:moveTo>
                  <a:cubicBezTo>
                    <a:pt x="3522" y="1"/>
                    <a:pt x="3522" y="2"/>
                    <a:pt x="3522" y="2"/>
                  </a:cubicBezTo>
                  <a:cubicBezTo>
                    <a:pt x="3523" y="5"/>
                    <a:pt x="3526" y="24"/>
                    <a:pt x="3530" y="16"/>
                  </a:cubicBezTo>
                  <a:cubicBezTo>
                    <a:pt x="3530" y="15"/>
                    <a:pt x="3530" y="14"/>
                    <a:pt x="3531" y="14"/>
                  </a:cubicBezTo>
                  <a:cubicBezTo>
                    <a:pt x="3531" y="0"/>
                    <a:pt x="3531" y="0"/>
                    <a:pt x="3531" y="0"/>
                  </a:cubicBezTo>
                  <a:lnTo>
                    <a:pt x="3522" y="0"/>
                  </a:lnTo>
                  <a:close/>
                  <a:moveTo>
                    <a:pt x="51" y="1840"/>
                  </a:moveTo>
                  <a:cubicBezTo>
                    <a:pt x="45" y="1827"/>
                    <a:pt x="38" y="1814"/>
                    <a:pt x="29" y="1802"/>
                  </a:cubicBezTo>
                  <a:cubicBezTo>
                    <a:pt x="26" y="1797"/>
                    <a:pt x="22" y="1793"/>
                    <a:pt x="17" y="1791"/>
                  </a:cubicBezTo>
                  <a:cubicBezTo>
                    <a:pt x="12" y="1789"/>
                    <a:pt x="6" y="1791"/>
                    <a:pt x="3" y="1796"/>
                  </a:cubicBezTo>
                  <a:cubicBezTo>
                    <a:pt x="1" y="1799"/>
                    <a:pt x="0" y="1804"/>
                    <a:pt x="1" y="1808"/>
                  </a:cubicBezTo>
                  <a:cubicBezTo>
                    <a:pt x="1" y="1812"/>
                    <a:pt x="2" y="1816"/>
                    <a:pt x="3" y="1820"/>
                  </a:cubicBezTo>
                  <a:cubicBezTo>
                    <a:pt x="14" y="1849"/>
                    <a:pt x="34" y="1869"/>
                    <a:pt x="54" y="1886"/>
                  </a:cubicBezTo>
                  <a:cubicBezTo>
                    <a:pt x="56" y="1887"/>
                    <a:pt x="58" y="1889"/>
                    <a:pt x="60" y="1889"/>
                  </a:cubicBezTo>
                  <a:cubicBezTo>
                    <a:pt x="61" y="1890"/>
                    <a:pt x="62" y="1890"/>
                    <a:pt x="63" y="1890"/>
                  </a:cubicBezTo>
                  <a:cubicBezTo>
                    <a:pt x="64" y="1889"/>
                    <a:pt x="65" y="1889"/>
                    <a:pt x="66" y="1888"/>
                  </a:cubicBezTo>
                  <a:cubicBezTo>
                    <a:pt x="70" y="1883"/>
                    <a:pt x="64" y="1869"/>
                    <a:pt x="63" y="1865"/>
                  </a:cubicBezTo>
                  <a:cubicBezTo>
                    <a:pt x="59" y="1856"/>
                    <a:pt x="55" y="1848"/>
                    <a:pt x="51" y="1840"/>
                  </a:cubicBezTo>
                  <a:close/>
                  <a:moveTo>
                    <a:pt x="3530" y="75"/>
                  </a:moveTo>
                  <a:cubicBezTo>
                    <a:pt x="3530" y="75"/>
                    <a:pt x="3530" y="75"/>
                    <a:pt x="3531" y="75"/>
                  </a:cubicBezTo>
                  <a:cubicBezTo>
                    <a:pt x="3531" y="59"/>
                    <a:pt x="3531" y="59"/>
                    <a:pt x="3531" y="59"/>
                  </a:cubicBezTo>
                  <a:cubicBezTo>
                    <a:pt x="3529" y="67"/>
                    <a:pt x="3528" y="73"/>
                    <a:pt x="3530" y="75"/>
                  </a:cubicBezTo>
                  <a:close/>
                  <a:moveTo>
                    <a:pt x="3530" y="1486"/>
                  </a:moveTo>
                  <a:cubicBezTo>
                    <a:pt x="3530" y="1486"/>
                    <a:pt x="3530" y="1486"/>
                    <a:pt x="3531" y="1487"/>
                  </a:cubicBezTo>
                  <a:cubicBezTo>
                    <a:pt x="3531" y="1470"/>
                    <a:pt x="3531" y="1470"/>
                    <a:pt x="3531" y="1470"/>
                  </a:cubicBezTo>
                  <a:cubicBezTo>
                    <a:pt x="3529" y="1478"/>
                    <a:pt x="3528" y="1484"/>
                    <a:pt x="3530" y="1486"/>
                  </a:cubicBezTo>
                  <a:close/>
                  <a:moveTo>
                    <a:pt x="3517" y="1289"/>
                  </a:moveTo>
                  <a:cubicBezTo>
                    <a:pt x="3513" y="1294"/>
                    <a:pt x="3511" y="1302"/>
                    <a:pt x="3510" y="1309"/>
                  </a:cubicBezTo>
                  <a:cubicBezTo>
                    <a:pt x="3511" y="1334"/>
                    <a:pt x="3514" y="1359"/>
                    <a:pt x="3517" y="1384"/>
                  </a:cubicBezTo>
                  <a:cubicBezTo>
                    <a:pt x="3519" y="1394"/>
                    <a:pt x="3520" y="1404"/>
                    <a:pt x="3522" y="1413"/>
                  </a:cubicBezTo>
                  <a:cubicBezTo>
                    <a:pt x="3523" y="1416"/>
                    <a:pt x="3526" y="1435"/>
                    <a:pt x="3530" y="1427"/>
                  </a:cubicBezTo>
                  <a:cubicBezTo>
                    <a:pt x="3530" y="1426"/>
                    <a:pt x="3530" y="1426"/>
                    <a:pt x="3531" y="1425"/>
                  </a:cubicBezTo>
                  <a:cubicBezTo>
                    <a:pt x="3531" y="1284"/>
                    <a:pt x="3531" y="1284"/>
                    <a:pt x="3531" y="1284"/>
                  </a:cubicBezTo>
                  <a:cubicBezTo>
                    <a:pt x="3526" y="1283"/>
                    <a:pt x="3521" y="1285"/>
                    <a:pt x="3517" y="1289"/>
                  </a:cubicBezTo>
                  <a:close/>
                  <a:moveTo>
                    <a:pt x="3530" y="780"/>
                  </a:moveTo>
                  <a:cubicBezTo>
                    <a:pt x="3530" y="781"/>
                    <a:pt x="3530" y="781"/>
                    <a:pt x="3531" y="781"/>
                  </a:cubicBezTo>
                  <a:cubicBezTo>
                    <a:pt x="3531" y="765"/>
                    <a:pt x="3531" y="765"/>
                    <a:pt x="3531" y="765"/>
                  </a:cubicBezTo>
                  <a:cubicBezTo>
                    <a:pt x="3529" y="772"/>
                    <a:pt x="3528" y="778"/>
                    <a:pt x="3530" y="780"/>
                  </a:cubicBezTo>
                  <a:close/>
                  <a:moveTo>
                    <a:pt x="2353" y="1751"/>
                  </a:moveTo>
                  <a:cubicBezTo>
                    <a:pt x="2348" y="1736"/>
                    <a:pt x="2343" y="1713"/>
                    <a:pt x="2329" y="1708"/>
                  </a:cubicBezTo>
                  <a:cubicBezTo>
                    <a:pt x="2325" y="1706"/>
                    <a:pt x="2320" y="1707"/>
                    <a:pt x="2317" y="1712"/>
                  </a:cubicBezTo>
                  <a:cubicBezTo>
                    <a:pt x="2313" y="1717"/>
                    <a:pt x="2313" y="1726"/>
                    <a:pt x="2315" y="1733"/>
                  </a:cubicBezTo>
                  <a:cubicBezTo>
                    <a:pt x="2321" y="1754"/>
                    <a:pt x="2329" y="1774"/>
                    <a:pt x="2339" y="1793"/>
                  </a:cubicBezTo>
                  <a:cubicBezTo>
                    <a:pt x="2344" y="1802"/>
                    <a:pt x="2349" y="1811"/>
                    <a:pt x="2355" y="1819"/>
                  </a:cubicBezTo>
                  <a:cubicBezTo>
                    <a:pt x="2358" y="1823"/>
                    <a:pt x="2372" y="1848"/>
                    <a:pt x="2372" y="1838"/>
                  </a:cubicBezTo>
                  <a:cubicBezTo>
                    <a:pt x="2372" y="1826"/>
                    <a:pt x="2369" y="1813"/>
                    <a:pt x="2366" y="1802"/>
                  </a:cubicBezTo>
                  <a:cubicBezTo>
                    <a:pt x="2363" y="1784"/>
                    <a:pt x="2358" y="1767"/>
                    <a:pt x="2353" y="1751"/>
                  </a:cubicBezTo>
                  <a:close/>
                  <a:moveTo>
                    <a:pt x="142" y="382"/>
                  </a:moveTo>
                  <a:cubicBezTo>
                    <a:pt x="142" y="382"/>
                    <a:pt x="141" y="382"/>
                    <a:pt x="141" y="381"/>
                  </a:cubicBezTo>
                  <a:cubicBezTo>
                    <a:pt x="139" y="380"/>
                    <a:pt x="136" y="380"/>
                    <a:pt x="133" y="381"/>
                  </a:cubicBezTo>
                  <a:cubicBezTo>
                    <a:pt x="120" y="387"/>
                    <a:pt x="109" y="401"/>
                    <a:pt x="100" y="415"/>
                  </a:cubicBezTo>
                  <a:cubicBezTo>
                    <a:pt x="89" y="432"/>
                    <a:pt x="73" y="468"/>
                    <a:pt x="76" y="474"/>
                  </a:cubicBezTo>
                  <a:cubicBezTo>
                    <a:pt x="79" y="480"/>
                    <a:pt x="117" y="455"/>
                    <a:pt x="132" y="435"/>
                  </a:cubicBezTo>
                  <a:cubicBezTo>
                    <a:pt x="140" y="424"/>
                    <a:pt x="155" y="402"/>
                    <a:pt x="146" y="386"/>
                  </a:cubicBezTo>
                  <a:cubicBezTo>
                    <a:pt x="145" y="385"/>
                    <a:pt x="144" y="383"/>
                    <a:pt x="142" y="382"/>
                  </a:cubicBezTo>
                  <a:close/>
                  <a:moveTo>
                    <a:pt x="1169" y="2146"/>
                  </a:moveTo>
                  <a:cubicBezTo>
                    <a:pt x="1164" y="2144"/>
                    <a:pt x="1158" y="2145"/>
                    <a:pt x="1155" y="2151"/>
                  </a:cubicBezTo>
                  <a:cubicBezTo>
                    <a:pt x="1154" y="2153"/>
                    <a:pt x="1153" y="2156"/>
                    <a:pt x="1153" y="2158"/>
                  </a:cubicBezTo>
                  <a:cubicBezTo>
                    <a:pt x="1183" y="2158"/>
                    <a:pt x="1183" y="2158"/>
                    <a:pt x="1183" y="2158"/>
                  </a:cubicBezTo>
                  <a:cubicBezTo>
                    <a:pt x="1182" y="2158"/>
                    <a:pt x="1182" y="2157"/>
                    <a:pt x="1181" y="2157"/>
                  </a:cubicBezTo>
                  <a:cubicBezTo>
                    <a:pt x="1178" y="2152"/>
                    <a:pt x="1174" y="2147"/>
                    <a:pt x="1169" y="2146"/>
                  </a:cubicBezTo>
                  <a:close/>
                  <a:moveTo>
                    <a:pt x="1206" y="1535"/>
                  </a:moveTo>
                  <a:cubicBezTo>
                    <a:pt x="1208" y="1536"/>
                    <a:pt x="1210" y="1538"/>
                    <a:pt x="1212" y="1539"/>
                  </a:cubicBezTo>
                  <a:cubicBezTo>
                    <a:pt x="1213" y="1539"/>
                    <a:pt x="1214" y="1539"/>
                    <a:pt x="1215" y="1539"/>
                  </a:cubicBezTo>
                  <a:cubicBezTo>
                    <a:pt x="1216" y="1539"/>
                    <a:pt x="1217" y="1538"/>
                    <a:pt x="1218" y="1537"/>
                  </a:cubicBezTo>
                  <a:cubicBezTo>
                    <a:pt x="1222" y="1532"/>
                    <a:pt x="1216" y="1518"/>
                    <a:pt x="1215" y="1514"/>
                  </a:cubicBezTo>
                  <a:cubicBezTo>
                    <a:pt x="1211" y="1505"/>
                    <a:pt x="1207" y="1497"/>
                    <a:pt x="1203" y="1490"/>
                  </a:cubicBezTo>
                  <a:cubicBezTo>
                    <a:pt x="1197" y="1476"/>
                    <a:pt x="1190" y="1463"/>
                    <a:pt x="1181" y="1451"/>
                  </a:cubicBezTo>
                  <a:cubicBezTo>
                    <a:pt x="1178" y="1446"/>
                    <a:pt x="1174" y="1442"/>
                    <a:pt x="1169" y="1440"/>
                  </a:cubicBezTo>
                  <a:cubicBezTo>
                    <a:pt x="1164" y="1438"/>
                    <a:pt x="1158" y="1440"/>
                    <a:pt x="1155" y="1445"/>
                  </a:cubicBezTo>
                  <a:cubicBezTo>
                    <a:pt x="1153" y="1448"/>
                    <a:pt x="1152" y="1453"/>
                    <a:pt x="1153" y="1457"/>
                  </a:cubicBezTo>
                  <a:cubicBezTo>
                    <a:pt x="1153" y="1461"/>
                    <a:pt x="1154" y="1465"/>
                    <a:pt x="1155" y="1469"/>
                  </a:cubicBezTo>
                  <a:cubicBezTo>
                    <a:pt x="1166" y="1498"/>
                    <a:pt x="1186" y="1518"/>
                    <a:pt x="1206" y="1535"/>
                  </a:cubicBezTo>
                  <a:close/>
                  <a:moveTo>
                    <a:pt x="2355" y="1840"/>
                  </a:moveTo>
                  <a:cubicBezTo>
                    <a:pt x="2349" y="1827"/>
                    <a:pt x="2342" y="1814"/>
                    <a:pt x="2333" y="1802"/>
                  </a:cubicBezTo>
                  <a:cubicBezTo>
                    <a:pt x="2330" y="1797"/>
                    <a:pt x="2326" y="1793"/>
                    <a:pt x="2321" y="1791"/>
                  </a:cubicBezTo>
                  <a:cubicBezTo>
                    <a:pt x="2316" y="1789"/>
                    <a:pt x="2310" y="1791"/>
                    <a:pt x="2307" y="1796"/>
                  </a:cubicBezTo>
                  <a:cubicBezTo>
                    <a:pt x="2305" y="1799"/>
                    <a:pt x="2304" y="1804"/>
                    <a:pt x="2305" y="1808"/>
                  </a:cubicBezTo>
                  <a:cubicBezTo>
                    <a:pt x="2305" y="1812"/>
                    <a:pt x="2306" y="1816"/>
                    <a:pt x="2307" y="1820"/>
                  </a:cubicBezTo>
                  <a:cubicBezTo>
                    <a:pt x="2318" y="1849"/>
                    <a:pt x="2338" y="1869"/>
                    <a:pt x="2358" y="1886"/>
                  </a:cubicBezTo>
                  <a:cubicBezTo>
                    <a:pt x="2360" y="1887"/>
                    <a:pt x="2362" y="1889"/>
                    <a:pt x="2364" y="1889"/>
                  </a:cubicBezTo>
                  <a:cubicBezTo>
                    <a:pt x="2365" y="1890"/>
                    <a:pt x="2366" y="1890"/>
                    <a:pt x="2366" y="1890"/>
                  </a:cubicBezTo>
                  <a:cubicBezTo>
                    <a:pt x="2368" y="1889"/>
                    <a:pt x="2369" y="1889"/>
                    <a:pt x="2370" y="1888"/>
                  </a:cubicBezTo>
                  <a:cubicBezTo>
                    <a:pt x="2374" y="1883"/>
                    <a:pt x="2368" y="1869"/>
                    <a:pt x="2367" y="1865"/>
                  </a:cubicBezTo>
                  <a:cubicBezTo>
                    <a:pt x="2363" y="1856"/>
                    <a:pt x="2359" y="1848"/>
                    <a:pt x="2355" y="1840"/>
                  </a:cubicBezTo>
                  <a:close/>
                  <a:moveTo>
                    <a:pt x="92" y="1818"/>
                  </a:moveTo>
                  <a:cubicBezTo>
                    <a:pt x="98" y="1810"/>
                    <a:pt x="104" y="1802"/>
                    <a:pt x="109" y="1794"/>
                  </a:cubicBezTo>
                  <a:cubicBezTo>
                    <a:pt x="116" y="1782"/>
                    <a:pt x="122" y="1770"/>
                    <a:pt x="128" y="1758"/>
                  </a:cubicBezTo>
                  <a:cubicBezTo>
                    <a:pt x="133" y="1745"/>
                    <a:pt x="139" y="1733"/>
                    <a:pt x="137" y="1718"/>
                  </a:cubicBezTo>
                  <a:cubicBezTo>
                    <a:pt x="137" y="1715"/>
                    <a:pt x="136" y="1712"/>
                    <a:pt x="135" y="1710"/>
                  </a:cubicBezTo>
                  <a:cubicBezTo>
                    <a:pt x="132" y="1707"/>
                    <a:pt x="129" y="1707"/>
                    <a:pt x="126" y="1708"/>
                  </a:cubicBezTo>
                  <a:cubicBezTo>
                    <a:pt x="119" y="1710"/>
                    <a:pt x="115" y="1716"/>
                    <a:pt x="111" y="1722"/>
                  </a:cubicBezTo>
                  <a:cubicBezTo>
                    <a:pt x="106" y="1730"/>
                    <a:pt x="101" y="1738"/>
                    <a:pt x="98" y="1746"/>
                  </a:cubicBezTo>
                  <a:cubicBezTo>
                    <a:pt x="92" y="1761"/>
                    <a:pt x="88" y="1776"/>
                    <a:pt x="83" y="1792"/>
                  </a:cubicBezTo>
                  <a:cubicBezTo>
                    <a:pt x="79" y="1806"/>
                    <a:pt x="70" y="1833"/>
                    <a:pt x="74" y="1837"/>
                  </a:cubicBezTo>
                  <a:cubicBezTo>
                    <a:pt x="77" y="1841"/>
                    <a:pt x="87" y="1826"/>
                    <a:pt x="92" y="1818"/>
                  </a:cubicBezTo>
                  <a:close/>
                  <a:moveTo>
                    <a:pt x="49" y="1751"/>
                  </a:moveTo>
                  <a:cubicBezTo>
                    <a:pt x="45" y="1736"/>
                    <a:pt x="39" y="1713"/>
                    <a:pt x="26" y="1708"/>
                  </a:cubicBezTo>
                  <a:cubicBezTo>
                    <a:pt x="21" y="1706"/>
                    <a:pt x="16" y="1707"/>
                    <a:pt x="13" y="1712"/>
                  </a:cubicBezTo>
                  <a:cubicBezTo>
                    <a:pt x="9" y="1717"/>
                    <a:pt x="9" y="1726"/>
                    <a:pt x="11" y="1733"/>
                  </a:cubicBezTo>
                  <a:cubicBezTo>
                    <a:pt x="17" y="1754"/>
                    <a:pt x="25" y="1774"/>
                    <a:pt x="35" y="1793"/>
                  </a:cubicBezTo>
                  <a:cubicBezTo>
                    <a:pt x="40" y="1802"/>
                    <a:pt x="46" y="1811"/>
                    <a:pt x="51" y="1819"/>
                  </a:cubicBezTo>
                  <a:cubicBezTo>
                    <a:pt x="54" y="1823"/>
                    <a:pt x="68" y="1848"/>
                    <a:pt x="68" y="1838"/>
                  </a:cubicBezTo>
                  <a:cubicBezTo>
                    <a:pt x="68" y="1826"/>
                    <a:pt x="65" y="1813"/>
                    <a:pt x="62" y="1802"/>
                  </a:cubicBezTo>
                  <a:cubicBezTo>
                    <a:pt x="59" y="1784"/>
                    <a:pt x="54" y="1767"/>
                    <a:pt x="49" y="1751"/>
                  </a:cubicBezTo>
                  <a:close/>
                  <a:moveTo>
                    <a:pt x="74" y="1778"/>
                  </a:moveTo>
                  <a:cubicBezTo>
                    <a:pt x="76" y="1773"/>
                    <a:pt x="77" y="1767"/>
                    <a:pt x="78" y="1762"/>
                  </a:cubicBezTo>
                  <a:cubicBezTo>
                    <a:pt x="80" y="1752"/>
                    <a:pt x="81" y="1742"/>
                    <a:pt x="82" y="1731"/>
                  </a:cubicBezTo>
                  <a:cubicBezTo>
                    <a:pt x="85" y="1715"/>
                    <a:pt x="87" y="1698"/>
                    <a:pt x="87" y="1680"/>
                  </a:cubicBezTo>
                  <a:cubicBezTo>
                    <a:pt x="88" y="1666"/>
                    <a:pt x="89" y="1643"/>
                    <a:pt x="77" y="1636"/>
                  </a:cubicBezTo>
                  <a:cubicBezTo>
                    <a:pt x="72" y="1633"/>
                    <a:pt x="65" y="1635"/>
                    <a:pt x="61" y="1640"/>
                  </a:cubicBezTo>
                  <a:cubicBezTo>
                    <a:pt x="57" y="1645"/>
                    <a:pt x="55" y="1653"/>
                    <a:pt x="54" y="1660"/>
                  </a:cubicBezTo>
                  <a:cubicBezTo>
                    <a:pt x="55" y="1685"/>
                    <a:pt x="58" y="1710"/>
                    <a:pt x="61" y="1735"/>
                  </a:cubicBezTo>
                  <a:cubicBezTo>
                    <a:pt x="63" y="1745"/>
                    <a:pt x="64" y="1755"/>
                    <a:pt x="66" y="1764"/>
                  </a:cubicBezTo>
                  <a:cubicBezTo>
                    <a:pt x="67" y="1767"/>
                    <a:pt x="70" y="1786"/>
                    <a:pt x="74" y="1778"/>
                  </a:cubicBezTo>
                  <a:close/>
                  <a:moveTo>
                    <a:pt x="142" y="1794"/>
                  </a:moveTo>
                  <a:cubicBezTo>
                    <a:pt x="142" y="1794"/>
                    <a:pt x="141" y="1794"/>
                    <a:pt x="141" y="1794"/>
                  </a:cubicBezTo>
                  <a:cubicBezTo>
                    <a:pt x="139" y="1792"/>
                    <a:pt x="136" y="1793"/>
                    <a:pt x="133" y="1794"/>
                  </a:cubicBezTo>
                  <a:cubicBezTo>
                    <a:pt x="120" y="1799"/>
                    <a:pt x="109" y="1813"/>
                    <a:pt x="100" y="1827"/>
                  </a:cubicBezTo>
                  <a:cubicBezTo>
                    <a:pt x="89" y="1844"/>
                    <a:pt x="73" y="1880"/>
                    <a:pt x="76" y="1886"/>
                  </a:cubicBezTo>
                  <a:cubicBezTo>
                    <a:pt x="79" y="1892"/>
                    <a:pt x="117" y="1868"/>
                    <a:pt x="132" y="1847"/>
                  </a:cubicBezTo>
                  <a:cubicBezTo>
                    <a:pt x="140" y="1836"/>
                    <a:pt x="155" y="1814"/>
                    <a:pt x="146" y="1799"/>
                  </a:cubicBezTo>
                  <a:cubicBezTo>
                    <a:pt x="145" y="1797"/>
                    <a:pt x="144" y="1795"/>
                    <a:pt x="142" y="1794"/>
                  </a:cubicBezTo>
                  <a:close/>
                  <a:moveTo>
                    <a:pt x="1294" y="738"/>
                  </a:moveTo>
                  <a:cubicBezTo>
                    <a:pt x="1294" y="738"/>
                    <a:pt x="1293" y="737"/>
                    <a:pt x="1293" y="737"/>
                  </a:cubicBezTo>
                  <a:cubicBezTo>
                    <a:pt x="1291" y="736"/>
                    <a:pt x="1288" y="736"/>
                    <a:pt x="1285" y="737"/>
                  </a:cubicBezTo>
                  <a:cubicBezTo>
                    <a:pt x="1272" y="742"/>
                    <a:pt x="1261" y="757"/>
                    <a:pt x="1252" y="770"/>
                  </a:cubicBezTo>
                  <a:cubicBezTo>
                    <a:pt x="1241" y="787"/>
                    <a:pt x="1225" y="823"/>
                    <a:pt x="1228" y="830"/>
                  </a:cubicBezTo>
                  <a:cubicBezTo>
                    <a:pt x="1231" y="836"/>
                    <a:pt x="1269" y="811"/>
                    <a:pt x="1284" y="791"/>
                  </a:cubicBezTo>
                  <a:cubicBezTo>
                    <a:pt x="1292" y="780"/>
                    <a:pt x="1307" y="758"/>
                    <a:pt x="1298" y="742"/>
                  </a:cubicBezTo>
                  <a:cubicBezTo>
                    <a:pt x="1297" y="740"/>
                    <a:pt x="1296" y="739"/>
                    <a:pt x="1294" y="738"/>
                  </a:cubicBezTo>
                  <a:close/>
                  <a:moveTo>
                    <a:pt x="1294" y="32"/>
                  </a:moveTo>
                  <a:cubicBezTo>
                    <a:pt x="1294" y="32"/>
                    <a:pt x="1293" y="32"/>
                    <a:pt x="1293" y="32"/>
                  </a:cubicBezTo>
                  <a:cubicBezTo>
                    <a:pt x="1291" y="30"/>
                    <a:pt x="1288" y="31"/>
                    <a:pt x="1285" y="32"/>
                  </a:cubicBezTo>
                  <a:cubicBezTo>
                    <a:pt x="1272" y="37"/>
                    <a:pt x="1261" y="51"/>
                    <a:pt x="1252" y="65"/>
                  </a:cubicBezTo>
                  <a:cubicBezTo>
                    <a:pt x="1241" y="82"/>
                    <a:pt x="1225" y="118"/>
                    <a:pt x="1228" y="124"/>
                  </a:cubicBezTo>
                  <a:cubicBezTo>
                    <a:pt x="1231" y="130"/>
                    <a:pt x="1269" y="105"/>
                    <a:pt x="1284" y="85"/>
                  </a:cubicBezTo>
                  <a:cubicBezTo>
                    <a:pt x="1292" y="74"/>
                    <a:pt x="1307" y="52"/>
                    <a:pt x="1298" y="36"/>
                  </a:cubicBezTo>
                  <a:cubicBezTo>
                    <a:pt x="1297" y="35"/>
                    <a:pt x="1296" y="33"/>
                    <a:pt x="1294" y="32"/>
                  </a:cubicBezTo>
                  <a:close/>
                  <a:moveTo>
                    <a:pt x="1294" y="1443"/>
                  </a:moveTo>
                  <a:cubicBezTo>
                    <a:pt x="1294" y="1443"/>
                    <a:pt x="1293" y="1443"/>
                    <a:pt x="1293" y="1443"/>
                  </a:cubicBezTo>
                  <a:cubicBezTo>
                    <a:pt x="1291" y="1441"/>
                    <a:pt x="1288" y="1442"/>
                    <a:pt x="1285" y="1443"/>
                  </a:cubicBezTo>
                  <a:cubicBezTo>
                    <a:pt x="1272" y="1448"/>
                    <a:pt x="1261" y="1463"/>
                    <a:pt x="1252" y="1476"/>
                  </a:cubicBezTo>
                  <a:cubicBezTo>
                    <a:pt x="1241" y="1493"/>
                    <a:pt x="1225" y="1529"/>
                    <a:pt x="1228" y="1535"/>
                  </a:cubicBezTo>
                  <a:cubicBezTo>
                    <a:pt x="1231" y="1542"/>
                    <a:pt x="1269" y="1517"/>
                    <a:pt x="1284" y="1496"/>
                  </a:cubicBezTo>
                  <a:cubicBezTo>
                    <a:pt x="1292" y="1485"/>
                    <a:pt x="1307" y="1463"/>
                    <a:pt x="1298" y="1448"/>
                  </a:cubicBezTo>
                  <a:cubicBezTo>
                    <a:pt x="1297" y="1446"/>
                    <a:pt x="1296" y="1444"/>
                    <a:pt x="1294" y="1443"/>
                  </a:cubicBezTo>
                  <a:close/>
                  <a:moveTo>
                    <a:pt x="1294" y="2149"/>
                  </a:moveTo>
                  <a:cubicBezTo>
                    <a:pt x="1294" y="2149"/>
                    <a:pt x="1293" y="2148"/>
                    <a:pt x="1293" y="2148"/>
                  </a:cubicBezTo>
                  <a:cubicBezTo>
                    <a:pt x="1291" y="2147"/>
                    <a:pt x="1288" y="2147"/>
                    <a:pt x="1285" y="2148"/>
                  </a:cubicBezTo>
                  <a:cubicBezTo>
                    <a:pt x="1280" y="2150"/>
                    <a:pt x="1275" y="2154"/>
                    <a:pt x="1270" y="2158"/>
                  </a:cubicBezTo>
                  <a:cubicBezTo>
                    <a:pt x="1300" y="2158"/>
                    <a:pt x="1300" y="2158"/>
                    <a:pt x="1300" y="2158"/>
                  </a:cubicBezTo>
                  <a:cubicBezTo>
                    <a:pt x="1299" y="2157"/>
                    <a:pt x="1299" y="2155"/>
                    <a:pt x="1298" y="2153"/>
                  </a:cubicBezTo>
                  <a:cubicBezTo>
                    <a:pt x="1297" y="2151"/>
                    <a:pt x="1296" y="2150"/>
                    <a:pt x="1294" y="2149"/>
                  </a:cubicBezTo>
                  <a:close/>
                  <a:moveTo>
                    <a:pt x="1239" y="2035"/>
                  </a:moveTo>
                  <a:cubicBezTo>
                    <a:pt x="1240" y="2021"/>
                    <a:pt x="1241" y="1998"/>
                    <a:pt x="1229" y="1991"/>
                  </a:cubicBezTo>
                  <a:cubicBezTo>
                    <a:pt x="1224" y="1988"/>
                    <a:pt x="1217" y="1990"/>
                    <a:pt x="1213" y="1995"/>
                  </a:cubicBezTo>
                  <a:cubicBezTo>
                    <a:pt x="1209" y="2000"/>
                    <a:pt x="1207" y="2007"/>
                    <a:pt x="1206" y="2015"/>
                  </a:cubicBezTo>
                  <a:cubicBezTo>
                    <a:pt x="1207" y="2040"/>
                    <a:pt x="1210" y="2065"/>
                    <a:pt x="1213" y="2089"/>
                  </a:cubicBezTo>
                  <a:cubicBezTo>
                    <a:pt x="1215" y="2099"/>
                    <a:pt x="1216" y="2109"/>
                    <a:pt x="1218" y="2119"/>
                  </a:cubicBezTo>
                  <a:cubicBezTo>
                    <a:pt x="1219" y="2122"/>
                    <a:pt x="1222" y="2140"/>
                    <a:pt x="1226" y="2132"/>
                  </a:cubicBezTo>
                  <a:cubicBezTo>
                    <a:pt x="1228" y="2128"/>
                    <a:pt x="1229" y="2122"/>
                    <a:pt x="1230" y="2117"/>
                  </a:cubicBezTo>
                  <a:cubicBezTo>
                    <a:pt x="1232" y="2106"/>
                    <a:pt x="1233" y="2096"/>
                    <a:pt x="1234" y="2086"/>
                  </a:cubicBezTo>
                  <a:cubicBezTo>
                    <a:pt x="1237" y="2069"/>
                    <a:pt x="1238" y="2052"/>
                    <a:pt x="1239" y="2035"/>
                  </a:cubicBezTo>
                  <a:close/>
                  <a:moveTo>
                    <a:pt x="1289" y="2073"/>
                  </a:moveTo>
                  <a:cubicBezTo>
                    <a:pt x="1289" y="2070"/>
                    <a:pt x="1288" y="2067"/>
                    <a:pt x="1287" y="2064"/>
                  </a:cubicBezTo>
                  <a:cubicBezTo>
                    <a:pt x="1284" y="2062"/>
                    <a:pt x="1281" y="2061"/>
                    <a:pt x="1278" y="2062"/>
                  </a:cubicBezTo>
                  <a:cubicBezTo>
                    <a:pt x="1271" y="2064"/>
                    <a:pt x="1267" y="2070"/>
                    <a:pt x="1263" y="2077"/>
                  </a:cubicBezTo>
                  <a:cubicBezTo>
                    <a:pt x="1258" y="2085"/>
                    <a:pt x="1253" y="2092"/>
                    <a:pt x="1250" y="2101"/>
                  </a:cubicBezTo>
                  <a:cubicBezTo>
                    <a:pt x="1244" y="2116"/>
                    <a:pt x="1240" y="2131"/>
                    <a:pt x="1235" y="2146"/>
                  </a:cubicBezTo>
                  <a:cubicBezTo>
                    <a:pt x="1234" y="2150"/>
                    <a:pt x="1233" y="2154"/>
                    <a:pt x="1231" y="2158"/>
                  </a:cubicBezTo>
                  <a:cubicBezTo>
                    <a:pt x="1254" y="2158"/>
                    <a:pt x="1254" y="2158"/>
                    <a:pt x="1254" y="2158"/>
                  </a:cubicBezTo>
                  <a:cubicBezTo>
                    <a:pt x="1257" y="2155"/>
                    <a:pt x="1259" y="2152"/>
                    <a:pt x="1261" y="2149"/>
                  </a:cubicBezTo>
                  <a:cubicBezTo>
                    <a:pt x="1268" y="2137"/>
                    <a:pt x="1274" y="2125"/>
                    <a:pt x="1280" y="2112"/>
                  </a:cubicBezTo>
                  <a:cubicBezTo>
                    <a:pt x="1285" y="2100"/>
                    <a:pt x="1291" y="2088"/>
                    <a:pt x="1289" y="2073"/>
                  </a:cubicBezTo>
                  <a:close/>
                  <a:moveTo>
                    <a:pt x="1201" y="2105"/>
                  </a:moveTo>
                  <a:cubicBezTo>
                    <a:pt x="1197" y="2091"/>
                    <a:pt x="1191" y="2067"/>
                    <a:pt x="1177" y="2063"/>
                  </a:cubicBezTo>
                  <a:cubicBezTo>
                    <a:pt x="1173" y="2061"/>
                    <a:pt x="1168" y="2062"/>
                    <a:pt x="1165" y="2067"/>
                  </a:cubicBezTo>
                  <a:cubicBezTo>
                    <a:pt x="1161" y="2072"/>
                    <a:pt x="1161" y="2080"/>
                    <a:pt x="1163" y="2087"/>
                  </a:cubicBezTo>
                  <a:cubicBezTo>
                    <a:pt x="1169" y="2108"/>
                    <a:pt x="1177" y="2129"/>
                    <a:pt x="1187" y="2147"/>
                  </a:cubicBezTo>
                  <a:cubicBezTo>
                    <a:pt x="1189" y="2151"/>
                    <a:pt x="1191" y="2155"/>
                    <a:pt x="1194" y="2158"/>
                  </a:cubicBezTo>
                  <a:cubicBezTo>
                    <a:pt x="1215" y="2158"/>
                    <a:pt x="1215" y="2158"/>
                    <a:pt x="1215" y="2158"/>
                  </a:cubicBezTo>
                  <a:cubicBezTo>
                    <a:pt x="1215" y="2158"/>
                    <a:pt x="1214" y="2157"/>
                    <a:pt x="1214" y="2156"/>
                  </a:cubicBezTo>
                  <a:cubicBezTo>
                    <a:pt x="1211" y="2139"/>
                    <a:pt x="1206" y="2122"/>
                    <a:pt x="1201" y="21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4" name="Freeform 13"/>
            <p:cNvSpPr>
              <a:spLocks noEditPoints="1"/>
            </p:cNvSpPr>
            <p:nvPr/>
          </p:nvSpPr>
          <p:spPr bwMode="auto">
            <a:xfrm>
              <a:off x="2135956" y="3379"/>
              <a:ext cx="7809487" cy="6854622"/>
            </a:xfrm>
            <a:custGeom>
              <a:avLst/>
              <a:gdLst/>
              <a:ahLst/>
              <a:cxnLst/>
              <a:rect l="0" t="0" r="r" b="b"/>
              <a:pathLst>
                <a:path w="2459" h="2158">
                  <a:moveTo>
                    <a:pt x="1155" y="408"/>
                  </a:moveTo>
                  <a:cubicBezTo>
                    <a:pt x="1166" y="437"/>
                    <a:pt x="1186" y="457"/>
                    <a:pt x="1206" y="474"/>
                  </a:cubicBezTo>
                  <a:cubicBezTo>
                    <a:pt x="1208" y="475"/>
                    <a:pt x="1210" y="477"/>
                    <a:pt x="1212" y="477"/>
                  </a:cubicBezTo>
                  <a:cubicBezTo>
                    <a:pt x="1213" y="478"/>
                    <a:pt x="1214" y="478"/>
                    <a:pt x="1215" y="477"/>
                  </a:cubicBezTo>
                  <a:cubicBezTo>
                    <a:pt x="1216" y="477"/>
                    <a:pt x="1217" y="477"/>
                    <a:pt x="1218" y="475"/>
                  </a:cubicBezTo>
                  <a:cubicBezTo>
                    <a:pt x="1222" y="470"/>
                    <a:pt x="1216" y="457"/>
                    <a:pt x="1215" y="452"/>
                  </a:cubicBezTo>
                  <a:cubicBezTo>
                    <a:pt x="1211" y="444"/>
                    <a:pt x="1207" y="436"/>
                    <a:pt x="1203" y="428"/>
                  </a:cubicBezTo>
                  <a:cubicBezTo>
                    <a:pt x="1197" y="415"/>
                    <a:pt x="1190" y="402"/>
                    <a:pt x="1181" y="390"/>
                  </a:cubicBezTo>
                  <a:cubicBezTo>
                    <a:pt x="1178" y="385"/>
                    <a:pt x="1174" y="380"/>
                    <a:pt x="1169" y="379"/>
                  </a:cubicBezTo>
                  <a:cubicBezTo>
                    <a:pt x="1164" y="377"/>
                    <a:pt x="1158" y="379"/>
                    <a:pt x="1155" y="384"/>
                  </a:cubicBezTo>
                  <a:cubicBezTo>
                    <a:pt x="1153" y="387"/>
                    <a:pt x="1152" y="392"/>
                    <a:pt x="1153" y="396"/>
                  </a:cubicBezTo>
                  <a:cubicBezTo>
                    <a:pt x="1153" y="400"/>
                    <a:pt x="1154" y="404"/>
                    <a:pt x="1155" y="408"/>
                  </a:cubicBezTo>
                  <a:close/>
                  <a:moveTo>
                    <a:pt x="1187" y="380"/>
                  </a:moveTo>
                  <a:cubicBezTo>
                    <a:pt x="1192" y="390"/>
                    <a:pt x="1197" y="399"/>
                    <a:pt x="1203" y="407"/>
                  </a:cubicBezTo>
                  <a:cubicBezTo>
                    <a:pt x="1206" y="411"/>
                    <a:pt x="1220" y="435"/>
                    <a:pt x="1220" y="425"/>
                  </a:cubicBezTo>
                  <a:cubicBezTo>
                    <a:pt x="1220" y="414"/>
                    <a:pt x="1217" y="401"/>
                    <a:pt x="1214" y="390"/>
                  </a:cubicBezTo>
                  <a:cubicBezTo>
                    <a:pt x="1211" y="372"/>
                    <a:pt x="1206" y="355"/>
                    <a:pt x="1201" y="338"/>
                  </a:cubicBezTo>
                  <a:cubicBezTo>
                    <a:pt x="1197" y="324"/>
                    <a:pt x="1191" y="300"/>
                    <a:pt x="1177" y="296"/>
                  </a:cubicBezTo>
                  <a:cubicBezTo>
                    <a:pt x="1173" y="294"/>
                    <a:pt x="1168" y="295"/>
                    <a:pt x="1165" y="300"/>
                  </a:cubicBezTo>
                  <a:cubicBezTo>
                    <a:pt x="1161" y="305"/>
                    <a:pt x="1161" y="314"/>
                    <a:pt x="1163" y="320"/>
                  </a:cubicBezTo>
                  <a:cubicBezTo>
                    <a:pt x="1169" y="342"/>
                    <a:pt x="1177" y="362"/>
                    <a:pt x="1187" y="380"/>
                  </a:cubicBezTo>
                  <a:close/>
                  <a:moveTo>
                    <a:pt x="1155" y="1116"/>
                  </a:moveTo>
                  <a:cubicBezTo>
                    <a:pt x="1166" y="1145"/>
                    <a:pt x="1186" y="1165"/>
                    <a:pt x="1206" y="1182"/>
                  </a:cubicBezTo>
                  <a:cubicBezTo>
                    <a:pt x="1208" y="1184"/>
                    <a:pt x="1210" y="1185"/>
                    <a:pt x="1212" y="1186"/>
                  </a:cubicBezTo>
                  <a:cubicBezTo>
                    <a:pt x="1213" y="1186"/>
                    <a:pt x="1214" y="1186"/>
                    <a:pt x="1215" y="1186"/>
                  </a:cubicBezTo>
                  <a:cubicBezTo>
                    <a:pt x="1216" y="1186"/>
                    <a:pt x="1217" y="1185"/>
                    <a:pt x="1218" y="1184"/>
                  </a:cubicBezTo>
                  <a:cubicBezTo>
                    <a:pt x="1222" y="1179"/>
                    <a:pt x="1216" y="1166"/>
                    <a:pt x="1215" y="1161"/>
                  </a:cubicBezTo>
                  <a:cubicBezTo>
                    <a:pt x="1211" y="1152"/>
                    <a:pt x="1207" y="1145"/>
                    <a:pt x="1203" y="1137"/>
                  </a:cubicBezTo>
                  <a:cubicBezTo>
                    <a:pt x="1197" y="1123"/>
                    <a:pt x="1190" y="1110"/>
                    <a:pt x="1181" y="1098"/>
                  </a:cubicBezTo>
                  <a:cubicBezTo>
                    <a:pt x="1178" y="1093"/>
                    <a:pt x="1174" y="1089"/>
                    <a:pt x="1169" y="1087"/>
                  </a:cubicBezTo>
                  <a:cubicBezTo>
                    <a:pt x="1164" y="1085"/>
                    <a:pt x="1158" y="1087"/>
                    <a:pt x="1155" y="1092"/>
                  </a:cubicBezTo>
                  <a:cubicBezTo>
                    <a:pt x="1153" y="1096"/>
                    <a:pt x="1152" y="1100"/>
                    <a:pt x="1153" y="1104"/>
                  </a:cubicBezTo>
                  <a:cubicBezTo>
                    <a:pt x="1153" y="1108"/>
                    <a:pt x="1154" y="1112"/>
                    <a:pt x="1155" y="1116"/>
                  </a:cubicBezTo>
                  <a:close/>
                  <a:moveTo>
                    <a:pt x="1218" y="352"/>
                  </a:moveTo>
                  <a:cubicBezTo>
                    <a:pt x="1219" y="355"/>
                    <a:pt x="1222" y="374"/>
                    <a:pt x="1226" y="366"/>
                  </a:cubicBezTo>
                  <a:cubicBezTo>
                    <a:pt x="1228" y="361"/>
                    <a:pt x="1229" y="355"/>
                    <a:pt x="1230" y="350"/>
                  </a:cubicBezTo>
                  <a:cubicBezTo>
                    <a:pt x="1232" y="340"/>
                    <a:pt x="1233" y="329"/>
                    <a:pt x="1234" y="319"/>
                  </a:cubicBezTo>
                  <a:cubicBezTo>
                    <a:pt x="1237" y="302"/>
                    <a:pt x="1238" y="285"/>
                    <a:pt x="1239" y="268"/>
                  </a:cubicBezTo>
                  <a:cubicBezTo>
                    <a:pt x="1240" y="254"/>
                    <a:pt x="1241" y="231"/>
                    <a:pt x="1229" y="224"/>
                  </a:cubicBezTo>
                  <a:cubicBezTo>
                    <a:pt x="1224" y="221"/>
                    <a:pt x="1217" y="223"/>
                    <a:pt x="1213" y="228"/>
                  </a:cubicBezTo>
                  <a:cubicBezTo>
                    <a:pt x="1209" y="233"/>
                    <a:pt x="1207" y="240"/>
                    <a:pt x="1206" y="248"/>
                  </a:cubicBezTo>
                  <a:cubicBezTo>
                    <a:pt x="1207" y="273"/>
                    <a:pt x="1210" y="298"/>
                    <a:pt x="1213" y="323"/>
                  </a:cubicBezTo>
                  <a:cubicBezTo>
                    <a:pt x="1215" y="333"/>
                    <a:pt x="1216" y="342"/>
                    <a:pt x="1218" y="352"/>
                  </a:cubicBezTo>
                  <a:close/>
                  <a:moveTo>
                    <a:pt x="74" y="75"/>
                  </a:moveTo>
                  <a:cubicBezTo>
                    <a:pt x="77" y="79"/>
                    <a:pt x="87" y="63"/>
                    <a:pt x="92" y="56"/>
                  </a:cubicBezTo>
                  <a:cubicBezTo>
                    <a:pt x="98" y="48"/>
                    <a:pt x="104" y="40"/>
                    <a:pt x="109" y="32"/>
                  </a:cubicBezTo>
                  <a:cubicBezTo>
                    <a:pt x="115" y="22"/>
                    <a:pt x="121" y="11"/>
                    <a:pt x="126" y="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89" y="10"/>
                    <a:pt x="86" y="20"/>
                    <a:pt x="83" y="29"/>
                  </a:cubicBezTo>
                  <a:cubicBezTo>
                    <a:pt x="79" y="44"/>
                    <a:pt x="70" y="71"/>
                    <a:pt x="74" y="75"/>
                  </a:cubicBezTo>
                  <a:close/>
                  <a:moveTo>
                    <a:pt x="1226" y="1133"/>
                  </a:moveTo>
                  <a:cubicBezTo>
                    <a:pt x="1229" y="1137"/>
                    <a:pt x="1239" y="1122"/>
                    <a:pt x="1244" y="1115"/>
                  </a:cubicBezTo>
                  <a:cubicBezTo>
                    <a:pt x="1250" y="1107"/>
                    <a:pt x="1256" y="1099"/>
                    <a:pt x="1261" y="1090"/>
                  </a:cubicBezTo>
                  <a:cubicBezTo>
                    <a:pt x="1268" y="1079"/>
                    <a:pt x="1274" y="1067"/>
                    <a:pt x="1280" y="1054"/>
                  </a:cubicBezTo>
                  <a:cubicBezTo>
                    <a:pt x="1285" y="1042"/>
                    <a:pt x="1291" y="1029"/>
                    <a:pt x="1289" y="1015"/>
                  </a:cubicBezTo>
                  <a:cubicBezTo>
                    <a:pt x="1289" y="1011"/>
                    <a:pt x="1288" y="1008"/>
                    <a:pt x="1287" y="1006"/>
                  </a:cubicBezTo>
                  <a:cubicBezTo>
                    <a:pt x="1284" y="1003"/>
                    <a:pt x="1281" y="1003"/>
                    <a:pt x="1278" y="1004"/>
                  </a:cubicBezTo>
                  <a:cubicBezTo>
                    <a:pt x="1271" y="1006"/>
                    <a:pt x="1267" y="1012"/>
                    <a:pt x="1263" y="1019"/>
                  </a:cubicBezTo>
                  <a:cubicBezTo>
                    <a:pt x="1258" y="1026"/>
                    <a:pt x="1253" y="1034"/>
                    <a:pt x="1250" y="1043"/>
                  </a:cubicBezTo>
                  <a:cubicBezTo>
                    <a:pt x="1244" y="1058"/>
                    <a:pt x="1240" y="1073"/>
                    <a:pt x="1235" y="1088"/>
                  </a:cubicBezTo>
                  <a:cubicBezTo>
                    <a:pt x="1231" y="1103"/>
                    <a:pt x="1222" y="1129"/>
                    <a:pt x="1226" y="1133"/>
                  </a:cubicBezTo>
                  <a:close/>
                  <a:moveTo>
                    <a:pt x="1201" y="1047"/>
                  </a:moveTo>
                  <a:cubicBezTo>
                    <a:pt x="1197" y="1032"/>
                    <a:pt x="1191" y="1009"/>
                    <a:pt x="1177" y="1004"/>
                  </a:cubicBezTo>
                  <a:cubicBezTo>
                    <a:pt x="1173" y="1003"/>
                    <a:pt x="1168" y="1004"/>
                    <a:pt x="1165" y="1008"/>
                  </a:cubicBezTo>
                  <a:cubicBezTo>
                    <a:pt x="1161" y="1014"/>
                    <a:pt x="1161" y="1022"/>
                    <a:pt x="1163" y="1029"/>
                  </a:cubicBezTo>
                  <a:cubicBezTo>
                    <a:pt x="1169" y="1050"/>
                    <a:pt x="1177" y="1070"/>
                    <a:pt x="1187" y="1089"/>
                  </a:cubicBezTo>
                  <a:cubicBezTo>
                    <a:pt x="1192" y="1098"/>
                    <a:pt x="1197" y="1107"/>
                    <a:pt x="1203" y="1116"/>
                  </a:cubicBezTo>
                  <a:cubicBezTo>
                    <a:pt x="1206" y="1120"/>
                    <a:pt x="1220" y="1144"/>
                    <a:pt x="1220" y="1134"/>
                  </a:cubicBezTo>
                  <a:cubicBezTo>
                    <a:pt x="1220" y="1122"/>
                    <a:pt x="1217" y="1109"/>
                    <a:pt x="1214" y="1098"/>
                  </a:cubicBezTo>
                  <a:cubicBezTo>
                    <a:pt x="1211" y="1081"/>
                    <a:pt x="1206" y="1064"/>
                    <a:pt x="1201" y="1047"/>
                  </a:cubicBezTo>
                  <a:close/>
                  <a:moveTo>
                    <a:pt x="77" y="1285"/>
                  </a:moveTo>
                  <a:cubicBezTo>
                    <a:pt x="72" y="1282"/>
                    <a:pt x="65" y="1284"/>
                    <a:pt x="61" y="1289"/>
                  </a:cubicBezTo>
                  <a:cubicBezTo>
                    <a:pt x="57" y="1294"/>
                    <a:pt x="55" y="1302"/>
                    <a:pt x="54" y="1309"/>
                  </a:cubicBezTo>
                  <a:cubicBezTo>
                    <a:pt x="55" y="1334"/>
                    <a:pt x="58" y="1359"/>
                    <a:pt x="61" y="1384"/>
                  </a:cubicBezTo>
                  <a:cubicBezTo>
                    <a:pt x="63" y="1394"/>
                    <a:pt x="64" y="1404"/>
                    <a:pt x="66" y="1413"/>
                  </a:cubicBezTo>
                  <a:cubicBezTo>
                    <a:pt x="67" y="1416"/>
                    <a:pt x="70" y="1435"/>
                    <a:pt x="74" y="1427"/>
                  </a:cubicBezTo>
                  <a:cubicBezTo>
                    <a:pt x="76" y="1422"/>
                    <a:pt x="77" y="1416"/>
                    <a:pt x="78" y="1411"/>
                  </a:cubicBezTo>
                  <a:cubicBezTo>
                    <a:pt x="80" y="1401"/>
                    <a:pt x="81" y="1391"/>
                    <a:pt x="82" y="1381"/>
                  </a:cubicBezTo>
                  <a:cubicBezTo>
                    <a:pt x="85" y="1364"/>
                    <a:pt x="87" y="1347"/>
                    <a:pt x="87" y="1330"/>
                  </a:cubicBezTo>
                  <a:cubicBezTo>
                    <a:pt x="88" y="1315"/>
                    <a:pt x="89" y="1293"/>
                    <a:pt x="77" y="1285"/>
                  </a:cubicBezTo>
                  <a:close/>
                  <a:moveTo>
                    <a:pt x="49" y="694"/>
                  </a:moveTo>
                  <a:cubicBezTo>
                    <a:pt x="45" y="680"/>
                    <a:pt x="39" y="656"/>
                    <a:pt x="25" y="651"/>
                  </a:cubicBezTo>
                  <a:cubicBezTo>
                    <a:pt x="21" y="650"/>
                    <a:pt x="16" y="651"/>
                    <a:pt x="13" y="655"/>
                  </a:cubicBezTo>
                  <a:cubicBezTo>
                    <a:pt x="9" y="661"/>
                    <a:pt x="9" y="669"/>
                    <a:pt x="11" y="676"/>
                  </a:cubicBezTo>
                  <a:cubicBezTo>
                    <a:pt x="17" y="697"/>
                    <a:pt x="25" y="718"/>
                    <a:pt x="35" y="736"/>
                  </a:cubicBezTo>
                  <a:cubicBezTo>
                    <a:pt x="40" y="745"/>
                    <a:pt x="46" y="754"/>
                    <a:pt x="51" y="763"/>
                  </a:cubicBezTo>
                  <a:cubicBezTo>
                    <a:pt x="54" y="767"/>
                    <a:pt x="68" y="791"/>
                    <a:pt x="68" y="781"/>
                  </a:cubicBezTo>
                  <a:cubicBezTo>
                    <a:pt x="68" y="769"/>
                    <a:pt x="65" y="757"/>
                    <a:pt x="62" y="745"/>
                  </a:cubicBezTo>
                  <a:cubicBezTo>
                    <a:pt x="59" y="728"/>
                    <a:pt x="54" y="711"/>
                    <a:pt x="49" y="694"/>
                  </a:cubicBezTo>
                  <a:close/>
                  <a:moveTo>
                    <a:pt x="77" y="580"/>
                  </a:moveTo>
                  <a:cubicBezTo>
                    <a:pt x="72" y="577"/>
                    <a:pt x="65" y="579"/>
                    <a:pt x="61" y="584"/>
                  </a:cubicBezTo>
                  <a:cubicBezTo>
                    <a:pt x="57" y="589"/>
                    <a:pt x="55" y="596"/>
                    <a:pt x="54" y="603"/>
                  </a:cubicBezTo>
                  <a:cubicBezTo>
                    <a:pt x="55" y="629"/>
                    <a:pt x="58" y="653"/>
                    <a:pt x="61" y="678"/>
                  </a:cubicBezTo>
                  <a:cubicBezTo>
                    <a:pt x="63" y="688"/>
                    <a:pt x="64" y="698"/>
                    <a:pt x="66" y="708"/>
                  </a:cubicBezTo>
                  <a:cubicBezTo>
                    <a:pt x="67" y="711"/>
                    <a:pt x="70" y="729"/>
                    <a:pt x="74" y="721"/>
                  </a:cubicBezTo>
                  <a:cubicBezTo>
                    <a:pt x="76" y="717"/>
                    <a:pt x="77" y="710"/>
                    <a:pt x="78" y="705"/>
                  </a:cubicBezTo>
                  <a:cubicBezTo>
                    <a:pt x="80" y="695"/>
                    <a:pt x="81" y="685"/>
                    <a:pt x="82" y="675"/>
                  </a:cubicBezTo>
                  <a:cubicBezTo>
                    <a:pt x="85" y="658"/>
                    <a:pt x="87" y="641"/>
                    <a:pt x="87" y="624"/>
                  </a:cubicBezTo>
                  <a:cubicBezTo>
                    <a:pt x="88" y="610"/>
                    <a:pt x="89" y="587"/>
                    <a:pt x="77" y="580"/>
                  </a:cubicBezTo>
                  <a:close/>
                  <a:moveTo>
                    <a:pt x="92" y="762"/>
                  </a:moveTo>
                  <a:cubicBezTo>
                    <a:pt x="98" y="754"/>
                    <a:pt x="104" y="746"/>
                    <a:pt x="109" y="737"/>
                  </a:cubicBezTo>
                  <a:cubicBezTo>
                    <a:pt x="116" y="726"/>
                    <a:pt x="122" y="714"/>
                    <a:pt x="128" y="701"/>
                  </a:cubicBezTo>
                  <a:cubicBezTo>
                    <a:pt x="133" y="689"/>
                    <a:pt x="139" y="677"/>
                    <a:pt x="137" y="662"/>
                  </a:cubicBezTo>
                  <a:cubicBezTo>
                    <a:pt x="137" y="659"/>
                    <a:pt x="136" y="655"/>
                    <a:pt x="135" y="653"/>
                  </a:cubicBezTo>
                  <a:cubicBezTo>
                    <a:pt x="132" y="650"/>
                    <a:pt x="129" y="650"/>
                    <a:pt x="126" y="651"/>
                  </a:cubicBezTo>
                  <a:cubicBezTo>
                    <a:pt x="119" y="653"/>
                    <a:pt x="115" y="659"/>
                    <a:pt x="111" y="666"/>
                  </a:cubicBezTo>
                  <a:cubicBezTo>
                    <a:pt x="106" y="673"/>
                    <a:pt x="101" y="681"/>
                    <a:pt x="98" y="690"/>
                  </a:cubicBezTo>
                  <a:cubicBezTo>
                    <a:pt x="92" y="705"/>
                    <a:pt x="88" y="720"/>
                    <a:pt x="83" y="735"/>
                  </a:cubicBezTo>
                  <a:cubicBezTo>
                    <a:pt x="79" y="750"/>
                    <a:pt x="70" y="776"/>
                    <a:pt x="74" y="780"/>
                  </a:cubicBezTo>
                  <a:cubicBezTo>
                    <a:pt x="77" y="784"/>
                    <a:pt x="87" y="769"/>
                    <a:pt x="92" y="762"/>
                  </a:cubicBezTo>
                  <a:close/>
                  <a:moveTo>
                    <a:pt x="74" y="16"/>
                  </a:moveTo>
                  <a:cubicBezTo>
                    <a:pt x="76" y="11"/>
                    <a:pt x="77" y="5"/>
                    <a:pt x="78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66" y="1"/>
                    <a:pt x="66" y="2"/>
                    <a:pt x="66" y="2"/>
                  </a:cubicBezTo>
                  <a:cubicBezTo>
                    <a:pt x="67" y="5"/>
                    <a:pt x="70" y="24"/>
                    <a:pt x="74" y="16"/>
                  </a:cubicBezTo>
                  <a:close/>
                  <a:moveTo>
                    <a:pt x="74" y="1486"/>
                  </a:moveTo>
                  <a:cubicBezTo>
                    <a:pt x="77" y="1490"/>
                    <a:pt x="87" y="1475"/>
                    <a:pt x="92" y="1467"/>
                  </a:cubicBezTo>
                  <a:cubicBezTo>
                    <a:pt x="98" y="1460"/>
                    <a:pt x="104" y="1451"/>
                    <a:pt x="109" y="1443"/>
                  </a:cubicBezTo>
                  <a:cubicBezTo>
                    <a:pt x="116" y="1432"/>
                    <a:pt x="122" y="1420"/>
                    <a:pt x="128" y="1407"/>
                  </a:cubicBezTo>
                  <a:cubicBezTo>
                    <a:pt x="133" y="1395"/>
                    <a:pt x="139" y="1382"/>
                    <a:pt x="137" y="1367"/>
                  </a:cubicBezTo>
                  <a:cubicBezTo>
                    <a:pt x="137" y="1364"/>
                    <a:pt x="136" y="1361"/>
                    <a:pt x="135" y="1359"/>
                  </a:cubicBezTo>
                  <a:cubicBezTo>
                    <a:pt x="132" y="1356"/>
                    <a:pt x="129" y="1356"/>
                    <a:pt x="126" y="1357"/>
                  </a:cubicBezTo>
                  <a:cubicBezTo>
                    <a:pt x="119" y="1359"/>
                    <a:pt x="115" y="1365"/>
                    <a:pt x="111" y="1371"/>
                  </a:cubicBezTo>
                  <a:cubicBezTo>
                    <a:pt x="106" y="1379"/>
                    <a:pt x="101" y="1387"/>
                    <a:pt x="98" y="1396"/>
                  </a:cubicBezTo>
                  <a:cubicBezTo>
                    <a:pt x="92" y="1410"/>
                    <a:pt x="88" y="1425"/>
                    <a:pt x="83" y="1441"/>
                  </a:cubicBezTo>
                  <a:cubicBezTo>
                    <a:pt x="79" y="1455"/>
                    <a:pt x="70" y="1482"/>
                    <a:pt x="74" y="1486"/>
                  </a:cubicBezTo>
                  <a:close/>
                  <a:moveTo>
                    <a:pt x="49" y="1400"/>
                  </a:moveTo>
                  <a:cubicBezTo>
                    <a:pt x="45" y="1385"/>
                    <a:pt x="39" y="1362"/>
                    <a:pt x="25" y="1357"/>
                  </a:cubicBezTo>
                  <a:cubicBezTo>
                    <a:pt x="21" y="1355"/>
                    <a:pt x="16" y="1357"/>
                    <a:pt x="13" y="1361"/>
                  </a:cubicBezTo>
                  <a:cubicBezTo>
                    <a:pt x="9" y="1366"/>
                    <a:pt x="9" y="1375"/>
                    <a:pt x="11" y="1382"/>
                  </a:cubicBezTo>
                  <a:cubicBezTo>
                    <a:pt x="17" y="1403"/>
                    <a:pt x="25" y="1423"/>
                    <a:pt x="35" y="1442"/>
                  </a:cubicBezTo>
                  <a:cubicBezTo>
                    <a:pt x="40" y="1451"/>
                    <a:pt x="46" y="1460"/>
                    <a:pt x="51" y="1468"/>
                  </a:cubicBezTo>
                  <a:cubicBezTo>
                    <a:pt x="54" y="1473"/>
                    <a:pt x="68" y="1497"/>
                    <a:pt x="68" y="1487"/>
                  </a:cubicBezTo>
                  <a:cubicBezTo>
                    <a:pt x="68" y="1475"/>
                    <a:pt x="65" y="1462"/>
                    <a:pt x="62" y="1451"/>
                  </a:cubicBezTo>
                  <a:cubicBezTo>
                    <a:pt x="59" y="1434"/>
                    <a:pt x="54" y="1416"/>
                    <a:pt x="49" y="1400"/>
                  </a:cubicBezTo>
                  <a:close/>
                  <a:moveTo>
                    <a:pt x="2353" y="1400"/>
                  </a:moveTo>
                  <a:cubicBezTo>
                    <a:pt x="2348" y="1385"/>
                    <a:pt x="2343" y="1362"/>
                    <a:pt x="2329" y="1357"/>
                  </a:cubicBezTo>
                  <a:cubicBezTo>
                    <a:pt x="2325" y="1355"/>
                    <a:pt x="2320" y="1357"/>
                    <a:pt x="2317" y="1361"/>
                  </a:cubicBezTo>
                  <a:cubicBezTo>
                    <a:pt x="2313" y="1366"/>
                    <a:pt x="2313" y="1375"/>
                    <a:pt x="2315" y="1382"/>
                  </a:cubicBezTo>
                  <a:cubicBezTo>
                    <a:pt x="2321" y="1403"/>
                    <a:pt x="2329" y="1423"/>
                    <a:pt x="2339" y="1442"/>
                  </a:cubicBezTo>
                  <a:cubicBezTo>
                    <a:pt x="2344" y="1451"/>
                    <a:pt x="2349" y="1460"/>
                    <a:pt x="2355" y="1468"/>
                  </a:cubicBezTo>
                  <a:cubicBezTo>
                    <a:pt x="2358" y="1473"/>
                    <a:pt x="2372" y="1497"/>
                    <a:pt x="2372" y="1487"/>
                  </a:cubicBezTo>
                  <a:cubicBezTo>
                    <a:pt x="2372" y="1475"/>
                    <a:pt x="2369" y="1462"/>
                    <a:pt x="2366" y="1451"/>
                  </a:cubicBezTo>
                  <a:cubicBezTo>
                    <a:pt x="2363" y="1434"/>
                    <a:pt x="2358" y="1416"/>
                    <a:pt x="2353" y="1400"/>
                  </a:cubicBezTo>
                  <a:close/>
                  <a:moveTo>
                    <a:pt x="2396" y="762"/>
                  </a:moveTo>
                  <a:cubicBezTo>
                    <a:pt x="2402" y="754"/>
                    <a:pt x="2408" y="746"/>
                    <a:pt x="2413" y="737"/>
                  </a:cubicBezTo>
                  <a:cubicBezTo>
                    <a:pt x="2420" y="726"/>
                    <a:pt x="2426" y="714"/>
                    <a:pt x="2432" y="701"/>
                  </a:cubicBezTo>
                  <a:cubicBezTo>
                    <a:pt x="2437" y="689"/>
                    <a:pt x="2443" y="677"/>
                    <a:pt x="2441" y="662"/>
                  </a:cubicBezTo>
                  <a:cubicBezTo>
                    <a:pt x="2441" y="659"/>
                    <a:pt x="2440" y="655"/>
                    <a:pt x="2439" y="653"/>
                  </a:cubicBezTo>
                  <a:cubicBezTo>
                    <a:pt x="2436" y="650"/>
                    <a:pt x="2433" y="650"/>
                    <a:pt x="2430" y="651"/>
                  </a:cubicBezTo>
                  <a:cubicBezTo>
                    <a:pt x="2423" y="653"/>
                    <a:pt x="2419" y="659"/>
                    <a:pt x="2415" y="666"/>
                  </a:cubicBezTo>
                  <a:cubicBezTo>
                    <a:pt x="2410" y="673"/>
                    <a:pt x="2405" y="681"/>
                    <a:pt x="2402" y="690"/>
                  </a:cubicBezTo>
                  <a:cubicBezTo>
                    <a:pt x="2396" y="705"/>
                    <a:pt x="2392" y="720"/>
                    <a:pt x="2387" y="735"/>
                  </a:cubicBezTo>
                  <a:cubicBezTo>
                    <a:pt x="2383" y="750"/>
                    <a:pt x="2374" y="776"/>
                    <a:pt x="2378" y="780"/>
                  </a:cubicBezTo>
                  <a:cubicBezTo>
                    <a:pt x="2381" y="784"/>
                    <a:pt x="2391" y="769"/>
                    <a:pt x="2396" y="762"/>
                  </a:cubicBezTo>
                  <a:close/>
                  <a:moveTo>
                    <a:pt x="1229" y="932"/>
                  </a:moveTo>
                  <a:cubicBezTo>
                    <a:pt x="1224" y="929"/>
                    <a:pt x="1217" y="931"/>
                    <a:pt x="1213" y="937"/>
                  </a:cubicBezTo>
                  <a:cubicBezTo>
                    <a:pt x="1209" y="942"/>
                    <a:pt x="1207" y="949"/>
                    <a:pt x="1206" y="956"/>
                  </a:cubicBezTo>
                  <a:cubicBezTo>
                    <a:pt x="1207" y="981"/>
                    <a:pt x="1210" y="1006"/>
                    <a:pt x="1213" y="1031"/>
                  </a:cubicBezTo>
                  <a:cubicBezTo>
                    <a:pt x="1215" y="1041"/>
                    <a:pt x="1216" y="1051"/>
                    <a:pt x="1218" y="1061"/>
                  </a:cubicBezTo>
                  <a:cubicBezTo>
                    <a:pt x="1219" y="1064"/>
                    <a:pt x="1222" y="1082"/>
                    <a:pt x="1226" y="1074"/>
                  </a:cubicBezTo>
                  <a:cubicBezTo>
                    <a:pt x="1228" y="1069"/>
                    <a:pt x="1229" y="1063"/>
                    <a:pt x="1230" y="1058"/>
                  </a:cubicBezTo>
                  <a:cubicBezTo>
                    <a:pt x="1232" y="1048"/>
                    <a:pt x="1233" y="1038"/>
                    <a:pt x="1234" y="1028"/>
                  </a:cubicBezTo>
                  <a:cubicBezTo>
                    <a:pt x="1237" y="1011"/>
                    <a:pt x="1238" y="994"/>
                    <a:pt x="1239" y="977"/>
                  </a:cubicBezTo>
                  <a:cubicBezTo>
                    <a:pt x="1240" y="963"/>
                    <a:pt x="1241" y="940"/>
                    <a:pt x="1229" y="932"/>
                  </a:cubicBezTo>
                  <a:close/>
                  <a:moveTo>
                    <a:pt x="2329" y="651"/>
                  </a:moveTo>
                  <a:cubicBezTo>
                    <a:pt x="2325" y="650"/>
                    <a:pt x="2320" y="651"/>
                    <a:pt x="2317" y="655"/>
                  </a:cubicBezTo>
                  <a:cubicBezTo>
                    <a:pt x="2313" y="661"/>
                    <a:pt x="2313" y="669"/>
                    <a:pt x="2315" y="676"/>
                  </a:cubicBezTo>
                  <a:cubicBezTo>
                    <a:pt x="2321" y="697"/>
                    <a:pt x="2329" y="718"/>
                    <a:pt x="2339" y="736"/>
                  </a:cubicBezTo>
                  <a:cubicBezTo>
                    <a:pt x="2344" y="745"/>
                    <a:pt x="2349" y="754"/>
                    <a:pt x="2355" y="763"/>
                  </a:cubicBezTo>
                  <a:cubicBezTo>
                    <a:pt x="2358" y="767"/>
                    <a:pt x="2372" y="791"/>
                    <a:pt x="2372" y="781"/>
                  </a:cubicBezTo>
                  <a:cubicBezTo>
                    <a:pt x="2372" y="769"/>
                    <a:pt x="2369" y="757"/>
                    <a:pt x="2366" y="745"/>
                  </a:cubicBezTo>
                  <a:cubicBezTo>
                    <a:pt x="2363" y="728"/>
                    <a:pt x="2358" y="711"/>
                    <a:pt x="2353" y="694"/>
                  </a:cubicBezTo>
                  <a:cubicBezTo>
                    <a:pt x="2348" y="680"/>
                    <a:pt x="2343" y="656"/>
                    <a:pt x="2329" y="651"/>
                  </a:cubicBezTo>
                  <a:close/>
                  <a:moveTo>
                    <a:pt x="2381" y="1285"/>
                  </a:moveTo>
                  <a:cubicBezTo>
                    <a:pt x="2376" y="1282"/>
                    <a:pt x="2369" y="1284"/>
                    <a:pt x="2365" y="1289"/>
                  </a:cubicBezTo>
                  <a:cubicBezTo>
                    <a:pt x="2361" y="1294"/>
                    <a:pt x="2359" y="1302"/>
                    <a:pt x="2358" y="1309"/>
                  </a:cubicBezTo>
                  <a:cubicBezTo>
                    <a:pt x="2359" y="1334"/>
                    <a:pt x="2362" y="1359"/>
                    <a:pt x="2365" y="1384"/>
                  </a:cubicBezTo>
                  <a:cubicBezTo>
                    <a:pt x="2367" y="1394"/>
                    <a:pt x="2368" y="1404"/>
                    <a:pt x="2370" y="1413"/>
                  </a:cubicBezTo>
                  <a:cubicBezTo>
                    <a:pt x="2371" y="1416"/>
                    <a:pt x="2374" y="1435"/>
                    <a:pt x="2378" y="1427"/>
                  </a:cubicBezTo>
                  <a:cubicBezTo>
                    <a:pt x="2380" y="1422"/>
                    <a:pt x="2381" y="1416"/>
                    <a:pt x="2382" y="1411"/>
                  </a:cubicBezTo>
                  <a:cubicBezTo>
                    <a:pt x="2384" y="1401"/>
                    <a:pt x="2385" y="1391"/>
                    <a:pt x="2386" y="1381"/>
                  </a:cubicBezTo>
                  <a:cubicBezTo>
                    <a:pt x="2389" y="1364"/>
                    <a:pt x="2390" y="1347"/>
                    <a:pt x="2391" y="1330"/>
                  </a:cubicBezTo>
                  <a:cubicBezTo>
                    <a:pt x="2392" y="1315"/>
                    <a:pt x="2393" y="1293"/>
                    <a:pt x="2381" y="1285"/>
                  </a:cubicBezTo>
                  <a:close/>
                  <a:moveTo>
                    <a:pt x="2378" y="1486"/>
                  </a:moveTo>
                  <a:cubicBezTo>
                    <a:pt x="2381" y="1490"/>
                    <a:pt x="2391" y="1475"/>
                    <a:pt x="2396" y="1467"/>
                  </a:cubicBezTo>
                  <a:cubicBezTo>
                    <a:pt x="2402" y="1460"/>
                    <a:pt x="2408" y="1451"/>
                    <a:pt x="2413" y="1443"/>
                  </a:cubicBezTo>
                  <a:cubicBezTo>
                    <a:pt x="2420" y="1432"/>
                    <a:pt x="2426" y="1420"/>
                    <a:pt x="2432" y="1407"/>
                  </a:cubicBezTo>
                  <a:cubicBezTo>
                    <a:pt x="2437" y="1395"/>
                    <a:pt x="2443" y="1382"/>
                    <a:pt x="2441" y="1367"/>
                  </a:cubicBezTo>
                  <a:cubicBezTo>
                    <a:pt x="2441" y="1364"/>
                    <a:pt x="2440" y="1361"/>
                    <a:pt x="2439" y="1359"/>
                  </a:cubicBezTo>
                  <a:cubicBezTo>
                    <a:pt x="2436" y="1356"/>
                    <a:pt x="2433" y="1356"/>
                    <a:pt x="2430" y="1357"/>
                  </a:cubicBezTo>
                  <a:cubicBezTo>
                    <a:pt x="2423" y="1359"/>
                    <a:pt x="2419" y="1365"/>
                    <a:pt x="2415" y="1371"/>
                  </a:cubicBezTo>
                  <a:cubicBezTo>
                    <a:pt x="2410" y="1379"/>
                    <a:pt x="2405" y="1387"/>
                    <a:pt x="2402" y="1396"/>
                  </a:cubicBezTo>
                  <a:cubicBezTo>
                    <a:pt x="2396" y="1410"/>
                    <a:pt x="2392" y="1425"/>
                    <a:pt x="2387" y="1441"/>
                  </a:cubicBezTo>
                  <a:cubicBezTo>
                    <a:pt x="2383" y="1455"/>
                    <a:pt x="2374" y="1482"/>
                    <a:pt x="2378" y="1486"/>
                  </a:cubicBezTo>
                  <a:close/>
                  <a:moveTo>
                    <a:pt x="2378" y="721"/>
                  </a:moveTo>
                  <a:cubicBezTo>
                    <a:pt x="2380" y="717"/>
                    <a:pt x="2381" y="710"/>
                    <a:pt x="2382" y="705"/>
                  </a:cubicBezTo>
                  <a:cubicBezTo>
                    <a:pt x="2384" y="695"/>
                    <a:pt x="2385" y="685"/>
                    <a:pt x="2386" y="675"/>
                  </a:cubicBezTo>
                  <a:cubicBezTo>
                    <a:pt x="2389" y="658"/>
                    <a:pt x="2390" y="641"/>
                    <a:pt x="2391" y="624"/>
                  </a:cubicBezTo>
                  <a:cubicBezTo>
                    <a:pt x="2392" y="610"/>
                    <a:pt x="2393" y="587"/>
                    <a:pt x="2381" y="580"/>
                  </a:cubicBezTo>
                  <a:cubicBezTo>
                    <a:pt x="2376" y="577"/>
                    <a:pt x="2369" y="579"/>
                    <a:pt x="2365" y="584"/>
                  </a:cubicBezTo>
                  <a:cubicBezTo>
                    <a:pt x="2361" y="589"/>
                    <a:pt x="2359" y="596"/>
                    <a:pt x="2358" y="603"/>
                  </a:cubicBezTo>
                  <a:cubicBezTo>
                    <a:pt x="2359" y="629"/>
                    <a:pt x="2362" y="653"/>
                    <a:pt x="2365" y="678"/>
                  </a:cubicBezTo>
                  <a:cubicBezTo>
                    <a:pt x="2367" y="688"/>
                    <a:pt x="2368" y="698"/>
                    <a:pt x="2370" y="708"/>
                  </a:cubicBezTo>
                  <a:cubicBezTo>
                    <a:pt x="2371" y="711"/>
                    <a:pt x="2374" y="729"/>
                    <a:pt x="2378" y="721"/>
                  </a:cubicBezTo>
                  <a:close/>
                  <a:moveTo>
                    <a:pt x="2307" y="763"/>
                  </a:moveTo>
                  <a:cubicBezTo>
                    <a:pt x="2318" y="793"/>
                    <a:pt x="2338" y="812"/>
                    <a:pt x="2358" y="829"/>
                  </a:cubicBezTo>
                  <a:cubicBezTo>
                    <a:pt x="2360" y="831"/>
                    <a:pt x="2362" y="832"/>
                    <a:pt x="2364" y="833"/>
                  </a:cubicBezTo>
                  <a:cubicBezTo>
                    <a:pt x="2365" y="833"/>
                    <a:pt x="2366" y="833"/>
                    <a:pt x="2366" y="833"/>
                  </a:cubicBezTo>
                  <a:cubicBezTo>
                    <a:pt x="2368" y="833"/>
                    <a:pt x="2369" y="832"/>
                    <a:pt x="2370" y="831"/>
                  </a:cubicBezTo>
                  <a:cubicBezTo>
                    <a:pt x="2374" y="826"/>
                    <a:pt x="2368" y="813"/>
                    <a:pt x="2367" y="808"/>
                  </a:cubicBezTo>
                  <a:cubicBezTo>
                    <a:pt x="2363" y="800"/>
                    <a:pt x="2359" y="792"/>
                    <a:pt x="2355" y="784"/>
                  </a:cubicBezTo>
                  <a:cubicBezTo>
                    <a:pt x="2349" y="771"/>
                    <a:pt x="2342" y="757"/>
                    <a:pt x="2333" y="746"/>
                  </a:cubicBezTo>
                  <a:cubicBezTo>
                    <a:pt x="2330" y="741"/>
                    <a:pt x="2326" y="736"/>
                    <a:pt x="2321" y="734"/>
                  </a:cubicBezTo>
                  <a:cubicBezTo>
                    <a:pt x="2316" y="733"/>
                    <a:pt x="2310" y="734"/>
                    <a:pt x="2307" y="740"/>
                  </a:cubicBezTo>
                  <a:cubicBezTo>
                    <a:pt x="2305" y="743"/>
                    <a:pt x="2304" y="747"/>
                    <a:pt x="2305" y="751"/>
                  </a:cubicBezTo>
                  <a:cubicBezTo>
                    <a:pt x="2305" y="756"/>
                    <a:pt x="2306" y="759"/>
                    <a:pt x="2307" y="763"/>
                  </a:cubicBezTo>
                  <a:close/>
                  <a:moveTo>
                    <a:pt x="2307" y="58"/>
                  </a:moveTo>
                  <a:cubicBezTo>
                    <a:pt x="2318" y="87"/>
                    <a:pt x="2338" y="107"/>
                    <a:pt x="2358" y="124"/>
                  </a:cubicBezTo>
                  <a:cubicBezTo>
                    <a:pt x="2360" y="125"/>
                    <a:pt x="2362" y="127"/>
                    <a:pt x="2364" y="127"/>
                  </a:cubicBezTo>
                  <a:cubicBezTo>
                    <a:pt x="2365" y="128"/>
                    <a:pt x="2366" y="128"/>
                    <a:pt x="2366" y="128"/>
                  </a:cubicBezTo>
                  <a:cubicBezTo>
                    <a:pt x="2368" y="127"/>
                    <a:pt x="2369" y="127"/>
                    <a:pt x="2370" y="125"/>
                  </a:cubicBezTo>
                  <a:cubicBezTo>
                    <a:pt x="2374" y="121"/>
                    <a:pt x="2368" y="107"/>
                    <a:pt x="2367" y="102"/>
                  </a:cubicBezTo>
                  <a:cubicBezTo>
                    <a:pt x="2363" y="94"/>
                    <a:pt x="2359" y="86"/>
                    <a:pt x="2355" y="78"/>
                  </a:cubicBezTo>
                  <a:cubicBezTo>
                    <a:pt x="2349" y="65"/>
                    <a:pt x="2342" y="52"/>
                    <a:pt x="2333" y="40"/>
                  </a:cubicBezTo>
                  <a:cubicBezTo>
                    <a:pt x="2330" y="35"/>
                    <a:pt x="2326" y="31"/>
                    <a:pt x="2321" y="29"/>
                  </a:cubicBezTo>
                  <a:cubicBezTo>
                    <a:pt x="2316" y="27"/>
                    <a:pt x="2310" y="29"/>
                    <a:pt x="2307" y="34"/>
                  </a:cubicBezTo>
                  <a:cubicBezTo>
                    <a:pt x="2305" y="37"/>
                    <a:pt x="2304" y="42"/>
                    <a:pt x="2305" y="46"/>
                  </a:cubicBezTo>
                  <a:cubicBezTo>
                    <a:pt x="2305" y="50"/>
                    <a:pt x="2306" y="54"/>
                    <a:pt x="2307" y="58"/>
                  </a:cubicBezTo>
                  <a:close/>
                  <a:moveTo>
                    <a:pt x="2378" y="75"/>
                  </a:moveTo>
                  <a:cubicBezTo>
                    <a:pt x="2381" y="79"/>
                    <a:pt x="2391" y="63"/>
                    <a:pt x="2396" y="56"/>
                  </a:cubicBezTo>
                  <a:cubicBezTo>
                    <a:pt x="2402" y="48"/>
                    <a:pt x="2408" y="40"/>
                    <a:pt x="2413" y="32"/>
                  </a:cubicBezTo>
                  <a:cubicBezTo>
                    <a:pt x="2419" y="22"/>
                    <a:pt x="2425" y="11"/>
                    <a:pt x="2430" y="0"/>
                  </a:cubicBezTo>
                  <a:cubicBezTo>
                    <a:pt x="2396" y="0"/>
                    <a:pt x="2396" y="0"/>
                    <a:pt x="2396" y="0"/>
                  </a:cubicBezTo>
                  <a:cubicBezTo>
                    <a:pt x="2393" y="10"/>
                    <a:pt x="2390" y="20"/>
                    <a:pt x="2387" y="29"/>
                  </a:cubicBezTo>
                  <a:cubicBezTo>
                    <a:pt x="2383" y="44"/>
                    <a:pt x="2374" y="71"/>
                    <a:pt x="2378" y="75"/>
                  </a:cubicBezTo>
                  <a:close/>
                  <a:moveTo>
                    <a:pt x="1226" y="425"/>
                  </a:moveTo>
                  <a:cubicBezTo>
                    <a:pt x="1229" y="429"/>
                    <a:pt x="1239" y="413"/>
                    <a:pt x="1244" y="406"/>
                  </a:cubicBezTo>
                  <a:cubicBezTo>
                    <a:pt x="1250" y="398"/>
                    <a:pt x="1256" y="390"/>
                    <a:pt x="1261" y="382"/>
                  </a:cubicBezTo>
                  <a:cubicBezTo>
                    <a:pt x="1268" y="370"/>
                    <a:pt x="1274" y="358"/>
                    <a:pt x="1280" y="346"/>
                  </a:cubicBezTo>
                  <a:cubicBezTo>
                    <a:pt x="1285" y="333"/>
                    <a:pt x="1291" y="321"/>
                    <a:pt x="1289" y="306"/>
                  </a:cubicBezTo>
                  <a:cubicBezTo>
                    <a:pt x="1289" y="303"/>
                    <a:pt x="1288" y="300"/>
                    <a:pt x="1287" y="298"/>
                  </a:cubicBezTo>
                  <a:cubicBezTo>
                    <a:pt x="1284" y="295"/>
                    <a:pt x="1281" y="295"/>
                    <a:pt x="1278" y="295"/>
                  </a:cubicBezTo>
                  <a:cubicBezTo>
                    <a:pt x="1271" y="297"/>
                    <a:pt x="1267" y="303"/>
                    <a:pt x="1263" y="310"/>
                  </a:cubicBezTo>
                  <a:cubicBezTo>
                    <a:pt x="1258" y="318"/>
                    <a:pt x="1253" y="325"/>
                    <a:pt x="1250" y="334"/>
                  </a:cubicBezTo>
                  <a:cubicBezTo>
                    <a:pt x="1244" y="349"/>
                    <a:pt x="1240" y="364"/>
                    <a:pt x="1235" y="379"/>
                  </a:cubicBezTo>
                  <a:cubicBezTo>
                    <a:pt x="1231" y="394"/>
                    <a:pt x="1222" y="420"/>
                    <a:pt x="1226" y="425"/>
                  </a:cubicBezTo>
                  <a:close/>
                  <a:moveTo>
                    <a:pt x="2355" y="57"/>
                  </a:moveTo>
                  <a:cubicBezTo>
                    <a:pt x="2358" y="61"/>
                    <a:pt x="2372" y="86"/>
                    <a:pt x="2372" y="75"/>
                  </a:cubicBezTo>
                  <a:cubicBezTo>
                    <a:pt x="2372" y="64"/>
                    <a:pt x="2369" y="51"/>
                    <a:pt x="2366" y="40"/>
                  </a:cubicBezTo>
                  <a:cubicBezTo>
                    <a:pt x="2363" y="26"/>
                    <a:pt x="2360" y="13"/>
                    <a:pt x="2356" y="0"/>
                  </a:cubicBezTo>
                  <a:cubicBezTo>
                    <a:pt x="2325" y="0"/>
                    <a:pt x="2325" y="0"/>
                    <a:pt x="2325" y="0"/>
                  </a:cubicBezTo>
                  <a:cubicBezTo>
                    <a:pt x="2329" y="11"/>
                    <a:pt x="2334" y="21"/>
                    <a:pt x="2339" y="31"/>
                  </a:cubicBezTo>
                  <a:cubicBezTo>
                    <a:pt x="2344" y="40"/>
                    <a:pt x="2349" y="49"/>
                    <a:pt x="2355" y="57"/>
                  </a:cubicBezTo>
                  <a:close/>
                  <a:moveTo>
                    <a:pt x="2378" y="16"/>
                  </a:moveTo>
                  <a:cubicBezTo>
                    <a:pt x="2380" y="11"/>
                    <a:pt x="2381" y="5"/>
                    <a:pt x="2382" y="0"/>
                  </a:cubicBezTo>
                  <a:cubicBezTo>
                    <a:pt x="2370" y="0"/>
                    <a:pt x="2370" y="0"/>
                    <a:pt x="2370" y="0"/>
                  </a:cubicBezTo>
                  <a:cubicBezTo>
                    <a:pt x="2370" y="1"/>
                    <a:pt x="2370" y="2"/>
                    <a:pt x="2370" y="2"/>
                  </a:cubicBezTo>
                  <a:cubicBezTo>
                    <a:pt x="2371" y="5"/>
                    <a:pt x="2374" y="24"/>
                    <a:pt x="2378" y="16"/>
                  </a:cubicBezTo>
                  <a:close/>
                  <a:moveTo>
                    <a:pt x="2404" y="65"/>
                  </a:moveTo>
                  <a:cubicBezTo>
                    <a:pt x="2392" y="82"/>
                    <a:pt x="2377" y="118"/>
                    <a:pt x="2380" y="124"/>
                  </a:cubicBezTo>
                  <a:cubicBezTo>
                    <a:pt x="2383" y="130"/>
                    <a:pt x="2421" y="105"/>
                    <a:pt x="2436" y="85"/>
                  </a:cubicBezTo>
                  <a:cubicBezTo>
                    <a:pt x="2444" y="74"/>
                    <a:pt x="2459" y="52"/>
                    <a:pt x="2450" y="36"/>
                  </a:cubicBezTo>
                  <a:cubicBezTo>
                    <a:pt x="2449" y="35"/>
                    <a:pt x="2448" y="33"/>
                    <a:pt x="2446" y="32"/>
                  </a:cubicBezTo>
                  <a:cubicBezTo>
                    <a:pt x="2446" y="32"/>
                    <a:pt x="2445" y="32"/>
                    <a:pt x="2445" y="32"/>
                  </a:cubicBezTo>
                  <a:cubicBezTo>
                    <a:pt x="2443" y="30"/>
                    <a:pt x="2440" y="31"/>
                    <a:pt x="2437" y="32"/>
                  </a:cubicBezTo>
                  <a:cubicBezTo>
                    <a:pt x="2424" y="37"/>
                    <a:pt x="2413" y="51"/>
                    <a:pt x="2404" y="65"/>
                  </a:cubicBezTo>
                  <a:close/>
                  <a:moveTo>
                    <a:pt x="1226" y="1778"/>
                  </a:moveTo>
                  <a:cubicBezTo>
                    <a:pt x="1228" y="1773"/>
                    <a:pt x="1229" y="1767"/>
                    <a:pt x="1230" y="1762"/>
                  </a:cubicBezTo>
                  <a:cubicBezTo>
                    <a:pt x="1232" y="1752"/>
                    <a:pt x="1233" y="1742"/>
                    <a:pt x="1234" y="1731"/>
                  </a:cubicBezTo>
                  <a:cubicBezTo>
                    <a:pt x="1237" y="1715"/>
                    <a:pt x="1238" y="1698"/>
                    <a:pt x="1239" y="1680"/>
                  </a:cubicBezTo>
                  <a:cubicBezTo>
                    <a:pt x="1240" y="1666"/>
                    <a:pt x="1241" y="1643"/>
                    <a:pt x="1229" y="1636"/>
                  </a:cubicBezTo>
                  <a:cubicBezTo>
                    <a:pt x="1224" y="1633"/>
                    <a:pt x="1217" y="1635"/>
                    <a:pt x="1213" y="1640"/>
                  </a:cubicBezTo>
                  <a:cubicBezTo>
                    <a:pt x="1209" y="1645"/>
                    <a:pt x="1207" y="1653"/>
                    <a:pt x="1206" y="1660"/>
                  </a:cubicBezTo>
                  <a:cubicBezTo>
                    <a:pt x="1207" y="1685"/>
                    <a:pt x="1210" y="1710"/>
                    <a:pt x="1213" y="1735"/>
                  </a:cubicBezTo>
                  <a:cubicBezTo>
                    <a:pt x="1215" y="1745"/>
                    <a:pt x="1216" y="1755"/>
                    <a:pt x="1218" y="1764"/>
                  </a:cubicBezTo>
                  <a:cubicBezTo>
                    <a:pt x="1219" y="1767"/>
                    <a:pt x="1222" y="1786"/>
                    <a:pt x="1226" y="1778"/>
                  </a:cubicBezTo>
                  <a:close/>
                  <a:moveTo>
                    <a:pt x="1294" y="1091"/>
                  </a:moveTo>
                  <a:cubicBezTo>
                    <a:pt x="1294" y="1090"/>
                    <a:pt x="1293" y="1090"/>
                    <a:pt x="1293" y="1090"/>
                  </a:cubicBezTo>
                  <a:cubicBezTo>
                    <a:pt x="1291" y="1089"/>
                    <a:pt x="1288" y="1089"/>
                    <a:pt x="1285" y="1090"/>
                  </a:cubicBezTo>
                  <a:cubicBezTo>
                    <a:pt x="1272" y="1095"/>
                    <a:pt x="1261" y="1110"/>
                    <a:pt x="1252" y="1123"/>
                  </a:cubicBezTo>
                  <a:cubicBezTo>
                    <a:pt x="1240" y="1140"/>
                    <a:pt x="1225" y="1176"/>
                    <a:pt x="1228" y="1182"/>
                  </a:cubicBezTo>
                  <a:cubicBezTo>
                    <a:pt x="1231" y="1189"/>
                    <a:pt x="1269" y="1164"/>
                    <a:pt x="1284" y="1143"/>
                  </a:cubicBezTo>
                  <a:cubicBezTo>
                    <a:pt x="1292" y="1132"/>
                    <a:pt x="1307" y="1111"/>
                    <a:pt x="1298" y="1095"/>
                  </a:cubicBezTo>
                  <a:cubicBezTo>
                    <a:pt x="1297" y="1093"/>
                    <a:pt x="1296" y="1092"/>
                    <a:pt x="1294" y="1091"/>
                  </a:cubicBezTo>
                  <a:close/>
                  <a:moveTo>
                    <a:pt x="2358" y="1535"/>
                  </a:moveTo>
                  <a:cubicBezTo>
                    <a:pt x="2360" y="1536"/>
                    <a:pt x="2362" y="1538"/>
                    <a:pt x="2364" y="1539"/>
                  </a:cubicBezTo>
                  <a:cubicBezTo>
                    <a:pt x="2365" y="1539"/>
                    <a:pt x="2366" y="1539"/>
                    <a:pt x="2366" y="1539"/>
                  </a:cubicBezTo>
                  <a:cubicBezTo>
                    <a:pt x="2368" y="1539"/>
                    <a:pt x="2369" y="1538"/>
                    <a:pt x="2370" y="1537"/>
                  </a:cubicBezTo>
                  <a:cubicBezTo>
                    <a:pt x="2374" y="1532"/>
                    <a:pt x="2368" y="1518"/>
                    <a:pt x="2367" y="1514"/>
                  </a:cubicBezTo>
                  <a:cubicBezTo>
                    <a:pt x="2363" y="1505"/>
                    <a:pt x="2359" y="1497"/>
                    <a:pt x="2355" y="1490"/>
                  </a:cubicBezTo>
                  <a:cubicBezTo>
                    <a:pt x="2349" y="1476"/>
                    <a:pt x="2342" y="1463"/>
                    <a:pt x="2333" y="1451"/>
                  </a:cubicBezTo>
                  <a:cubicBezTo>
                    <a:pt x="2330" y="1446"/>
                    <a:pt x="2326" y="1442"/>
                    <a:pt x="2321" y="1440"/>
                  </a:cubicBezTo>
                  <a:cubicBezTo>
                    <a:pt x="2316" y="1438"/>
                    <a:pt x="2310" y="1440"/>
                    <a:pt x="2307" y="1445"/>
                  </a:cubicBezTo>
                  <a:cubicBezTo>
                    <a:pt x="2305" y="1448"/>
                    <a:pt x="2304" y="1453"/>
                    <a:pt x="2305" y="1457"/>
                  </a:cubicBezTo>
                  <a:cubicBezTo>
                    <a:pt x="2305" y="1461"/>
                    <a:pt x="2306" y="1465"/>
                    <a:pt x="2307" y="1469"/>
                  </a:cubicBezTo>
                  <a:cubicBezTo>
                    <a:pt x="2318" y="1498"/>
                    <a:pt x="2338" y="1518"/>
                    <a:pt x="2358" y="1535"/>
                  </a:cubicBezTo>
                  <a:close/>
                  <a:moveTo>
                    <a:pt x="1244" y="1818"/>
                  </a:moveTo>
                  <a:cubicBezTo>
                    <a:pt x="1250" y="1810"/>
                    <a:pt x="1256" y="1802"/>
                    <a:pt x="1261" y="1794"/>
                  </a:cubicBezTo>
                  <a:cubicBezTo>
                    <a:pt x="1268" y="1782"/>
                    <a:pt x="1274" y="1770"/>
                    <a:pt x="1280" y="1758"/>
                  </a:cubicBezTo>
                  <a:cubicBezTo>
                    <a:pt x="1285" y="1745"/>
                    <a:pt x="1291" y="1733"/>
                    <a:pt x="1289" y="1718"/>
                  </a:cubicBezTo>
                  <a:cubicBezTo>
                    <a:pt x="1289" y="1715"/>
                    <a:pt x="1288" y="1712"/>
                    <a:pt x="1287" y="1710"/>
                  </a:cubicBezTo>
                  <a:cubicBezTo>
                    <a:pt x="1284" y="1707"/>
                    <a:pt x="1281" y="1707"/>
                    <a:pt x="1278" y="1708"/>
                  </a:cubicBezTo>
                  <a:cubicBezTo>
                    <a:pt x="1271" y="1710"/>
                    <a:pt x="1267" y="1716"/>
                    <a:pt x="1263" y="1722"/>
                  </a:cubicBezTo>
                  <a:cubicBezTo>
                    <a:pt x="1258" y="1730"/>
                    <a:pt x="1253" y="1738"/>
                    <a:pt x="1250" y="1746"/>
                  </a:cubicBezTo>
                  <a:cubicBezTo>
                    <a:pt x="1244" y="1761"/>
                    <a:pt x="1240" y="1776"/>
                    <a:pt x="1235" y="1792"/>
                  </a:cubicBezTo>
                  <a:cubicBezTo>
                    <a:pt x="1231" y="1806"/>
                    <a:pt x="1222" y="1833"/>
                    <a:pt x="1226" y="1837"/>
                  </a:cubicBezTo>
                  <a:cubicBezTo>
                    <a:pt x="1229" y="1841"/>
                    <a:pt x="1239" y="1826"/>
                    <a:pt x="1244" y="1818"/>
                  </a:cubicBezTo>
                  <a:close/>
                  <a:moveTo>
                    <a:pt x="2321" y="2146"/>
                  </a:moveTo>
                  <a:cubicBezTo>
                    <a:pt x="2316" y="2144"/>
                    <a:pt x="2310" y="2145"/>
                    <a:pt x="2307" y="2151"/>
                  </a:cubicBezTo>
                  <a:cubicBezTo>
                    <a:pt x="2306" y="2153"/>
                    <a:pt x="2305" y="2156"/>
                    <a:pt x="2305" y="2158"/>
                  </a:cubicBezTo>
                  <a:cubicBezTo>
                    <a:pt x="2335" y="2158"/>
                    <a:pt x="2335" y="2158"/>
                    <a:pt x="2335" y="2158"/>
                  </a:cubicBezTo>
                  <a:cubicBezTo>
                    <a:pt x="2334" y="2158"/>
                    <a:pt x="2334" y="2157"/>
                    <a:pt x="2333" y="2157"/>
                  </a:cubicBezTo>
                  <a:cubicBezTo>
                    <a:pt x="2330" y="2152"/>
                    <a:pt x="2326" y="2147"/>
                    <a:pt x="2321" y="2146"/>
                  </a:cubicBezTo>
                  <a:close/>
                  <a:moveTo>
                    <a:pt x="1294" y="1794"/>
                  </a:moveTo>
                  <a:cubicBezTo>
                    <a:pt x="1294" y="1794"/>
                    <a:pt x="1293" y="1794"/>
                    <a:pt x="1293" y="1794"/>
                  </a:cubicBezTo>
                  <a:cubicBezTo>
                    <a:pt x="1291" y="1792"/>
                    <a:pt x="1288" y="1793"/>
                    <a:pt x="1285" y="1794"/>
                  </a:cubicBezTo>
                  <a:cubicBezTo>
                    <a:pt x="1272" y="1799"/>
                    <a:pt x="1261" y="1813"/>
                    <a:pt x="1252" y="1827"/>
                  </a:cubicBezTo>
                  <a:cubicBezTo>
                    <a:pt x="1240" y="1844"/>
                    <a:pt x="1225" y="1880"/>
                    <a:pt x="1228" y="1886"/>
                  </a:cubicBezTo>
                  <a:cubicBezTo>
                    <a:pt x="1231" y="1892"/>
                    <a:pt x="1269" y="1868"/>
                    <a:pt x="1284" y="1847"/>
                  </a:cubicBezTo>
                  <a:cubicBezTo>
                    <a:pt x="1292" y="1836"/>
                    <a:pt x="1307" y="1814"/>
                    <a:pt x="1298" y="1799"/>
                  </a:cubicBezTo>
                  <a:cubicBezTo>
                    <a:pt x="1297" y="1797"/>
                    <a:pt x="1296" y="1795"/>
                    <a:pt x="1294" y="1794"/>
                  </a:cubicBezTo>
                  <a:close/>
                  <a:moveTo>
                    <a:pt x="1294" y="382"/>
                  </a:moveTo>
                  <a:cubicBezTo>
                    <a:pt x="1294" y="382"/>
                    <a:pt x="1293" y="382"/>
                    <a:pt x="1293" y="381"/>
                  </a:cubicBezTo>
                  <a:cubicBezTo>
                    <a:pt x="1291" y="380"/>
                    <a:pt x="1288" y="380"/>
                    <a:pt x="1285" y="381"/>
                  </a:cubicBezTo>
                  <a:cubicBezTo>
                    <a:pt x="1272" y="387"/>
                    <a:pt x="1261" y="401"/>
                    <a:pt x="1252" y="415"/>
                  </a:cubicBezTo>
                  <a:cubicBezTo>
                    <a:pt x="1240" y="432"/>
                    <a:pt x="1225" y="468"/>
                    <a:pt x="1228" y="474"/>
                  </a:cubicBezTo>
                  <a:cubicBezTo>
                    <a:pt x="1231" y="480"/>
                    <a:pt x="1269" y="455"/>
                    <a:pt x="1284" y="435"/>
                  </a:cubicBezTo>
                  <a:cubicBezTo>
                    <a:pt x="1292" y="424"/>
                    <a:pt x="1307" y="402"/>
                    <a:pt x="1298" y="386"/>
                  </a:cubicBezTo>
                  <a:cubicBezTo>
                    <a:pt x="1297" y="385"/>
                    <a:pt x="1296" y="383"/>
                    <a:pt x="1294" y="382"/>
                  </a:cubicBezTo>
                  <a:close/>
                  <a:moveTo>
                    <a:pt x="2446" y="1443"/>
                  </a:moveTo>
                  <a:cubicBezTo>
                    <a:pt x="2446" y="1443"/>
                    <a:pt x="2445" y="1443"/>
                    <a:pt x="2445" y="1443"/>
                  </a:cubicBezTo>
                  <a:cubicBezTo>
                    <a:pt x="2443" y="1441"/>
                    <a:pt x="2440" y="1442"/>
                    <a:pt x="2437" y="1443"/>
                  </a:cubicBezTo>
                  <a:cubicBezTo>
                    <a:pt x="2424" y="1448"/>
                    <a:pt x="2413" y="1463"/>
                    <a:pt x="2404" y="1476"/>
                  </a:cubicBezTo>
                  <a:cubicBezTo>
                    <a:pt x="2392" y="1493"/>
                    <a:pt x="2377" y="1529"/>
                    <a:pt x="2380" y="1535"/>
                  </a:cubicBezTo>
                  <a:cubicBezTo>
                    <a:pt x="2383" y="1542"/>
                    <a:pt x="2421" y="1517"/>
                    <a:pt x="2436" y="1496"/>
                  </a:cubicBezTo>
                  <a:cubicBezTo>
                    <a:pt x="2444" y="1485"/>
                    <a:pt x="2459" y="1463"/>
                    <a:pt x="2450" y="1448"/>
                  </a:cubicBezTo>
                  <a:cubicBezTo>
                    <a:pt x="2449" y="1446"/>
                    <a:pt x="2448" y="1444"/>
                    <a:pt x="2446" y="1443"/>
                  </a:cubicBezTo>
                  <a:close/>
                  <a:moveTo>
                    <a:pt x="2446" y="2149"/>
                  </a:moveTo>
                  <a:cubicBezTo>
                    <a:pt x="2446" y="2149"/>
                    <a:pt x="2445" y="2148"/>
                    <a:pt x="2445" y="2148"/>
                  </a:cubicBezTo>
                  <a:cubicBezTo>
                    <a:pt x="2443" y="2147"/>
                    <a:pt x="2440" y="2147"/>
                    <a:pt x="2437" y="2148"/>
                  </a:cubicBezTo>
                  <a:cubicBezTo>
                    <a:pt x="2432" y="2150"/>
                    <a:pt x="2427" y="2154"/>
                    <a:pt x="2422" y="2158"/>
                  </a:cubicBezTo>
                  <a:cubicBezTo>
                    <a:pt x="2452" y="2158"/>
                    <a:pt x="2452" y="2158"/>
                    <a:pt x="2452" y="2158"/>
                  </a:cubicBezTo>
                  <a:cubicBezTo>
                    <a:pt x="2451" y="2157"/>
                    <a:pt x="2451" y="2155"/>
                    <a:pt x="2450" y="2153"/>
                  </a:cubicBezTo>
                  <a:cubicBezTo>
                    <a:pt x="2449" y="2151"/>
                    <a:pt x="2448" y="2150"/>
                    <a:pt x="2446" y="2149"/>
                  </a:cubicBezTo>
                  <a:close/>
                  <a:moveTo>
                    <a:pt x="2446" y="738"/>
                  </a:moveTo>
                  <a:cubicBezTo>
                    <a:pt x="2446" y="738"/>
                    <a:pt x="2445" y="737"/>
                    <a:pt x="2445" y="737"/>
                  </a:cubicBezTo>
                  <a:cubicBezTo>
                    <a:pt x="2443" y="736"/>
                    <a:pt x="2440" y="736"/>
                    <a:pt x="2437" y="737"/>
                  </a:cubicBezTo>
                  <a:cubicBezTo>
                    <a:pt x="2424" y="742"/>
                    <a:pt x="2413" y="757"/>
                    <a:pt x="2404" y="770"/>
                  </a:cubicBezTo>
                  <a:cubicBezTo>
                    <a:pt x="2392" y="787"/>
                    <a:pt x="2377" y="823"/>
                    <a:pt x="2380" y="830"/>
                  </a:cubicBezTo>
                  <a:cubicBezTo>
                    <a:pt x="2383" y="836"/>
                    <a:pt x="2421" y="811"/>
                    <a:pt x="2436" y="791"/>
                  </a:cubicBezTo>
                  <a:cubicBezTo>
                    <a:pt x="2444" y="780"/>
                    <a:pt x="2459" y="758"/>
                    <a:pt x="2450" y="742"/>
                  </a:cubicBezTo>
                  <a:cubicBezTo>
                    <a:pt x="2449" y="740"/>
                    <a:pt x="2448" y="739"/>
                    <a:pt x="2446" y="738"/>
                  </a:cubicBezTo>
                  <a:close/>
                  <a:moveTo>
                    <a:pt x="2353" y="2105"/>
                  </a:moveTo>
                  <a:cubicBezTo>
                    <a:pt x="2348" y="2091"/>
                    <a:pt x="2343" y="2067"/>
                    <a:pt x="2329" y="2063"/>
                  </a:cubicBezTo>
                  <a:cubicBezTo>
                    <a:pt x="2325" y="2061"/>
                    <a:pt x="2320" y="2062"/>
                    <a:pt x="2317" y="2067"/>
                  </a:cubicBezTo>
                  <a:cubicBezTo>
                    <a:pt x="2313" y="2072"/>
                    <a:pt x="2313" y="2080"/>
                    <a:pt x="2315" y="2087"/>
                  </a:cubicBezTo>
                  <a:cubicBezTo>
                    <a:pt x="2321" y="2108"/>
                    <a:pt x="2329" y="2129"/>
                    <a:pt x="2339" y="2147"/>
                  </a:cubicBezTo>
                  <a:cubicBezTo>
                    <a:pt x="2341" y="2151"/>
                    <a:pt x="2343" y="2155"/>
                    <a:pt x="2345" y="2158"/>
                  </a:cubicBezTo>
                  <a:cubicBezTo>
                    <a:pt x="2367" y="2158"/>
                    <a:pt x="2367" y="2158"/>
                    <a:pt x="2367" y="2158"/>
                  </a:cubicBezTo>
                  <a:cubicBezTo>
                    <a:pt x="2366" y="2158"/>
                    <a:pt x="2366" y="2157"/>
                    <a:pt x="2366" y="2156"/>
                  </a:cubicBezTo>
                  <a:cubicBezTo>
                    <a:pt x="2363" y="2139"/>
                    <a:pt x="2358" y="2122"/>
                    <a:pt x="2353" y="2105"/>
                  </a:cubicBezTo>
                  <a:close/>
                  <a:moveTo>
                    <a:pt x="2391" y="2035"/>
                  </a:moveTo>
                  <a:cubicBezTo>
                    <a:pt x="2392" y="2021"/>
                    <a:pt x="2393" y="1998"/>
                    <a:pt x="2381" y="1991"/>
                  </a:cubicBezTo>
                  <a:cubicBezTo>
                    <a:pt x="2376" y="1988"/>
                    <a:pt x="2369" y="1990"/>
                    <a:pt x="2365" y="1995"/>
                  </a:cubicBezTo>
                  <a:cubicBezTo>
                    <a:pt x="2361" y="2000"/>
                    <a:pt x="2359" y="2007"/>
                    <a:pt x="2358" y="2015"/>
                  </a:cubicBezTo>
                  <a:cubicBezTo>
                    <a:pt x="2359" y="2040"/>
                    <a:pt x="2362" y="2065"/>
                    <a:pt x="2365" y="2089"/>
                  </a:cubicBezTo>
                  <a:cubicBezTo>
                    <a:pt x="2367" y="2099"/>
                    <a:pt x="2368" y="2109"/>
                    <a:pt x="2370" y="2119"/>
                  </a:cubicBezTo>
                  <a:cubicBezTo>
                    <a:pt x="2371" y="2122"/>
                    <a:pt x="2374" y="2140"/>
                    <a:pt x="2378" y="2132"/>
                  </a:cubicBezTo>
                  <a:cubicBezTo>
                    <a:pt x="2380" y="2128"/>
                    <a:pt x="2381" y="2122"/>
                    <a:pt x="2382" y="2117"/>
                  </a:cubicBezTo>
                  <a:cubicBezTo>
                    <a:pt x="2384" y="2106"/>
                    <a:pt x="2385" y="2096"/>
                    <a:pt x="2386" y="2086"/>
                  </a:cubicBezTo>
                  <a:cubicBezTo>
                    <a:pt x="2389" y="2069"/>
                    <a:pt x="2390" y="2052"/>
                    <a:pt x="2391" y="2035"/>
                  </a:cubicBezTo>
                  <a:close/>
                  <a:moveTo>
                    <a:pt x="51" y="57"/>
                  </a:moveTo>
                  <a:cubicBezTo>
                    <a:pt x="54" y="61"/>
                    <a:pt x="68" y="86"/>
                    <a:pt x="68" y="75"/>
                  </a:cubicBezTo>
                  <a:cubicBezTo>
                    <a:pt x="68" y="64"/>
                    <a:pt x="65" y="51"/>
                    <a:pt x="62" y="40"/>
                  </a:cubicBezTo>
                  <a:cubicBezTo>
                    <a:pt x="59" y="26"/>
                    <a:pt x="56" y="13"/>
                    <a:pt x="53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5" y="11"/>
                    <a:pt x="30" y="21"/>
                    <a:pt x="35" y="31"/>
                  </a:cubicBezTo>
                  <a:cubicBezTo>
                    <a:pt x="40" y="40"/>
                    <a:pt x="46" y="49"/>
                    <a:pt x="51" y="57"/>
                  </a:cubicBezTo>
                  <a:close/>
                  <a:moveTo>
                    <a:pt x="2441" y="2073"/>
                  </a:moveTo>
                  <a:cubicBezTo>
                    <a:pt x="2441" y="2070"/>
                    <a:pt x="2440" y="2067"/>
                    <a:pt x="2439" y="2064"/>
                  </a:cubicBezTo>
                  <a:cubicBezTo>
                    <a:pt x="2436" y="2062"/>
                    <a:pt x="2433" y="2061"/>
                    <a:pt x="2430" y="2062"/>
                  </a:cubicBezTo>
                  <a:cubicBezTo>
                    <a:pt x="2423" y="2064"/>
                    <a:pt x="2419" y="2070"/>
                    <a:pt x="2415" y="2077"/>
                  </a:cubicBezTo>
                  <a:cubicBezTo>
                    <a:pt x="2410" y="2085"/>
                    <a:pt x="2405" y="2092"/>
                    <a:pt x="2402" y="2101"/>
                  </a:cubicBezTo>
                  <a:cubicBezTo>
                    <a:pt x="2396" y="2116"/>
                    <a:pt x="2392" y="2131"/>
                    <a:pt x="2387" y="2146"/>
                  </a:cubicBezTo>
                  <a:cubicBezTo>
                    <a:pt x="2386" y="2150"/>
                    <a:pt x="2385" y="2154"/>
                    <a:pt x="2383" y="2158"/>
                  </a:cubicBezTo>
                  <a:cubicBezTo>
                    <a:pt x="2406" y="2158"/>
                    <a:pt x="2406" y="2158"/>
                    <a:pt x="2406" y="2158"/>
                  </a:cubicBezTo>
                  <a:cubicBezTo>
                    <a:pt x="2409" y="2155"/>
                    <a:pt x="2411" y="2152"/>
                    <a:pt x="2413" y="2149"/>
                  </a:cubicBezTo>
                  <a:cubicBezTo>
                    <a:pt x="2420" y="2137"/>
                    <a:pt x="2426" y="2125"/>
                    <a:pt x="2432" y="2112"/>
                  </a:cubicBezTo>
                  <a:cubicBezTo>
                    <a:pt x="2437" y="2100"/>
                    <a:pt x="2443" y="2088"/>
                    <a:pt x="2441" y="2073"/>
                  </a:cubicBezTo>
                  <a:close/>
                  <a:moveTo>
                    <a:pt x="54" y="1535"/>
                  </a:moveTo>
                  <a:cubicBezTo>
                    <a:pt x="56" y="1536"/>
                    <a:pt x="58" y="1538"/>
                    <a:pt x="60" y="1539"/>
                  </a:cubicBezTo>
                  <a:cubicBezTo>
                    <a:pt x="61" y="1539"/>
                    <a:pt x="62" y="1539"/>
                    <a:pt x="63" y="1539"/>
                  </a:cubicBezTo>
                  <a:cubicBezTo>
                    <a:pt x="64" y="1539"/>
                    <a:pt x="65" y="1538"/>
                    <a:pt x="66" y="1537"/>
                  </a:cubicBezTo>
                  <a:cubicBezTo>
                    <a:pt x="70" y="1532"/>
                    <a:pt x="64" y="1518"/>
                    <a:pt x="63" y="1514"/>
                  </a:cubicBezTo>
                  <a:cubicBezTo>
                    <a:pt x="59" y="1505"/>
                    <a:pt x="55" y="1497"/>
                    <a:pt x="51" y="1490"/>
                  </a:cubicBezTo>
                  <a:cubicBezTo>
                    <a:pt x="45" y="1476"/>
                    <a:pt x="38" y="1463"/>
                    <a:pt x="29" y="1451"/>
                  </a:cubicBezTo>
                  <a:cubicBezTo>
                    <a:pt x="26" y="1446"/>
                    <a:pt x="22" y="1442"/>
                    <a:pt x="17" y="1440"/>
                  </a:cubicBezTo>
                  <a:cubicBezTo>
                    <a:pt x="12" y="1438"/>
                    <a:pt x="6" y="1440"/>
                    <a:pt x="3" y="1445"/>
                  </a:cubicBezTo>
                  <a:cubicBezTo>
                    <a:pt x="1" y="1448"/>
                    <a:pt x="0" y="1453"/>
                    <a:pt x="1" y="1457"/>
                  </a:cubicBezTo>
                  <a:cubicBezTo>
                    <a:pt x="1" y="1461"/>
                    <a:pt x="2" y="1465"/>
                    <a:pt x="3" y="1469"/>
                  </a:cubicBezTo>
                  <a:cubicBezTo>
                    <a:pt x="14" y="1498"/>
                    <a:pt x="34" y="1518"/>
                    <a:pt x="54" y="1535"/>
                  </a:cubicBezTo>
                  <a:close/>
                  <a:moveTo>
                    <a:pt x="87" y="2035"/>
                  </a:moveTo>
                  <a:cubicBezTo>
                    <a:pt x="88" y="2021"/>
                    <a:pt x="89" y="1998"/>
                    <a:pt x="77" y="1991"/>
                  </a:cubicBezTo>
                  <a:cubicBezTo>
                    <a:pt x="72" y="1988"/>
                    <a:pt x="65" y="1990"/>
                    <a:pt x="61" y="1995"/>
                  </a:cubicBezTo>
                  <a:cubicBezTo>
                    <a:pt x="57" y="2000"/>
                    <a:pt x="55" y="2007"/>
                    <a:pt x="54" y="2015"/>
                  </a:cubicBezTo>
                  <a:cubicBezTo>
                    <a:pt x="55" y="2040"/>
                    <a:pt x="58" y="2065"/>
                    <a:pt x="61" y="2089"/>
                  </a:cubicBezTo>
                  <a:cubicBezTo>
                    <a:pt x="63" y="2099"/>
                    <a:pt x="64" y="2109"/>
                    <a:pt x="66" y="2119"/>
                  </a:cubicBezTo>
                  <a:cubicBezTo>
                    <a:pt x="67" y="2122"/>
                    <a:pt x="70" y="2140"/>
                    <a:pt x="74" y="2132"/>
                  </a:cubicBezTo>
                  <a:cubicBezTo>
                    <a:pt x="76" y="2128"/>
                    <a:pt x="77" y="2122"/>
                    <a:pt x="78" y="2117"/>
                  </a:cubicBezTo>
                  <a:cubicBezTo>
                    <a:pt x="80" y="2106"/>
                    <a:pt x="81" y="2096"/>
                    <a:pt x="82" y="2086"/>
                  </a:cubicBezTo>
                  <a:cubicBezTo>
                    <a:pt x="85" y="2069"/>
                    <a:pt x="87" y="2052"/>
                    <a:pt x="87" y="2035"/>
                  </a:cubicBezTo>
                  <a:close/>
                  <a:moveTo>
                    <a:pt x="49" y="2105"/>
                  </a:moveTo>
                  <a:cubicBezTo>
                    <a:pt x="45" y="2091"/>
                    <a:pt x="39" y="2067"/>
                    <a:pt x="25" y="2063"/>
                  </a:cubicBezTo>
                  <a:cubicBezTo>
                    <a:pt x="21" y="2061"/>
                    <a:pt x="16" y="2062"/>
                    <a:pt x="13" y="2067"/>
                  </a:cubicBezTo>
                  <a:cubicBezTo>
                    <a:pt x="9" y="2072"/>
                    <a:pt x="9" y="2080"/>
                    <a:pt x="11" y="2087"/>
                  </a:cubicBezTo>
                  <a:cubicBezTo>
                    <a:pt x="17" y="2108"/>
                    <a:pt x="25" y="2129"/>
                    <a:pt x="35" y="2147"/>
                  </a:cubicBezTo>
                  <a:cubicBezTo>
                    <a:pt x="37" y="2151"/>
                    <a:pt x="39" y="2155"/>
                    <a:pt x="42" y="2158"/>
                  </a:cubicBezTo>
                  <a:cubicBezTo>
                    <a:pt x="63" y="2158"/>
                    <a:pt x="63" y="2158"/>
                    <a:pt x="63" y="2158"/>
                  </a:cubicBezTo>
                  <a:cubicBezTo>
                    <a:pt x="63" y="2158"/>
                    <a:pt x="62" y="2157"/>
                    <a:pt x="62" y="2156"/>
                  </a:cubicBezTo>
                  <a:cubicBezTo>
                    <a:pt x="59" y="2139"/>
                    <a:pt x="54" y="2122"/>
                    <a:pt x="49" y="2105"/>
                  </a:cubicBezTo>
                  <a:close/>
                  <a:moveTo>
                    <a:pt x="17" y="2146"/>
                  </a:moveTo>
                  <a:cubicBezTo>
                    <a:pt x="12" y="2144"/>
                    <a:pt x="6" y="2145"/>
                    <a:pt x="3" y="2151"/>
                  </a:cubicBezTo>
                  <a:cubicBezTo>
                    <a:pt x="2" y="2153"/>
                    <a:pt x="1" y="2156"/>
                    <a:pt x="1" y="2158"/>
                  </a:cubicBezTo>
                  <a:cubicBezTo>
                    <a:pt x="31" y="2158"/>
                    <a:pt x="31" y="2158"/>
                    <a:pt x="31" y="2158"/>
                  </a:cubicBezTo>
                  <a:cubicBezTo>
                    <a:pt x="30" y="2158"/>
                    <a:pt x="30" y="2157"/>
                    <a:pt x="29" y="2157"/>
                  </a:cubicBezTo>
                  <a:cubicBezTo>
                    <a:pt x="26" y="2152"/>
                    <a:pt x="22" y="2147"/>
                    <a:pt x="17" y="2146"/>
                  </a:cubicBezTo>
                  <a:close/>
                  <a:moveTo>
                    <a:pt x="1201" y="1751"/>
                  </a:moveTo>
                  <a:cubicBezTo>
                    <a:pt x="1197" y="1736"/>
                    <a:pt x="1191" y="1713"/>
                    <a:pt x="1177" y="1708"/>
                  </a:cubicBezTo>
                  <a:cubicBezTo>
                    <a:pt x="1173" y="1706"/>
                    <a:pt x="1168" y="1707"/>
                    <a:pt x="1165" y="1712"/>
                  </a:cubicBezTo>
                  <a:cubicBezTo>
                    <a:pt x="1161" y="1717"/>
                    <a:pt x="1161" y="1726"/>
                    <a:pt x="1163" y="1733"/>
                  </a:cubicBezTo>
                  <a:cubicBezTo>
                    <a:pt x="1169" y="1754"/>
                    <a:pt x="1177" y="1774"/>
                    <a:pt x="1187" y="1793"/>
                  </a:cubicBezTo>
                  <a:cubicBezTo>
                    <a:pt x="1192" y="1802"/>
                    <a:pt x="1197" y="1811"/>
                    <a:pt x="1203" y="1819"/>
                  </a:cubicBezTo>
                  <a:cubicBezTo>
                    <a:pt x="1206" y="1823"/>
                    <a:pt x="1220" y="1848"/>
                    <a:pt x="1220" y="1838"/>
                  </a:cubicBezTo>
                  <a:cubicBezTo>
                    <a:pt x="1220" y="1826"/>
                    <a:pt x="1217" y="1813"/>
                    <a:pt x="1214" y="1802"/>
                  </a:cubicBezTo>
                  <a:cubicBezTo>
                    <a:pt x="1211" y="1784"/>
                    <a:pt x="1206" y="1767"/>
                    <a:pt x="1201" y="1751"/>
                  </a:cubicBezTo>
                  <a:close/>
                  <a:moveTo>
                    <a:pt x="3" y="763"/>
                  </a:moveTo>
                  <a:cubicBezTo>
                    <a:pt x="14" y="793"/>
                    <a:pt x="34" y="812"/>
                    <a:pt x="54" y="829"/>
                  </a:cubicBezTo>
                  <a:cubicBezTo>
                    <a:pt x="56" y="831"/>
                    <a:pt x="58" y="832"/>
                    <a:pt x="60" y="833"/>
                  </a:cubicBezTo>
                  <a:cubicBezTo>
                    <a:pt x="61" y="833"/>
                    <a:pt x="62" y="833"/>
                    <a:pt x="63" y="833"/>
                  </a:cubicBezTo>
                  <a:cubicBezTo>
                    <a:pt x="64" y="833"/>
                    <a:pt x="65" y="832"/>
                    <a:pt x="66" y="831"/>
                  </a:cubicBezTo>
                  <a:cubicBezTo>
                    <a:pt x="70" y="826"/>
                    <a:pt x="64" y="813"/>
                    <a:pt x="63" y="808"/>
                  </a:cubicBezTo>
                  <a:cubicBezTo>
                    <a:pt x="59" y="800"/>
                    <a:pt x="55" y="792"/>
                    <a:pt x="51" y="784"/>
                  </a:cubicBezTo>
                  <a:cubicBezTo>
                    <a:pt x="45" y="771"/>
                    <a:pt x="38" y="757"/>
                    <a:pt x="29" y="746"/>
                  </a:cubicBezTo>
                  <a:cubicBezTo>
                    <a:pt x="26" y="741"/>
                    <a:pt x="22" y="736"/>
                    <a:pt x="17" y="734"/>
                  </a:cubicBezTo>
                  <a:cubicBezTo>
                    <a:pt x="12" y="733"/>
                    <a:pt x="6" y="734"/>
                    <a:pt x="3" y="740"/>
                  </a:cubicBezTo>
                  <a:cubicBezTo>
                    <a:pt x="1" y="743"/>
                    <a:pt x="0" y="747"/>
                    <a:pt x="1" y="751"/>
                  </a:cubicBezTo>
                  <a:cubicBezTo>
                    <a:pt x="1" y="756"/>
                    <a:pt x="2" y="759"/>
                    <a:pt x="3" y="763"/>
                  </a:cubicBezTo>
                  <a:close/>
                  <a:moveTo>
                    <a:pt x="3" y="58"/>
                  </a:moveTo>
                  <a:cubicBezTo>
                    <a:pt x="14" y="87"/>
                    <a:pt x="34" y="107"/>
                    <a:pt x="54" y="124"/>
                  </a:cubicBezTo>
                  <a:cubicBezTo>
                    <a:pt x="56" y="125"/>
                    <a:pt x="58" y="127"/>
                    <a:pt x="60" y="127"/>
                  </a:cubicBezTo>
                  <a:cubicBezTo>
                    <a:pt x="61" y="128"/>
                    <a:pt x="62" y="128"/>
                    <a:pt x="63" y="128"/>
                  </a:cubicBezTo>
                  <a:cubicBezTo>
                    <a:pt x="64" y="127"/>
                    <a:pt x="65" y="127"/>
                    <a:pt x="66" y="125"/>
                  </a:cubicBezTo>
                  <a:cubicBezTo>
                    <a:pt x="70" y="121"/>
                    <a:pt x="64" y="107"/>
                    <a:pt x="63" y="102"/>
                  </a:cubicBezTo>
                  <a:cubicBezTo>
                    <a:pt x="59" y="94"/>
                    <a:pt x="55" y="86"/>
                    <a:pt x="51" y="78"/>
                  </a:cubicBezTo>
                  <a:cubicBezTo>
                    <a:pt x="45" y="65"/>
                    <a:pt x="38" y="52"/>
                    <a:pt x="29" y="40"/>
                  </a:cubicBezTo>
                  <a:cubicBezTo>
                    <a:pt x="26" y="35"/>
                    <a:pt x="22" y="31"/>
                    <a:pt x="17" y="29"/>
                  </a:cubicBezTo>
                  <a:cubicBezTo>
                    <a:pt x="12" y="27"/>
                    <a:pt x="6" y="29"/>
                    <a:pt x="3" y="34"/>
                  </a:cubicBezTo>
                  <a:cubicBezTo>
                    <a:pt x="1" y="37"/>
                    <a:pt x="0" y="42"/>
                    <a:pt x="1" y="46"/>
                  </a:cubicBezTo>
                  <a:cubicBezTo>
                    <a:pt x="1" y="50"/>
                    <a:pt x="2" y="54"/>
                    <a:pt x="3" y="58"/>
                  </a:cubicBezTo>
                  <a:close/>
                  <a:moveTo>
                    <a:pt x="142" y="32"/>
                  </a:moveTo>
                  <a:cubicBezTo>
                    <a:pt x="142" y="32"/>
                    <a:pt x="141" y="32"/>
                    <a:pt x="141" y="32"/>
                  </a:cubicBezTo>
                  <a:cubicBezTo>
                    <a:pt x="139" y="30"/>
                    <a:pt x="136" y="31"/>
                    <a:pt x="133" y="32"/>
                  </a:cubicBezTo>
                  <a:cubicBezTo>
                    <a:pt x="120" y="37"/>
                    <a:pt x="109" y="51"/>
                    <a:pt x="100" y="65"/>
                  </a:cubicBezTo>
                  <a:cubicBezTo>
                    <a:pt x="89" y="82"/>
                    <a:pt x="73" y="118"/>
                    <a:pt x="76" y="124"/>
                  </a:cubicBezTo>
                  <a:cubicBezTo>
                    <a:pt x="79" y="130"/>
                    <a:pt x="117" y="105"/>
                    <a:pt x="132" y="85"/>
                  </a:cubicBezTo>
                  <a:cubicBezTo>
                    <a:pt x="140" y="74"/>
                    <a:pt x="155" y="52"/>
                    <a:pt x="146" y="36"/>
                  </a:cubicBezTo>
                  <a:cubicBezTo>
                    <a:pt x="145" y="35"/>
                    <a:pt x="144" y="33"/>
                    <a:pt x="142" y="32"/>
                  </a:cubicBezTo>
                  <a:close/>
                  <a:moveTo>
                    <a:pt x="142" y="738"/>
                  </a:moveTo>
                  <a:cubicBezTo>
                    <a:pt x="142" y="738"/>
                    <a:pt x="141" y="737"/>
                    <a:pt x="141" y="737"/>
                  </a:cubicBezTo>
                  <a:cubicBezTo>
                    <a:pt x="139" y="736"/>
                    <a:pt x="136" y="736"/>
                    <a:pt x="133" y="737"/>
                  </a:cubicBezTo>
                  <a:cubicBezTo>
                    <a:pt x="120" y="742"/>
                    <a:pt x="109" y="757"/>
                    <a:pt x="100" y="770"/>
                  </a:cubicBezTo>
                  <a:cubicBezTo>
                    <a:pt x="89" y="787"/>
                    <a:pt x="73" y="823"/>
                    <a:pt x="76" y="830"/>
                  </a:cubicBezTo>
                  <a:cubicBezTo>
                    <a:pt x="79" y="836"/>
                    <a:pt x="117" y="811"/>
                    <a:pt x="132" y="791"/>
                  </a:cubicBezTo>
                  <a:cubicBezTo>
                    <a:pt x="140" y="780"/>
                    <a:pt x="155" y="758"/>
                    <a:pt x="146" y="742"/>
                  </a:cubicBezTo>
                  <a:cubicBezTo>
                    <a:pt x="145" y="740"/>
                    <a:pt x="144" y="739"/>
                    <a:pt x="142" y="738"/>
                  </a:cubicBezTo>
                  <a:close/>
                  <a:moveTo>
                    <a:pt x="137" y="2073"/>
                  </a:moveTo>
                  <a:cubicBezTo>
                    <a:pt x="137" y="2070"/>
                    <a:pt x="136" y="2067"/>
                    <a:pt x="135" y="2064"/>
                  </a:cubicBezTo>
                  <a:cubicBezTo>
                    <a:pt x="132" y="2062"/>
                    <a:pt x="129" y="2061"/>
                    <a:pt x="126" y="2062"/>
                  </a:cubicBezTo>
                  <a:cubicBezTo>
                    <a:pt x="119" y="2064"/>
                    <a:pt x="115" y="2070"/>
                    <a:pt x="111" y="2077"/>
                  </a:cubicBezTo>
                  <a:cubicBezTo>
                    <a:pt x="106" y="2085"/>
                    <a:pt x="101" y="2092"/>
                    <a:pt x="98" y="2101"/>
                  </a:cubicBezTo>
                  <a:cubicBezTo>
                    <a:pt x="92" y="2116"/>
                    <a:pt x="88" y="2131"/>
                    <a:pt x="83" y="2146"/>
                  </a:cubicBezTo>
                  <a:cubicBezTo>
                    <a:pt x="82" y="2150"/>
                    <a:pt x="81" y="2154"/>
                    <a:pt x="79" y="2158"/>
                  </a:cubicBezTo>
                  <a:cubicBezTo>
                    <a:pt x="102" y="2158"/>
                    <a:pt x="102" y="2158"/>
                    <a:pt x="102" y="2158"/>
                  </a:cubicBezTo>
                  <a:cubicBezTo>
                    <a:pt x="105" y="2155"/>
                    <a:pt x="107" y="2152"/>
                    <a:pt x="109" y="2149"/>
                  </a:cubicBezTo>
                  <a:cubicBezTo>
                    <a:pt x="116" y="2137"/>
                    <a:pt x="122" y="2125"/>
                    <a:pt x="128" y="2112"/>
                  </a:cubicBezTo>
                  <a:cubicBezTo>
                    <a:pt x="133" y="2100"/>
                    <a:pt x="139" y="2088"/>
                    <a:pt x="137" y="2073"/>
                  </a:cubicBezTo>
                  <a:close/>
                  <a:moveTo>
                    <a:pt x="1203" y="1840"/>
                  </a:moveTo>
                  <a:cubicBezTo>
                    <a:pt x="1197" y="1827"/>
                    <a:pt x="1190" y="1814"/>
                    <a:pt x="1181" y="1802"/>
                  </a:cubicBezTo>
                  <a:cubicBezTo>
                    <a:pt x="1178" y="1797"/>
                    <a:pt x="1174" y="1793"/>
                    <a:pt x="1169" y="1791"/>
                  </a:cubicBezTo>
                  <a:cubicBezTo>
                    <a:pt x="1164" y="1789"/>
                    <a:pt x="1158" y="1791"/>
                    <a:pt x="1155" y="1796"/>
                  </a:cubicBezTo>
                  <a:cubicBezTo>
                    <a:pt x="1153" y="1799"/>
                    <a:pt x="1152" y="1804"/>
                    <a:pt x="1153" y="1808"/>
                  </a:cubicBezTo>
                  <a:cubicBezTo>
                    <a:pt x="1153" y="1812"/>
                    <a:pt x="1154" y="1816"/>
                    <a:pt x="1155" y="1820"/>
                  </a:cubicBezTo>
                  <a:cubicBezTo>
                    <a:pt x="1166" y="1849"/>
                    <a:pt x="1186" y="1869"/>
                    <a:pt x="1206" y="1886"/>
                  </a:cubicBezTo>
                  <a:cubicBezTo>
                    <a:pt x="1208" y="1887"/>
                    <a:pt x="1210" y="1889"/>
                    <a:pt x="1212" y="1889"/>
                  </a:cubicBezTo>
                  <a:cubicBezTo>
                    <a:pt x="1213" y="1890"/>
                    <a:pt x="1214" y="1890"/>
                    <a:pt x="1215" y="1890"/>
                  </a:cubicBezTo>
                  <a:cubicBezTo>
                    <a:pt x="1216" y="1889"/>
                    <a:pt x="1217" y="1889"/>
                    <a:pt x="1218" y="1888"/>
                  </a:cubicBezTo>
                  <a:cubicBezTo>
                    <a:pt x="1222" y="1883"/>
                    <a:pt x="1216" y="1869"/>
                    <a:pt x="1215" y="1865"/>
                  </a:cubicBezTo>
                  <a:cubicBezTo>
                    <a:pt x="1211" y="1856"/>
                    <a:pt x="1207" y="1848"/>
                    <a:pt x="1203" y="1840"/>
                  </a:cubicBezTo>
                  <a:close/>
                  <a:moveTo>
                    <a:pt x="142" y="1443"/>
                  </a:moveTo>
                  <a:cubicBezTo>
                    <a:pt x="142" y="1443"/>
                    <a:pt x="141" y="1443"/>
                    <a:pt x="141" y="1443"/>
                  </a:cubicBezTo>
                  <a:cubicBezTo>
                    <a:pt x="139" y="1441"/>
                    <a:pt x="136" y="1442"/>
                    <a:pt x="133" y="1443"/>
                  </a:cubicBezTo>
                  <a:cubicBezTo>
                    <a:pt x="120" y="1448"/>
                    <a:pt x="109" y="1463"/>
                    <a:pt x="100" y="1476"/>
                  </a:cubicBezTo>
                  <a:cubicBezTo>
                    <a:pt x="89" y="1493"/>
                    <a:pt x="73" y="1529"/>
                    <a:pt x="76" y="1535"/>
                  </a:cubicBezTo>
                  <a:cubicBezTo>
                    <a:pt x="79" y="1542"/>
                    <a:pt x="117" y="1517"/>
                    <a:pt x="132" y="1496"/>
                  </a:cubicBezTo>
                  <a:cubicBezTo>
                    <a:pt x="140" y="1485"/>
                    <a:pt x="155" y="1463"/>
                    <a:pt x="146" y="1448"/>
                  </a:cubicBezTo>
                  <a:cubicBezTo>
                    <a:pt x="145" y="1446"/>
                    <a:pt x="144" y="1444"/>
                    <a:pt x="142" y="1443"/>
                  </a:cubicBezTo>
                  <a:close/>
                  <a:moveTo>
                    <a:pt x="142" y="2149"/>
                  </a:moveTo>
                  <a:cubicBezTo>
                    <a:pt x="142" y="2149"/>
                    <a:pt x="141" y="2148"/>
                    <a:pt x="141" y="2148"/>
                  </a:cubicBezTo>
                  <a:cubicBezTo>
                    <a:pt x="139" y="2147"/>
                    <a:pt x="136" y="2147"/>
                    <a:pt x="133" y="2148"/>
                  </a:cubicBezTo>
                  <a:cubicBezTo>
                    <a:pt x="128" y="2150"/>
                    <a:pt x="123" y="2154"/>
                    <a:pt x="118" y="2158"/>
                  </a:cubicBezTo>
                  <a:cubicBezTo>
                    <a:pt x="148" y="2158"/>
                    <a:pt x="148" y="2158"/>
                    <a:pt x="148" y="2158"/>
                  </a:cubicBezTo>
                  <a:cubicBezTo>
                    <a:pt x="147" y="2157"/>
                    <a:pt x="147" y="2155"/>
                    <a:pt x="146" y="2153"/>
                  </a:cubicBezTo>
                  <a:cubicBezTo>
                    <a:pt x="145" y="2151"/>
                    <a:pt x="144" y="2150"/>
                    <a:pt x="142" y="214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</p:grp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E0812DE8-6430-4819-851F-34E1D5353E12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E5ACBF8F-DA13-42DE-9678-188D12AF7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7570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12DE8-6430-4819-851F-34E1D5353E12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BF8F-DA13-42DE-9678-188D12AF7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068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9"/>
          <p:cNvSpPr>
            <a:spLocks noEditPoints="1"/>
          </p:cNvSpPr>
          <p:nvPr/>
        </p:nvSpPr>
        <p:spPr bwMode="auto">
          <a:xfrm>
            <a:off x="0" y="1"/>
            <a:ext cx="2706681" cy="6858000"/>
          </a:xfrm>
          <a:custGeom>
            <a:avLst/>
            <a:gdLst/>
            <a:ahLst/>
            <a:cxnLst/>
            <a:rect l="0" t="0" r="r" b="b"/>
            <a:pathLst>
              <a:path w="850" h="2159">
                <a:moveTo>
                  <a:pt x="385" y="1133"/>
                </a:moveTo>
                <a:cubicBezTo>
                  <a:pt x="388" y="1137"/>
                  <a:pt x="398" y="1122"/>
                  <a:pt x="403" y="1115"/>
                </a:cubicBezTo>
                <a:cubicBezTo>
                  <a:pt x="409" y="1107"/>
                  <a:pt x="415" y="1099"/>
                  <a:pt x="420" y="1090"/>
                </a:cubicBezTo>
                <a:cubicBezTo>
                  <a:pt x="427" y="1079"/>
                  <a:pt x="433" y="1067"/>
                  <a:pt x="439" y="1054"/>
                </a:cubicBezTo>
                <a:cubicBezTo>
                  <a:pt x="444" y="1042"/>
                  <a:pt x="450" y="1030"/>
                  <a:pt x="448" y="1015"/>
                </a:cubicBezTo>
                <a:cubicBezTo>
                  <a:pt x="448" y="1012"/>
                  <a:pt x="447" y="1008"/>
                  <a:pt x="446" y="1006"/>
                </a:cubicBezTo>
                <a:cubicBezTo>
                  <a:pt x="443" y="1003"/>
                  <a:pt x="440" y="1003"/>
                  <a:pt x="437" y="1004"/>
                </a:cubicBezTo>
                <a:cubicBezTo>
                  <a:pt x="430" y="1006"/>
                  <a:pt x="426" y="1012"/>
                  <a:pt x="422" y="1019"/>
                </a:cubicBezTo>
                <a:cubicBezTo>
                  <a:pt x="417" y="1026"/>
                  <a:pt x="412" y="1034"/>
                  <a:pt x="409" y="1043"/>
                </a:cubicBezTo>
                <a:cubicBezTo>
                  <a:pt x="403" y="1058"/>
                  <a:pt x="399" y="1073"/>
                  <a:pt x="394" y="1088"/>
                </a:cubicBezTo>
                <a:cubicBezTo>
                  <a:pt x="390" y="1103"/>
                  <a:pt x="381" y="1129"/>
                  <a:pt x="385" y="1133"/>
                </a:cubicBezTo>
                <a:close/>
                <a:moveTo>
                  <a:pt x="360" y="1047"/>
                </a:moveTo>
                <a:cubicBezTo>
                  <a:pt x="356" y="1033"/>
                  <a:pt x="350" y="1009"/>
                  <a:pt x="337" y="1004"/>
                </a:cubicBezTo>
                <a:cubicBezTo>
                  <a:pt x="332" y="1003"/>
                  <a:pt x="327" y="1004"/>
                  <a:pt x="324" y="1008"/>
                </a:cubicBezTo>
                <a:cubicBezTo>
                  <a:pt x="320" y="1014"/>
                  <a:pt x="320" y="1022"/>
                  <a:pt x="322" y="1029"/>
                </a:cubicBezTo>
                <a:cubicBezTo>
                  <a:pt x="328" y="1050"/>
                  <a:pt x="336" y="1071"/>
                  <a:pt x="346" y="1089"/>
                </a:cubicBezTo>
                <a:cubicBezTo>
                  <a:pt x="351" y="1098"/>
                  <a:pt x="357" y="1107"/>
                  <a:pt x="362" y="1116"/>
                </a:cubicBezTo>
                <a:cubicBezTo>
                  <a:pt x="365" y="1120"/>
                  <a:pt x="379" y="1144"/>
                  <a:pt x="379" y="1134"/>
                </a:cubicBezTo>
                <a:cubicBezTo>
                  <a:pt x="379" y="1122"/>
                  <a:pt x="376" y="1110"/>
                  <a:pt x="373" y="1098"/>
                </a:cubicBezTo>
                <a:cubicBezTo>
                  <a:pt x="370" y="1081"/>
                  <a:pt x="365" y="1064"/>
                  <a:pt x="360" y="1047"/>
                </a:cubicBezTo>
                <a:close/>
                <a:moveTo>
                  <a:pt x="385" y="425"/>
                </a:moveTo>
                <a:cubicBezTo>
                  <a:pt x="388" y="429"/>
                  <a:pt x="398" y="414"/>
                  <a:pt x="403" y="406"/>
                </a:cubicBezTo>
                <a:cubicBezTo>
                  <a:pt x="409" y="399"/>
                  <a:pt x="415" y="390"/>
                  <a:pt x="420" y="382"/>
                </a:cubicBezTo>
                <a:cubicBezTo>
                  <a:pt x="427" y="370"/>
                  <a:pt x="433" y="358"/>
                  <a:pt x="439" y="346"/>
                </a:cubicBezTo>
                <a:cubicBezTo>
                  <a:pt x="444" y="333"/>
                  <a:pt x="450" y="321"/>
                  <a:pt x="448" y="306"/>
                </a:cubicBezTo>
                <a:cubicBezTo>
                  <a:pt x="448" y="303"/>
                  <a:pt x="447" y="300"/>
                  <a:pt x="446" y="298"/>
                </a:cubicBezTo>
                <a:cubicBezTo>
                  <a:pt x="443" y="295"/>
                  <a:pt x="440" y="295"/>
                  <a:pt x="437" y="296"/>
                </a:cubicBezTo>
                <a:cubicBezTo>
                  <a:pt x="430" y="298"/>
                  <a:pt x="426" y="304"/>
                  <a:pt x="422" y="310"/>
                </a:cubicBezTo>
                <a:cubicBezTo>
                  <a:pt x="417" y="318"/>
                  <a:pt x="412" y="326"/>
                  <a:pt x="409" y="335"/>
                </a:cubicBezTo>
                <a:cubicBezTo>
                  <a:pt x="403" y="349"/>
                  <a:pt x="399" y="364"/>
                  <a:pt x="394" y="380"/>
                </a:cubicBezTo>
                <a:cubicBezTo>
                  <a:pt x="390" y="394"/>
                  <a:pt x="381" y="421"/>
                  <a:pt x="385" y="425"/>
                </a:cubicBezTo>
                <a:close/>
                <a:moveTo>
                  <a:pt x="377" y="352"/>
                </a:moveTo>
                <a:cubicBezTo>
                  <a:pt x="378" y="355"/>
                  <a:pt x="381" y="374"/>
                  <a:pt x="385" y="366"/>
                </a:cubicBezTo>
                <a:cubicBezTo>
                  <a:pt x="387" y="361"/>
                  <a:pt x="388" y="355"/>
                  <a:pt x="389" y="350"/>
                </a:cubicBezTo>
                <a:cubicBezTo>
                  <a:pt x="391" y="340"/>
                  <a:pt x="392" y="330"/>
                  <a:pt x="393" y="320"/>
                </a:cubicBezTo>
                <a:cubicBezTo>
                  <a:pt x="396" y="303"/>
                  <a:pt x="398" y="286"/>
                  <a:pt x="398" y="268"/>
                </a:cubicBezTo>
                <a:cubicBezTo>
                  <a:pt x="399" y="254"/>
                  <a:pt x="400" y="232"/>
                  <a:pt x="388" y="224"/>
                </a:cubicBezTo>
                <a:cubicBezTo>
                  <a:pt x="383" y="221"/>
                  <a:pt x="376" y="223"/>
                  <a:pt x="372" y="228"/>
                </a:cubicBezTo>
                <a:cubicBezTo>
                  <a:pt x="368" y="233"/>
                  <a:pt x="366" y="241"/>
                  <a:pt x="365" y="248"/>
                </a:cubicBezTo>
                <a:cubicBezTo>
                  <a:pt x="366" y="273"/>
                  <a:pt x="369" y="298"/>
                  <a:pt x="372" y="323"/>
                </a:cubicBezTo>
                <a:cubicBezTo>
                  <a:pt x="374" y="333"/>
                  <a:pt x="375" y="343"/>
                  <a:pt x="377" y="352"/>
                </a:cubicBezTo>
                <a:close/>
                <a:moveTo>
                  <a:pt x="388" y="933"/>
                </a:moveTo>
                <a:cubicBezTo>
                  <a:pt x="383" y="930"/>
                  <a:pt x="376" y="932"/>
                  <a:pt x="372" y="937"/>
                </a:cubicBezTo>
                <a:cubicBezTo>
                  <a:pt x="368" y="942"/>
                  <a:pt x="366" y="949"/>
                  <a:pt x="365" y="956"/>
                </a:cubicBezTo>
                <a:cubicBezTo>
                  <a:pt x="366" y="982"/>
                  <a:pt x="369" y="1006"/>
                  <a:pt x="372" y="1031"/>
                </a:cubicBezTo>
                <a:cubicBezTo>
                  <a:pt x="374" y="1041"/>
                  <a:pt x="375" y="1051"/>
                  <a:pt x="377" y="1061"/>
                </a:cubicBezTo>
                <a:cubicBezTo>
                  <a:pt x="378" y="1064"/>
                  <a:pt x="381" y="1082"/>
                  <a:pt x="385" y="1074"/>
                </a:cubicBezTo>
                <a:cubicBezTo>
                  <a:pt x="387" y="1070"/>
                  <a:pt x="388" y="1063"/>
                  <a:pt x="389" y="1058"/>
                </a:cubicBezTo>
                <a:cubicBezTo>
                  <a:pt x="391" y="1048"/>
                  <a:pt x="392" y="1038"/>
                  <a:pt x="393" y="1028"/>
                </a:cubicBezTo>
                <a:cubicBezTo>
                  <a:pt x="396" y="1011"/>
                  <a:pt x="398" y="994"/>
                  <a:pt x="398" y="977"/>
                </a:cubicBezTo>
                <a:cubicBezTo>
                  <a:pt x="399" y="963"/>
                  <a:pt x="400" y="940"/>
                  <a:pt x="388" y="933"/>
                </a:cubicBezTo>
                <a:close/>
                <a:moveTo>
                  <a:pt x="314" y="408"/>
                </a:moveTo>
                <a:cubicBezTo>
                  <a:pt x="325" y="437"/>
                  <a:pt x="345" y="457"/>
                  <a:pt x="365" y="474"/>
                </a:cubicBezTo>
                <a:cubicBezTo>
                  <a:pt x="367" y="475"/>
                  <a:pt x="369" y="477"/>
                  <a:pt x="371" y="478"/>
                </a:cubicBezTo>
                <a:cubicBezTo>
                  <a:pt x="372" y="478"/>
                  <a:pt x="373" y="478"/>
                  <a:pt x="374" y="478"/>
                </a:cubicBezTo>
                <a:cubicBezTo>
                  <a:pt x="375" y="478"/>
                  <a:pt x="376" y="477"/>
                  <a:pt x="377" y="476"/>
                </a:cubicBezTo>
                <a:cubicBezTo>
                  <a:pt x="381" y="471"/>
                  <a:pt x="375" y="457"/>
                  <a:pt x="374" y="453"/>
                </a:cubicBezTo>
                <a:cubicBezTo>
                  <a:pt x="370" y="444"/>
                  <a:pt x="366" y="436"/>
                  <a:pt x="362" y="429"/>
                </a:cubicBezTo>
                <a:cubicBezTo>
                  <a:pt x="356" y="415"/>
                  <a:pt x="349" y="402"/>
                  <a:pt x="340" y="390"/>
                </a:cubicBezTo>
                <a:cubicBezTo>
                  <a:pt x="337" y="385"/>
                  <a:pt x="333" y="381"/>
                  <a:pt x="328" y="379"/>
                </a:cubicBezTo>
                <a:cubicBezTo>
                  <a:pt x="323" y="377"/>
                  <a:pt x="317" y="379"/>
                  <a:pt x="314" y="384"/>
                </a:cubicBezTo>
                <a:cubicBezTo>
                  <a:pt x="312" y="387"/>
                  <a:pt x="311" y="392"/>
                  <a:pt x="312" y="396"/>
                </a:cubicBezTo>
                <a:cubicBezTo>
                  <a:pt x="312" y="400"/>
                  <a:pt x="313" y="404"/>
                  <a:pt x="314" y="408"/>
                </a:cubicBezTo>
                <a:close/>
                <a:moveTo>
                  <a:pt x="9" y="675"/>
                </a:moveTo>
                <a:cubicBezTo>
                  <a:pt x="12" y="658"/>
                  <a:pt x="14" y="641"/>
                  <a:pt x="14" y="624"/>
                </a:cubicBezTo>
                <a:cubicBezTo>
                  <a:pt x="15" y="610"/>
                  <a:pt x="16" y="587"/>
                  <a:pt x="4" y="580"/>
                </a:cubicBezTo>
                <a:cubicBezTo>
                  <a:pt x="3" y="579"/>
                  <a:pt x="2" y="579"/>
                  <a:pt x="2" y="579"/>
                </a:cubicBezTo>
                <a:cubicBezTo>
                  <a:pt x="2" y="720"/>
                  <a:pt x="2" y="720"/>
                  <a:pt x="2" y="720"/>
                </a:cubicBezTo>
                <a:cubicBezTo>
                  <a:pt x="3" y="715"/>
                  <a:pt x="4" y="710"/>
                  <a:pt x="5" y="706"/>
                </a:cubicBezTo>
                <a:cubicBezTo>
                  <a:pt x="7" y="696"/>
                  <a:pt x="8" y="685"/>
                  <a:pt x="9" y="675"/>
                </a:cubicBezTo>
                <a:close/>
                <a:moveTo>
                  <a:pt x="19" y="56"/>
                </a:moveTo>
                <a:cubicBezTo>
                  <a:pt x="25" y="49"/>
                  <a:pt x="31" y="41"/>
                  <a:pt x="36" y="32"/>
                </a:cubicBezTo>
                <a:cubicBezTo>
                  <a:pt x="42" y="22"/>
                  <a:pt x="48" y="11"/>
                  <a:pt x="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6" y="10"/>
                  <a:pt x="13" y="20"/>
                  <a:pt x="10" y="30"/>
                </a:cubicBezTo>
                <a:cubicBezTo>
                  <a:pt x="8" y="38"/>
                  <a:pt x="4" y="50"/>
                  <a:pt x="2" y="59"/>
                </a:cubicBezTo>
                <a:cubicBezTo>
                  <a:pt x="2" y="76"/>
                  <a:pt x="2" y="76"/>
                  <a:pt x="2" y="76"/>
                </a:cubicBezTo>
                <a:cubicBezTo>
                  <a:pt x="6" y="77"/>
                  <a:pt x="14" y="63"/>
                  <a:pt x="19" y="56"/>
                </a:cubicBezTo>
                <a:close/>
                <a:moveTo>
                  <a:pt x="314" y="1116"/>
                </a:moveTo>
                <a:cubicBezTo>
                  <a:pt x="325" y="1146"/>
                  <a:pt x="345" y="1165"/>
                  <a:pt x="365" y="1182"/>
                </a:cubicBezTo>
                <a:cubicBezTo>
                  <a:pt x="367" y="1184"/>
                  <a:pt x="369" y="1185"/>
                  <a:pt x="371" y="1186"/>
                </a:cubicBezTo>
                <a:cubicBezTo>
                  <a:pt x="372" y="1186"/>
                  <a:pt x="373" y="1186"/>
                  <a:pt x="374" y="1186"/>
                </a:cubicBezTo>
                <a:cubicBezTo>
                  <a:pt x="375" y="1186"/>
                  <a:pt x="376" y="1185"/>
                  <a:pt x="377" y="1184"/>
                </a:cubicBezTo>
                <a:cubicBezTo>
                  <a:pt x="381" y="1179"/>
                  <a:pt x="375" y="1166"/>
                  <a:pt x="374" y="1161"/>
                </a:cubicBezTo>
                <a:cubicBezTo>
                  <a:pt x="370" y="1153"/>
                  <a:pt x="366" y="1145"/>
                  <a:pt x="362" y="1137"/>
                </a:cubicBezTo>
                <a:cubicBezTo>
                  <a:pt x="356" y="1124"/>
                  <a:pt x="349" y="1110"/>
                  <a:pt x="340" y="1099"/>
                </a:cubicBezTo>
                <a:cubicBezTo>
                  <a:pt x="337" y="1094"/>
                  <a:pt x="333" y="1089"/>
                  <a:pt x="328" y="1087"/>
                </a:cubicBezTo>
                <a:cubicBezTo>
                  <a:pt x="323" y="1086"/>
                  <a:pt x="317" y="1087"/>
                  <a:pt x="314" y="1093"/>
                </a:cubicBezTo>
                <a:cubicBezTo>
                  <a:pt x="312" y="1096"/>
                  <a:pt x="311" y="1100"/>
                  <a:pt x="312" y="1104"/>
                </a:cubicBezTo>
                <a:cubicBezTo>
                  <a:pt x="312" y="1109"/>
                  <a:pt x="313" y="1112"/>
                  <a:pt x="314" y="1116"/>
                </a:cubicBezTo>
                <a:close/>
                <a:moveTo>
                  <a:pt x="346" y="381"/>
                </a:moveTo>
                <a:cubicBezTo>
                  <a:pt x="351" y="390"/>
                  <a:pt x="357" y="399"/>
                  <a:pt x="362" y="407"/>
                </a:cubicBezTo>
                <a:cubicBezTo>
                  <a:pt x="365" y="411"/>
                  <a:pt x="379" y="436"/>
                  <a:pt x="379" y="426"/>
                </a:cubicBezTo>
                <a:cubicBezTo>
                  <a:pt x="379" y="414"/>
                  <a:pt x="376" y="401"/>
                  <a:pt x="373" y="390"/>
                </a:cubicBezTo>
                <a:cubicBezTo>
                  <a:pt x="370" y="373"/>
                  <a:pt x="365" y="355"/>
                  <a:pt x="360" y="339"/>
                </a:cubicBezTo>
                <a:cubicBezTo>
                  <a:pt x="356" y="324"/>
                  <a:pt x="350" y="301"/>
                  <a:pt x="337" y="296"/>
                </a:cubicBezTo>
                <a:cubicBezTo>
                  <a:pt x="332" y="294"/>
                  <a:pt x="327" y="296"/>
                  <a:pt x="324" y="300"/>
                </a:cubicBezTo>
                <a:cubicBezTo>
                  <a:pt x="320" y="305"/>
                  <a:pt x="320" y="314"/>
                  <a:pt x="322" y="321"/>
                </a:cubicBezTo>
                <a:cubicBezTo>
                  <a:pt x="328" y="342"/>
                  <a:pt x="336" y="362"/>
                  <a:pt x="346" y="381"/>
                </a:cubicBezTo>
                <a:close/>
                <a:moveTo>
                  <a:pt x="698" y="764"/>
                </a:moveTo>
                <a:cubicBezTo>
                  <a:pt x="709" y="793"/>
                  <a:pt x="729" y="813"/>
                  <a:pt x="749" y="829"/>
                </a:cubicBezTo>
                <a:cubicBezTo>
                  <a:pt x="751" y="831"/>
                  <a:pt x="753" y="833"/>
                  <a:pt x="755" y="833"/>
                </a:cubicBezTo>
                <a:cubicBezTo>
                  <a:pt x="756" y="833"/>
                  <a:pt x="757" y="834"/>
                  <a:pt x="758" y="833"/>
                </a:cubicBezTo>
                <a:cubicBezTo>
                  <a:pt x="759" y="833"/>
                  <a:pt x="760" y="833"/>
                  <a:pt x="761" y="831"/>
                </a:cubicBezTo>
                <a:cubicBezTo>
                  <a:pt x="765" y="826"/>
                  <a:pt x="759" y="813"/>
                  <a:pt x="758" y="808"/>
                </a:cubicBezTo>
                <a:cubicBezTo>
                  <a:pt x="754" y="800"/>
                  <a:pt x="750" y="792"/>
                  <a:pt x="746" y="784"/>
                </a:cubicBezTo>
                <a:cubicBezTo>
                  <a:pt x="740" y="771"/>
                  <a:pt x="733" y="758"/>
                  <a:pt x="724" y="746"/>
                </a:cubicBezTo>
                <a:cubicBezTo>
                  <a:pt x="721" y="741"/>
                  <a:pt x="717" y="736"/>
                  <a:pt x="712" y="735"/>
                </a:cubicBezTo>
                <a:cubicBezTo>
                  <a:pt x="707" y="733"/>
                  <a:pt x="701" y="734"/>
                  <a:pt x="698" y="740"/>
                </a:cubicBezTo>
                <a:cubicBezTo>
                  <a:pt x="696" y="743"/>
                  <a:pt x="695" y="747"/>
                  <a:pt x="696" y="752"/>
                </a:cubicBezTo>
                <a:cubicBezTo>
                  <a:pt x="696" y="756"/>
                  <a:pt x="697" y="760"/>
                  <a:pt x="698" y="764"/>
                </a:cubicBezTo>
                <a:close/>
                <a:moveTo>
                  <a:pt x="2" y="0"/>
                </a:moveTo>
                <a:cubicBezTo>
                  <a:pt x="2" y="14"/>
                  <a:pt x="2" y="14"/>
                  <a:pt x="2" y="14"/>
                </a:cubicBezTo>
                <a:cubicBezTo>
                  <a:pt x="3" y="10"/>
                  <a:pt x="4" y="5"/>
                  <a:pt x="5" y="0"/>
                </a:cubicBezTo>
                <a:lnTo>
                  <a:pt x="2" y="0"/>
                </a:lnTo>
                <a:close/>
                <a:moveTo>
                  <a:pt x="769" y="1486"/>
                </a:moveTo>
                <a:cubicBezTo>
                  <a:pt x="772" y="1490"/>
                  <a:pt x="782" y="1475"/>
                  <a:pt x="787" y="1468"/>
                </a:cubicBezTo>
                <a:cubicBezTo>
                  <a:pt x="793" y="1460"/>
                  <a:pt x="799" y="1452"/>
                  <a:pt x="804" y="1443"/>
                </a:cubicBezTo>
                <a:cubicBezTo>
                  <a:pt x="811" y="1432"/>
                  <a:pt x="817" y="1420"/>
                  <a:pt x="823" y="1407"/>
                </a:cubicBezTo>
                <a:cubicBezTo>
                  <a:pt x="828" y="1395"/>
                  <a:pt x="834" y="1382"/>
                  <a:pt x="832" y="1368"/>
                </a:cubicBezTo>
                <a:cubicBezTo>
                  <a:pt x="832" y="1364"/>
                  <a:pt x="831" y="1361"/>
                  <a:pt x="830" y="1359"/>
                </a:cubicBezTo>
                <a:cubicBezTo>
                  <a:pt x="827" y="1356"/>
                  <a:pt x="824" y="1356"/>
                  <a:pt x="821" y="1357"/>
                </a:cubicBezTo>
                <a:cubicBezTo>
                  <a:pt x="814" y="1359"/>
                  <a:pt x="810" y="1365"/>
                  <a:pt x="806" y="1372"/>
                </a:cubicBezTo>
                <a:cubicBezTo>
                  <a:pt x="801" y="1379"/>
                  <a:pt x="796" y="1387"/>
                  <a:pt x="793" y="1396"/>
                </a:cubicBezTo>
                <a:cubicBezTo>
                  <a:pt x="787" y="1411"/>
                  <a:pt x="783" y="1426"/>
                  <a:pt x="778" y="1441"/>
                </a:cubicBezTo>
                <a:cubicBezTo>
                  <a:pt x="774" y="1456"/>
                  <a:pt x="765" y="1482"/>
                  <a:pt x="769" y="1486"/>
                </a:cubicBezTo>
                <a:close/>
                <a:moveTo>
                  <a:pt x="744" y="1400"/>
                </a:moveTo>
                <a:cubicBezTo>
                  <a:pt x="740" y="1385"/>
                  <a:pt x="734" y="1362"/>
                  <a:pt x="720" y="1357"/>
                </a:cubicBezTo>
                <a:cubicBezTo>
                  <a:pt x="716" y="1356"/>
                  <a:pt x="711" y="1357"/>
                  <a:pt x="708" y="1361"/>
                </a:cubicBezTo>
                <a:cubicBezTo>
                  <a:pt x="704" y="1367"/>
                  <a:pt x="704" y="1375"/>
                  <a:pt x="706" y="1382"/>
                </a:cubicBezTo>
                <a:cubicBezTo>
                  <a:pt x="712" y="1403"/>
                  <a:pt x="720" y="1423"/>
                  <a:pt x="730" y="1442"/>
                </a:cubicBezTo>
                <a:cubicBezTo>
                  <a:pt x="735" y="1451"/>
                  <a:pt x="741" y="1460"/>
                  <a:pt x="746" y="1469"/>
                </a:cubicBezTo>
                <a:cubicBezTo>
                  <a:pt x="749" y="1473"/>
                  <a:pt x="763" y="1497"/>
                  <a:pt x="763" y="1487"/>
                </a:cubicBezTo>
                <a:cubicBezTo>
                  <a:pt x="763" y="1475"/>
                  <a:pt x="760" y="1462"/>
                  <a:pt x="757" y="1451"/>
                </a:cubicBezTo>
                <a:cubicBezTo>
                  <a:pt x="754" y="1434"/>
                  <a:pt x="749" y="1417"/>
                  <a:pt x="744" y="1400"/>
                </a:cubicBezTo>
                <a:close/>
                <a:moveTo>
                  <a:pt x="698" y="58"/>
                </a:moveTo>
                <a:cubicBezTo>
                  <a:pt x="709" y="87"/>
                  <a:pt x="729" y="107"/>
                  <a:pt x="749" y="124"/>
                </a:cubicBezTo>
                <a:cubicBezTo>
                  <a:pt x="751" y="125"/>
                  <a:pt x="753" y="127"/>
                  <a:pt x="755" y="128"/>
                </a:cubicBezTo>
                <a:cubicBezTo>
                  <a:pt x="756" y="128"/>
                  <a:pt x="757" y="128"/>
                  <a:pt x="758" y="128"/>
                </a:cubicBezTo>
                <a:cubicBezTo>
                  <a:pt x="759" y="128"/>
                  <a:pt x="760" y="127"/>
                  <a:pt x="761" y="126"/>
                </a:cubicBezTo>
                <a:cubicBezTo>
                  <a:pt x="765" y="121"/>
                  <a:pt x="759" y="107"/>
                  <a:pt x="758" y="103"/>
                </a:cubicBezTo>
                <a:cubicBezTo>
                  <a:pt x="754" y="94"/>
                  <a:pt x="750" y="87"/>
                  <a:pt x="746" y="79"/>
                </a:cubicBezTo>
                <a:cubicBezTo>
                  <a:pt x="740" y="65"/>
                  <a:pt x="733" y="52"/>
                  <a:pt x="724" y="40"/>
                </a:cubicBezTo>
                <a:cubicBezTo>
                  <a:pt x="721" y="35"/>
                  <a:pt x="717" y="31"/>
                  <a:pt x="712" y="29"/>
                </a:cubicBezTo>
                <a:cubicBezTo>
                  <a:pt x="707" y="27"/>
                  <a:pt x="701" y="29"/>
                  <a:pt x="698" y="34"/>
                </a:cubicBezTo>
                <a:cubicBezTo>
                  <a:pt x="696" y="37"/>
                  <a:pt x="695" y="42"/>
                  <a:pt x="696" y="46"/>
                </a:cubicBezTo>
                <a:cubicBezTo>
                  <a:pt x="696" y="50"/>
                  <a:pt x="697" y="54"/>
                  <a:pt x="698" y="58"/>
                </a:cubicBezTo>
                <a:close/>
                <a:moveTo>
                  <a:pt x="720" y="652"/>
                </a:moveTo>
                <a:cubicBezTo>
                  <a:pt x="716" y="650"/>
                  <a:pt x="711" y="651"/>
                  <a:pt x="708" y="656"/>
                </a:cubicBezTo>
                <a:cubicBezTo>
                  <a:pt x="704" y="661"/>
                  <a:pt x="704" y="669"/>
                  <a:pt x="706" y="676"/>
                </a:cubicBezTo>
                <a:cubicBezTo>
                  <a:pt x="712" y="698"/>
                  <a:pt x="720" y="718"/>
                  <a:pt x="730" y="736"/>
                </a:cubicBezTo>
                <a:cubicBezTo>
                  <a:pt x="735" y="746"/>
                  <a:pt x="741" y="755"/>
                  <a:pt x="746" y="763"/>
                </a:cubicBezTo>
                <a:cubicBezTo>
                  <a:pt x="749" y="767"/>
                  <a:pt x="763" y="791"/>
                  <a:pt x="763" y="781"/>
                </a:cubicBezTo>
                <a:cubicBezTo>
                  <a:pt x="763" y="769"/>
                  <a:pt x="760" y="757"/>
                  <a:pt x="757" y="746"/>
                </a:cubicBezTo>
                <a:cubicBezTo>
                  <a:pt x="754" y="728"/>
                  <a:pt x="749" y="711"/>
                  <a:pt x="744" y="694"/>
                </a:cubicBezTo>
                <a:cubicBezTo>
                  <a:pt x="740" y="680"/>
                  <a:pt x="734" y="656"/>
                  <a:pt x="720" y="652"/>
                </a:cubicBezTo>
                <a:close/>
                <a:moveTo>
                  <a:pt x="795" y="65"/>
                </a:moveTo>
                <a:cubicBezTo>
                  <a:pt x="784" y="82"/>
                  <a:pt x="768" y="118"/>
                  <a:pt x="771" y="124"/>
                </a:cubicBezTo>
                <a:cubicBezTo>
                  <a:pt x="774" y="131"/>
                  <a:pt x="812" y="106"/>
                  <a:pt x="827" y="85"/>
                </a:cubicBezTo>
                <a:cubicBezTo>
                  <a:pt x="835" y="74"/>
                  <a:pt x="850" y="52"/>
                  <a:pt x="841" y="37"/>
                </a:cubicBezTo>
                <a:cubicBezTo>
                  <a:pt x="840" y="35"/>
                  <a:pt x="839" y="33"/>
                  <a:pt x="837" y="32"/>
                </a:cubicBezTo>
                <a:cubicBezTo>
                  <a:pt x="837" y="32"/>
                  <a:pt x="836" y="32"/>
                  <a:pt x="836" y="32"/>
                </a:cubicBezTo>
                <a:cubicBezTo>
                  <a:pt x="834" y="31"/>
                  <a:pt x="831" y="31"/>
                  <a:pt x="828" y="32"/>
                </a:cubicBezTo>
                <a:cubicBezTo>
                  <a:pt x="815" y="37"/>
                  <a:pt x="804" y="52"/>
                  <a:pt x="795" y="65"/>
                </a:cubicBezTo>
                <a:close/>
                <a:moveTo>
                  <a:pt x="772" y="1285"/>
                </a:moveTo>
                <a:cubicBezTo>
                  <a:pt x="767" y="1282"/>
                  <a:pt x="760" y="1285"/>
                  <a:pt x="756" y="1290"/>
                </a:cubicBezTo>
                <a:cubicBezTo>
                  <a:pt x="752" y="1295"/>
                  <a:pt x="750" y="1302"/>
                  <a:pt x="749" y="1309"/>
                </a:cubicBezTo>
                <a:cubicBezTo>
                  <a:pt x="750" y="1334"/>
                  <a:pt x="753" y="1359"/>
                  <a:pt x="756" y="1384"/>
                </a:cubicBezTo>
                <a:cubicBezTo>
                  <a:pt x="758" y="1394"/>
                  <a:pt x="759" y="1404"/>
                  <a:pt x="761" y="1414"/>
                </a:cubicBezTo>
                <a:cubicBezTo>
                  <a:pt x="762" y="1417"/>
                  <a:pt x="765" y="1435"/>
                  <a:pt x="769" y="1427"/>
                </a:cubicBezTo>
                <a:cubicBezTo>
                  <a:pt x="771" y="1423"/>
                  <a:pt x="772" y="1416"/>
                  <a:pt x="773" y="1411"/>
                </a:cubicBezTo>
                <a:cubicBezTo>
                  <a:pt x="775" y="1401"/>
                  <a:pt x="776" y="1391"/>
                  <a:pt x="777" y="1381"/>
                </a:cubicBezTo>
                <a:cubicBezTo>
                  <a:pt x="780" y="1364"/>
                  <a:pt x="782" y="1347"/>
                  <a:pt x="782" y="1330"/>
                </a:cubicBezTo>
                <a:cubicBezTo>
                  <a:pt x="783" y="1316"/>
                  <a:pt x="784" y="1293"/>
                  <a:pt x="772" y="1285"/>
                </a:cubicBezTo>
                <a:close/>
                <a:moveTo>
                  <a:pt x="746" y="58"/>
                </a:moveTo>
                <a:cubicBezTo>
                  <a:pt x="749" y="62"/>
                  <a:pt x="763" y="86"/>
                  <a:pt x="763" y="76"/>
                </a:cubicBezTo>
                <a:cubicBezTo>
                  <a:pt x="763" y="64"/>
                  <a:pt x="760" y="51"/>
                  <a:pt x="757" y="40"/>
                </a:cubicBezTo>
                <a:cubicBezTo>
                  <a:pt x="754" y="27"/>
                  <a:pt x="751" y="13"/>
                  <a:pt x="748" y="0"/>
                </a:cubicBezTo>
                <a:cubicBezTo>
                  <a:pt x="716" y="0"/>
                  <a:pt x="716" y="0"/>
                  <a:pt x="716" y="0"/>
                </a:cubicBezTo>
                <a:cubicBezTo>
                  <a:pt x="720" y="11"/>
                  <a:pt x="725" y="21"/>
                  <a:pt x="730" y="31"/>
                </a:cubicBezTo>
                <a:cubicBezTo>
                  <a:pt x="735" y="40"/>
                  <a:pt x="741" y="49"/>
                  <a:pt x="746" y="58"/>
                </a:cubicBezTo>
                <a:close/>
                <a:moveTo>
                  <a:pt x="769" y="16"/>
                </a:moveTo>
                <a:cubicBezTo>
                  <a:pt x="771" y="11"/>
                  <a:pt x="772" y="5"/>
                  <a:pt x="773" y="0"/>
                </a:cubicBezTo>
                <a:cubicBezTo>
                  <a:pt x="761" y="0"/>
                  <a:pt x="761" y="0"/>
                  <a:pt x="761" y="0"/>
                </a:cubicBezTo>
                <a:cubicBezTo>
                  <a:pt x="761" y="1"/>
                  <a:pt x="761" y="2"/>
                  <a:pt x="761" y="3"/>
                </a:cubicBezTo>
                <a:cubicBezTo>
                  <a:pt x="762" y="5"/>
                  <a:pt x="765" y="24"/>
                  <a:pt x="769" y="16"/>
                </a:cubicBezTo>
                <a:close/>
                <a:moveTo>
                  <a:pt x="769" y="75"/>
                </a:moveTo>
                <a:cubicBezTo>
                  <a:pt x="772" y="79"/>
                  <a:pt x="782" y="64"/>
                  <a:pt x="787" y="56"/>
                </a:cubicBezTo>
                <a:cubicBezTo>
                  <a:pt x="793" y="49"/>
                  <a:pt x="799" y="41"/>
                  <a:pt x="804" y="32"/>
                </a:cubicBezTo>
                <a:cubicBezTo>
                  <a:pt x="810" y="22"/>
                  <a:pt x="816" y="11"/>
                  <a:pt x="821" y="0"/>
                </a:cubicBezTo>
                <a:cubicBezTo>
                  <a:pt x="787" y="0"/>
                  <a:pt x="787" y="0"/>
                  <a:pt x="787" y="0"/>
                </a:cubicBezTo>
                <a:cubicBezTo>
                  <a:pt x="784" y="10"/>
                  <a:pt x="781" y="20"/>
                  <a:pt x="778" y="30"/>
                </a:cubicBezTo>
                <a:cubicBezTo>
                  <a:pt x="774" y="44"/>
                  <a:pt x="765" y="71"/>
                  <a:pt x="769" y="75"/>
                </a:cubicBezTo>
                <a:close/>
                <a:moveTo>
                  <a:pt x="787" y="762"/>
                </a:moveTo>
                <a:cubicBezTo>
                  <a:pt x="793" y="754"/>
                  <a:pt x="799" y="746"/>
                  <a:pt x="804" y="738"/>
                </a:cubicBezTo>
                <a:cubicBezTo>
                  <a:pt x="811" y="726"/>
                  <a:pt x="817" y="714"/>
                  <a:pt x="823" y="702"/>
                </a:cubicBezTo>
                <a:cubicBezTo>
                  <a:pt x="828" y="689"/>
                  <a:pt x="834" y="677"/>
                  <a:pt x="832" y="662"/>
                </a:cubicBezTo>
                <a:cubicBezTo>
                  <a:pt x="832" y="659"/>
                  <a:pt x="831" y="656"/>
                  <a:pt x="830" y="653"/>
                </a:cubicBezTo>
                <a:cubicBezTo>
                  <a:pt x="827" y="651"/>
                  <a:pt x="824" y="651"/>
                  <a:pt x="821" y="651"/>
                </a:cubicBezTo>
                <a:cubicBezTo>
                  <a:pt x="814" y="653"/>
                  <a:pt x="810" y="659"/>
                  <a:pt x="806" y="666"/>
                </a:cubicBezTo>
                <a:cubicBezTo>
                  <a:pt x="801" y="674"/>
                  <a:pt x="796" y="681"/>
                  <a:pt x="793" y="690"/>
                </a:cubicBezTo>
                <a:cubicBezTo>
                  <a:pt x="787" y="705"/>
                  <a:pt x="783" y="720"/>
                  <a:pt x="778" y="735"/>
                </a:cubicBezTo>
                <a:cubicBezTo>
                  <a:pt x="774" y="750"/>
                  <a:pt x="765" y="776"/>
                  <a:pt x="769" y="781"/>
                </a:cubicBezTo>
                <a:cubicBezTo>
                  <a:pt x="772" y="785"/>
                  <a:pt x="782" y="769"/>
                  <a:pt x="787" y="762"/>
                </a:cubicBezTo>
                <a:close/>
                <a:moveTo>
                  <a:pt x="769" y="721"/>
                </a:moveTo>
                <a:cubicBezTo>
                  <a:pt x="771" y="717"/>
                  <a:pt x="772" y="711"/>
                  <a:pt x="773" y="706"/>
                </a:cubicBezTo>
                <a:cubicBezTo>
                  <a:pt x="775" y="696"/>
                  <a:pt x="776" y="685"/>
                  <a:pt x="777" y="675"/>
                </a:cubicBezTo>
                <a:cubicBezTo>
                  <a:pt x="780" y="658"/>
                  <a:pt x="782" y="641"/>
                  <a:pt x="782" y="624"/>
                </a:cubicBezTo>
                <a:cubicBezTo>
                  <a:pt x="783" y="610"/>
                  <a:pt x="784" y="587"/>
                  <a:pt x="772" y="580"/>
                </a:cubicBezTo>
                <a:cubicBezTo>
                  <a:pt x="767" y="577"/>
                  <a:pt x="760" y="579"/>
                  <a:pt x="756" y="584"/>
                </a:cubicBezTo>
                <a:cubicBezTo>
                  <a:pt x="752" y="589"/>
                  <a:pt x="750" y="596"/>
                  <a:pt x="749" y="604"/>
                </a:cubicBezTo>
                <a:cubicBezTo>
                  <a:pt x="750" y="629"/>
                  <a:pt x="753" y="654"/>
                  <a:pt x="756" y="679"/>
                </a:cubicBezTo>
                <a:cubicBezTo>
                  <a:pt x="758" y="688"/>
                  <a:pt x="759" y="698"/>
                  <a:pt x="761" y="708"/>
                </a:cubicBezTo>
                <a:cubicBezTo>
                  <a:pt x="762" y="711"/>
                  <a:pt x="765" y="730"/>
                  <a:pt x="769" y="721"/>
                </a:cubicBezTo>
                <a:close/>
                <a:moveTo>
                  <a:pt x="385" y="1778"/>
                </a:moveTo>
                <a:cubicBezTo>
                  <a:pt x="387" y="1773"/>
                  <a:pt x="388" y="1767"/>
                  <a:pt x="389" y="1762"/>
                </a:cubicBezTo>
                <a:cubicBezTo>
                  <a:pt x="391" y="1752"/>
                  <a:pt x="392" y="1742"/>
                  <a:pt x="393" y="1732"/>
                </a:cubicBezTo>
                <a:cubicBezTo>
                  <a:pt x="396" y="1715"/>
                  <a:pt x="398" y="1698"/>
                  <a:pt x="398" y="1681"/>
                </a:cubicBezTo>
                <a:cubicBezTo>
                  <a:pt x="399" y="1666"/>
                  <a:pt x="400" y="1644"/>
                  <a:pt x="388" y="1636"/>
                </a:cubicBezTo>
                <a:cubicBezTo>
                  <a:pt x="383" y="1633"/>
                  <a:pt x="376" y="1635"/>
                  <a:pt x="372" y="1640"/>
                </a:cubicBezTo>
                <a:cubicBezTo>
                  <a:pt x="368" y="1645"/>
                  <a:pt x="366" y="1653"/>
                  <a:pt x="365" y="1660"/>
                </a:cubicBezTo>
                <a:cubicBezTo>
                  <a:pt x="366" y="1685"/>
                  <a:pt x="369" y="1710"/>
                  <a:pt x="372" y="1735"/>
                </a:cubicBezTo>
                <a:cubicBezTo>
                  <a:pt x="374" y="1745"/>
                  <a:pt x="375" y="1755"/>
                  <a:pt x="377" y="1765"/>
                </a:cubicBezTo>
                <a:cubicBezTo>
                  <a:pt x="378" y="1768"/>
                  <a:pt x="381" y="1786"/>
                  <a:pt x="385" y="1778"/>
                </a:cubicBezTo>
                <a:close/>
                <a:moveTo>
                  <a:pt x="19" y="762"/>
                </a:moveTo>
                <a:cubicBezTo>
                  <a:pt x="25" y="754"/>
                  <a:pt x="31" y="746"/>
                  <a:pt x="36" y="738"/>
                </a:cubicBezTo>
                <a:cubicBezTo>
                  <a:pt x="43" y="726"/>
                  <a:pt x="49" y="714"/>
                  <a:pt x="55" y="702"/>
                </a:cubicBezTo>
                <a:cubicBezTo>
                  <a:pt x="60" y="689"/>
                  <a:pt x="66" y="677"/>
                  <a:pt x="64" y="662"/>
                </a:cubicBezTo>
                <a:cubicBezTo>
                  <a:pt x="64" y="659"/>
                  <a:pt x="63" y="656"/>
                  <a:pt x="62" y="653"/>
                </a:cubicBezTo>
                <a:cubicBezTo>
                  <a:pt x="59" y="651"/>
                  <a:pt x="56" y="651"/>
                  <a:pt x="53" y="651"/>
                </a:cubicBezTo>
                <a:cubicBezTo>
                  <a:pt x="46" y="653"/>
                  <a:pt x="42" y="659"/>
                  <a:pt x="38" y="666"/>
                </a:cubicBezTo>
                <a:cubicBezTo>
                  <a:pt x="33" y="674"/>
                  <a:pt x="28" y="681"/>
                  <a:pt x="25" y="690"/>
                </a:cubicBezTo>
                <a:cubicBezTo>
                  <a:pt x="19" y="705"/>
                  <a:pt x="15" y="720"/>
                  <a:pt x="10" y="735"/>
                </a:cubicBezTo>
                <a:cubicBezTo>
                  <a:pt x="8" y="744"/>
                  <a:pt x="4" y="755"/>
                  <a:pt x="2" y="765"/>
                </a:cubicBezTo>
                <a:cubicBezTo>
                  <a:pt x="2" y="781"/>
                  <a:pt x="2" y="781"/>
                  <a:pt x="2" y="781"/>
                </a:cubicBezTo>
                <a:cubicBezTo>
                  <a:pt x="6" y="782"/>
                  <a:pt x="14" y="769"/>
                  <a:pt x="19" y="762"/>
                </a:cubicBezTo>
                <a:close/>
                <a:moveTo>
                  <a:pt x="712" y="2146"/>
                </a:moveTo>
                <a:cubicBezTo>
                  <a:pt x="707" y="2144"/>
                  <a:pt x="701" y="2146"/>
                  <a:pt x="698" y="2151"/>
                </a:cubicBezTo>
                <a:cubicBezTo>
                  <a:pt x="697" y="2153"/>
                  <a:pt x="696" y="2156"/>
                  <a:pt x="696" y="2159"/>
                </a:cubicBezTo>
                <a:cubicBezTo>
                  <a:pt x="726" y="2159"/>
                  <a:pt x="726" y="2159"/>
                  <a:pt x="726" y="2159"/>
                </a:cubicBezTo>
                <a:cubicBezTo>
                  <a:pt x="725" y="2158"/>
                  <a:pt x="725" y="2158"/>
                  <a:pt x="724" y="2157"/>
                </a:cubicBezTo>
                <a:cubicBezTo>
                  <a:pt x="721" y="2152"/>
                  <a:pt x="717" y="2148"/>
                  <a:pt x="712" y="2146"/>
                </a:cubicBezTo>
                <a:close/>
                <a:moveTo>
                  <a:pt x="749" y="1535"/>
                </a:moveTo>
                <a:cubicBezTo>
                  <a:pt x="751" y="1537"/>
                  <a:pt x="753" y="1538"/>
                  <a:pt x="755" y="1539"/>
                </a:cubicBezTo>
                <a:cubicBezTo>
                  <a:pt x="756" y="1539"/>
                  <a:pt x="757" y="1539"/>
                  <a:pt x="758" y="1539"/>
                </a:cubicBezTo>
                <a:cubicBezTo>
                  <a:pt x="759" y="1539"/>
                  <a:pt x="760" y="1538"/>
                  <a:pt x="761" y="1537"/>
                </a:cubicBezTo>
                <a:cubicBezTo>
                  <a:pt x="765" y="1532"/>
                  <a:pt x="759" y="1519"/>
                  <a:pt x="758" y="1514"/>
                </a:cubicBezTo>
                <a:cubicBezTo>
                  <a:pt x="754" y="1505"/>
                  <a:pt x="750" y="1498"/>
                  <a:pt x="746" y="1490"/>
                </a:cubicBezTo>
                <a:cubicBezTo>
                  <a:pt x="740" y="1476"/>
                  <a:pt x="733" y="1463"/>
                  <a:pt x="724" y="1451"/>
                </a:cubicBezTo>
                <a:cubicBezTo>
                  <a:pt x="721" y="1447"/>
                  <a:pt x="717" y="1442"/>
                  <a:pt x="712" y="1440"/>
                </a:cubicBezTo>
                <a:cubicBezTo>
                  <a:pt x="707" y="1438"/>
                  <a:pt x="701" y="1440"/>
                  <a:pt x="698" y="1445"/>
                </a:cubicBezTo>
                <a:cubicBezTo>
                  <a:pt x="696" y="1449"/>
                  <a:pt x="695" y="1453"/>
                  <a:pt x="696" y="1457"/>
                </a:cubicBezTo>
                <a:cubicBezTo>
                  <a:pt x="696" y="1461"/>
                  <a:pt x="697" y="1465"/>
                  <a:pt x="698" y="1469"/>
                </a:cubicBezTo>
                <a:cubicBezTo>
                  <a:pt x="709" y="1498"/>
                  <a:pt x="729" y="1518"/>
                  <a:pt x="749" y="1535"/>
                </a:cubicBezTo>
                <a:close/>
                <a:moveTo>
                  <a:pt x="453" y="382"/>
                </a:moveTo>
                <a:cubicBezTo>
                  <a:pt x="453" y="382"/>
                  <a:pt x="452" y="382"/>
                  <a:pt x="452" y="382"/>
                </a:cubicBezTo>
                <a:cubicBezTo>
                  <a:pt x="450" y="380"/>
                  <a:pt x="447" y="381"/>
                  <a:pt x="444" y="382"/>
                </a:cubicBezTo>
                <a:cubicBezTo>
                  <a:pt x="431" y="387"/>
                  <a:pt x="420" y="402"/>
                  <a:pt x="411" y="415"/>
                </a:cubicBezTo>
                <a:cubicBezTo>
                  <a:pt x="400" y="432"/>
                  <a:pt x="384" y="468"/>
                  <a:pt x="387" y="474"/>
                </a:cubicBezTo>
                <a:cubicBezTo>
                  <a:pt x="390" y="480"/>
                  <a:pt x="428" y="456"/>
                  <a:pt x="443" y="435"/>
                </a:cubicBezTo>
                <a:cubicBezTo>
                  <a:pt x="451" y="424"/>
                  <a:pt x="466" y="402"/>
                  <a:pt x="457" y="387"/>
                </a:cubicBezTo>
                <a:cubicBezTo>
                  <a:pt x="456" y="385"/>
                  <a:pt x="455" y="383"/>
                  <a:pt x="453" y="382"/>
                </a:cubicBezTo>
                <a:close/>
                <a:moveTo>
                  <a:pt x="453" y="1091"/>
                </a:moveTo>
                <a:cubicBezTo>
                  <a:pt x="453" y="1091"/>
                  <a:pt x="452" y="1090"/>
                  <a:pt x="452" y="1090"/>
                </a:cubicBezTo>
                <a:cubicBezTo>
                  <a:pt x="450" y="1089"/>
                  <a:pt x="447" y="1089"/>
                  <a:pt x="444" y="1090"/>
                </a:cubicBezTo>
                <a:cubicBezTo>
                  <a:pt x="431" y="1095"/>
                  <a:pt x="420" y="1110"/>
                  <a:pt x="411" y="1123"/>
                </a:cubicBezTo>
                <a:cubicBezTo>
                  <a:pt x="400" y="1140"/>
                  <a:pt x="384" y="1176"/>
                  <a:pt x="387" y="1183"/>
                </a:cubicBezTo>
                <a:cubicBezTo>
                  <a:pt x="390" y="1189"/>
                  <a:pt x="428" y="1164"/>
                  <a:pt x="443" y="1144"/>
                </a:cubicBezTo>
                <a:cubicBezTo>
                  <a:pt x="451" y="1133"/>
                  <a:pt x="466" y="1111"/>
                  <a:pt x="457" y="1095"/>
                </a:cubicBezTo>
                <a:cubicBezTo>
                  <a:pt x="456" y="1093"/>
                  <a:pt x="455" y="1092"/>
                  <a:pt x="453" y="1091"/>
                </a:cubicBezTo>
                <a:close/>
                <a:moveTo>
                  <a:pt x="453" y="1794"/>
                </a:moveTo>
                <a:cubicBezTo>
                  <a:pt x="453" y="1794"/>
                  <a:pt x="452" y="1794"/>
                  <a:pt x="452" y="1794"/>
                </a:cubicBezTo>
                <a:cubicBezTo>
                  <a:pt x="450" y="1793"/>
                  <a:pt x="447" y="1793"/>
                  <a:pt x="444" y="1794"/>
                </a:cubicBezTo>
                <a:cubicBezTo>
                  <a:pt x="431" y="1799"/>
                  <a:pt x="420" y="1814"/>
                  <a:pt x="411" y="1827"/>
                </a:cubicBezTo>
                <a:cubicBezTo>
                  <a:pt x="400" y="1844"/>
                  <a:pt x="384" y="1880"/>
                  <a:pt x="387" y="1886"/>
                </a:cubicBezTo>
                <a:cubicBezTo>
                  <a:pt x="390" y="1893"/>
                  <a:pt x="428" y="1868"/>
                  <a:pt x="443" y="1847"/>
                </a:cubicBezTo>
                <a:cubicBezTo>
                  <a:pt x="451" y="1836"/>
                  <a:pt x="466" y="1815"/>
                  <a:pt x="457" y="1799"/>
                </a:cubicBezTo>
                <a:cubicBezTo>
                  <a:pt x="456" y="1797"/>
                  <a:pt x="455" y="1796"/>
                  <a:pt x="453" y="1794"/>
                </a:cubicBezTo>
                <a:close/>
                <a:moveTo>
                  <a:pt x="837" y="1444"/>
                </a:moveTo>
                <a:cubicBezTo>
                  <a:pt x="837" y="1443"/>
                  <a:pt x="836" y="1443"/>
                  <a:pt x="836" y="1443"/>
                </a:cubicBezTo>
                <a:cubicBezTo>
                  <a:pt x="834" y="1442"/>
                  <a:pt x="831" y="1442"/>
                  <a:pt x="828" y="1443"/>
                </a:cubicBezTo>
                <a:cubicBezTo>
                  <a:pt x="815" y="1448"/>
                  <a:pt x="804" y="1463"/>
                  <a:pt x="795" y="1476"/>
                </a:cubicBezTo>
                <a:cubicBezTo>
                  <a:pt x="784" y="1493"/>
                  <a:pt x="768" y="1529"/>
                  <a:pt x="771" y="1536"/>
                </a:cubicBezTo>
                <a:cubicBezTo>
                  <a:pt x="774" y="1542"/>
                  <a:pt x="812" y="1517"/>
                  <a:pt x="827" y="1497"/>
                </a:cubicBezTo>
                <a:cubicBezTo>
                  <a:pt x="835" y="1485"/>
                  <a:pt x="850" y="1464"/>
                  <a:pt x="841" y="1448"/>
                </a:cubicBezTo>
                <a:cubicBezTo>
                  <a:pt x="840" y="1446"/>
                  <a:pt x="839" y="1445"/>
                  <a:pt x="837" y="1444"/>
                </a:cubicBezTo>
                <a:close/>
                <a:moveTo>
                  <a:pt x="837" y="738"/>
                </a:moveTo>
                <a:cubicBezTo>
                  <a:pt x="837" y="738"/>
                  <a:pt x="836" y="738"/>
                  <a:pt x="836" y="737"/>
                </a:cubicBezTo>
                <a:cubicBezTo>
                  <a:pt x="834" y="736"/>
                  <a:pt x="831" y="736"/>
                  <a:pt x="828" y="737"/>
                </a:cubicBezTo>
                <a:cubicBezTo>
                  <a:pt x="815" y="743"/>
                  <a:pt x="804" y="757"/>
                  <a:pt x="795" y="770"/>
                </a:cubicBezTo>
                <a:cubicBezTo>
                  <a:pt x="784" y="788"/>
                  <a:pt x="768" y="824"/>
                  <a:pt x="771" y="830"/>
                </a:cubicBezTo>
                <a:cubicBezTo>
                  <a:pt x="774" y="836"/>
                  <a:pt x="812" y="811"/>
                  <a:pt x="827" y="791"/>
                </a:cubicBezTo>
                <a:cubicBezTo>
                  <a:pt x="835" y="780"/>
                  <a:pt x="850" y="758"/>
                  <a:pt x="841" y="742"/>
                </a:cubicBezTo>
                <a:cubicBezTo>
                  <a:pt x="840" y="741"/>
                  <a:pt x="839" y="739"/>
                  <a:pt x="837" y="738"/>
                </a:cubicBezTo>
                <a:close/>
                <a:moveTo>
                  <a:pt x="832" y="2073"/>
                </a:moveTo>
                <a:cubicBezTo>
                  <a:pt x="832" y="2070"/>
                  <a:pt x="831" y="2067"/>
                  <a:pt x="830" y="2065"/>
                </a:cubicBezTo>
                <a:cubicBezTo>
                  <a:pt x="827" y="2062"/>
                  <a:pt x="824" y="2062"/>
                  <a:pt x="821" y="2063"/>
                </a:cubicBezTo>
                <a:cubicBezTo>
                  <a:pt x="814" y="2065"/>
                  <a:pt x="810" y="2071"/>
                  <a:pt x="806" y="2077"/>
                </a:cubicBezTo>
                <a:cubicBezTo>
                  <a:pt x="801" y="2085"/>
                  <a:pt x="796" y="2092"/>
                  <a:pt x="793" y="2101"/>
                </a:cubicBezTo>
                <a:cubicBezTo>
                  <a:pt x="787" y="2116"/>
                  <a:pt x="783" y="2131"/>
                  <a:pt x="778" y="2146"/>
                </a:cubicBezTo>
                <a:cubicBezTo>
                  <a:pt x="777" y="2150"/>
                  <a:pt x="776" y="2154"/>
                  <a:pt x="774" y="2159"/>
                </a:cubicBezTo>
                <a:cubicBezTo>
                  <a:pt x="797" y="2159"/>
                  <a:pt x="797" y="2159"/>
                  <a:pt x="797" y="2159"/>
                </a:cubicBezTo>
                <a:cubicBezTo>
                  <a:pt x="800" y="2155"/>
                  <a:pt x="802" y="2152"/>
                  <a:pt x="804" y="2149"/>
                </a:cubicBezTo>
                <a:cubicBezTo>
                  <a:pt x="811" y="2137"/>
                  <a:pt x="817" y="2125"/>
                  <a:pt x="823" y="2113"/>
                </a:cubicBezTo>
                <a:cubicBezTo>
                  <a:pt x="828" y="2100"/>
                  <a:pt x="834" y="2088"/>
                  <a:pt x="832" y="2073"/>
                </a:cubicBezTo>
                <a:close/>
                <a:moveTo>
                  <a:pt x="782" y="2035"/>
                </a:moveTo>
                <a:cubicBezTo>
                  <a:pt x="783" y="2021"/>
                  <a:pt x="784" y="1998"/>
                  <a:pt x="772" y="1991"/>
                </a:cubicBezTo>
                <a:cubicBezTo>
                  <a:pt x="767" y="1988"/>
                  <a:pt x="760" y="1990"/>
                  <a:pt x="756" y="1995"/>
                </a:cubicBezTo>
                <a:cubicBezTo>
                  <a:pt x="752" y="2000"/>
                  <a:pt x="750" y="2008"/>
                  <a:pt x="749" y="2015"/>
                </a:cubicBezTo>
                <a:cubicBezTo>
                  <a:pt x="750" y="2040"/>
                  <a:pt x="753" y="2065"/>
                  <a:pt x="756" y="2090"/>
                </a:cubicBezTo>
                <a:cubicBezTo>
                  <a:pt x="758" y="2100"/>
                  <a:pt x="759" y="2109"/>
                  <a:pt x="761" y="2119"/>
                </a:cubicBezTo>
                <a:cubicBezTo>
                  <a:pt x="762" y="2122"/>
                  <a:pt x="765" y="2141"/>
                  <a:pt x="769" y="2133"/>
                </a:cubicBezTo>
                <a:cubicBezTo>
                  <a:pt x="771" y="2128"/>
                  <a:pt x="772" y="2122"/>
                  <a:pt x="773" y="2117"/>
                </a:cubicBezTo>
                <a:cubicBezTo>
                  <a:pt x="775" y="2107"/>
                  <a:pt x="776" y="2097"/>
                  <a:pt x="777" y="2086"/>
                </a:cubicBezTo>
                <a:cubicBezTo>
                  <a:pt x="780" y="2069"/>
                  <a:pt x="782" y="2052"/>
                  <a:pt x="782" y="2035"/>
                </a:cubicBezTo>
                <a:close/>
                <a:moveTo>
                  <a:pt x="837" y="2149"/>
                </a:moveTo>
                <a:cubicBezTo>
                  <a:pt x="837" y="2149"/>
                  <a:pt x="836" y="2149"/>
                  <a:pt x="836" y="2148"/>
                </a:cubicBezTo>
                <a:cubicBezTo>
                  <a:pt x="834" y="2147"/>
                  <a:pt x="831" y="2147"/>
                  <a:pt x="828" y="2148"/>
                </a:cubicBezTo>
                <a:cubicBezTo>
                  <a:pt x="823" y="2151"/>
                  <a:pt x="818" y="2154"/>
                  <a:pt x="813" y="2159"/>
                </a:cubicBezTo>
                <a:cubicBezTo>
                  <a:pt x="843" y="2159"/>
                  <a:pt x="843" y="2159"/>
                  <a:pt x="843" y="2159"/>
                </a:cubicBezTo>
                <a:cubicBezTo>
                  <a:pt x="842" y="2157"/>
                  <a:pt x="842" y="2155"/>
                  <a:pt x="841" y="2153"/>
                </a:cubicBezTo>
                <a:cubicBezTo>
                  <a:pt x="840" y="2152"/>
                  <a:pt x="839" y="2150"/>
                  <a:pt x="837" y="2149"/>
                </a:cubicBezTo>
                <a:close/>
                <a:moveTo>
                  <a:pt x="744" y="2106"/>
                </a:moveTo>
                <a:cubicBezTo>
                  <a:pt x="740" y="2091"/>
                  <a:pt x="734" y="2068"/>
                  <a:pt x="720" y="2063"/>
                </a:cubicBezTo>
                <a:cubicBezTo>
                  <a:pt x="716" y="2061"/>
                  <a:pt x="711" y="2062"/>
                  <a:pt x="708" y="2067"/>
                </a:cubicBezTo>
                <a:cubicBezTo>
                  <a:pt x="704" y="2072"/>
                  <a:pt x="704" y="2081"/>
                  <a:pt x="706" y="2088"/>
                </a:cubicBezTo>
                <a:cubicBezTo>
                  <a:pt x="712" y="2109"/>
                  <a:pt x="720" y="2129"/>
                  <a:pt x="730" y="2148"/>
                </a:cubicBezTo>
                <a:cubicBezTo>
                  <a:pt x="732" y="2151"/>
                  <a:pt x="734" y="2155"/>
                  <a:pt x="737" y="2159"/>
                </a:cubicBezTo>
                <a:cubicBezTo>
                  <a:pt x="758" y="2159"/>
                  <a:pt x="758" y="2159"/>
                  <a:pt x="758" y="2159"/>
                </a:cubicBezTo>
                <a:cubicBezTo>
                  <a:pt x="758" y="2158"/>
                  <a:pt x="757" y="2157"/>
                  <a:pt x="757" y="2157"/>
                </a:cubicBezTo>
                <a:cubicBezTo>
                  <a:pt x="754" y="2139"/>
                  <a:pt x="749" y="2122"/>
                  <a:pt x="744" y="2106"/>
                </a:cubicBezTo>
                <a:close/>
                <a:moveTo>
                  <a:pt x="14" y="2035"/>
                </a:moveTo>
                <a:cubicBezTo>
                  <a:pt x="15" y="2021"/>
                  <a:pt x="16" y="1998"/>
                  <a:pt x="4" y="1991"/>
                </a:cubicBezTo>
                <a:cubicBezTo>
                  <a:pt x="3" y="1991"/>
                  <a:pt x="2" y="1990"/>
                  <a:pt x="2" y="1990"/>
                </a:cubicBezTo>
                <a:cubicBezTo>
                  <a:pt x="2" y="2131"/>
                  <a:pt x="2" y="2131"/>
                  <a:pt x="2" y="2131"/>
                </a:cubicBezTo>
                <a:cubicBezTo>
                  <a:pt x="3" y="2127"/>
                  <a:pt x="4" y="2121"/>
                  <a:pt x="5" y="2117"/>
                </a:cubicBezTo>
                <a:cubicBezTo>
                  <a:pt x="7" y="2107"/>
                  <a:pt x="8" y="2097"/>
                  <a:pt x="9" y="2086"/>
                </a:cubicBezTo>
                <a:cubicBezTo>
                  <a:pt x="12" y="2069"/>
                  <a:pt x="14" y="2052"/>
                  <a:pt x="14" y="2035"/>
                </a:cubicBezTo>
                <a:close/>
                <a:moveTo>
                  <a:pt x="64" y="2073"/>
                </a:moveTo>
                <a:cubicBezTo>
                  <a:pt x="64" y="2070"/>
                  <a:pt x="63" y="2067"/>
                  <a:pt x="62" y="2065"/>
                </a:cubicBezTo>
                <a:cubicBezTo>
                  <a:pt x="59" y="2062"/>
                  <a:pt x="56" y="2062"/>
                  <a:pt x="53" y="2063"/>
                </a:cubicBezTo>
                <a:cubicBezTo>
                  <a:pt x="46" y="2065"/>
                  <a:pt x="42" y="2071"/>
                  <a:pt x="38" y="2077"/>
                </a:cubicBezTo>
                <a:cubicBezTo>
                  <a:pt x="33" y="2085"/>
                  <a:pt x="28" y="2092"/>
                  <a:pt x="25" y="2101"/>
                </a:cubicBezTo>
                <a:cubicBezTo>
                  <a:pt x="19" y="2116"/>
                  <a:pt x="15" y="2131"/>
                  <a:pt x="10" y="2146"/>
                </a:cubicBezTo>
                <a:cubicBezTo>
                  <a:pt x="9" y="2150"/>
                  <a:pt x="8" y="2154"/>
                  <a:pt x="6" y="2159"/>
                </a:cubicBezTo>
                <a:cubicBezTo>
                  <a:pt x="30" y="2159"/>
                  <a:pt x="30" y="2159"/>
                  <a:pt x="30" y="2159"/>
                </a:cubicBezTo>
                <a:cubicBezTo>
                  <a:pt x="32" y="2155"/>
                  <a:pt x="34" y="2152"/>
                  <a:pt x="36" y="2149"/>
                </a:cubicBezTo>
                <a:cubicBezTo>
                  <a:pt x="43" y="2137"/>
                  <a:pt x="49" y="2125"/>
                  <a:pt x="55" y="2113"/>
                </a:cubicBezTo>
                <a:cubicBezTo>
                  <a:pt x="60" y="2100"/>
                  <a:pt x="66" y="2088"/>
                  <a:pt x="64" y="2073"/>
                </a:cubicBezTo>
                <a:close/>
                <a:moveTo>
                  <a:pt x="403" y="1819"/>
                </a:moveTo>
                <a:cubicBezTo>
                  <a:pt x="409" y="1811"/>
                  <a:pt x="415" y="1803"/>
                  <a:pt x="420" y="1794"/>
                </a:cubicBezTo>
                <a:cubicBezTo>
                  <a:pt x="427" y="1783"/>
                  <a:pt x="433" y="1771"/>
                  <a:pt x="439" y="1758"/>
                </a:cubicBezTo>
                <a:cubicBezTo>
                  <a:pt x="444" y="1746"/>
                  <a:pt x="450" y="1733"/>
                  <a:pt x="448" y="1718"/>
                </a:cubicBezTo>
                <a:cubicBezTo>
                  <a:pt x="448" y="1715"/>
                  <a:pt x="447" y="1712"/>
                  <a:pt x="446" y="1710"/>
                </a:cubicBezTo>
                <a:cubicBezTo>
                  <a:pt x="443" y="1707"/>
                  <a:pt x="440" y="1707"/>
                  <a:pt x="437" y="1708"/>
                </a:cubicBezTo>
                <a:cubicBezTo>
                  <a:pt x="430" y="1710"/>
                  <a:pt x="426" y="1716"/>
                  <a:pt x="422" y="1723"/>
                </a:cubicBezTo>
                <a:cubicBezTo>
                  <a:pt x="417" y="1730"/>
                  <a:pt x="412" y="1738"/>
                  <a:pt x="409" y="1747"/>
                </a:cubicBezTo>
                <a:cubicBezTo>
                  <a:pt x="403" y="1761"/>
                  <a:pt x="399" y="1777"/>
                  <a:pt x="394" y="1792"/>
                </a:cubicBezTo>
                <a:cubicBezTo>
                  <a:pt x="390" y="1807"/>
                  <a:pt x="381" y="1833"/>
                  <a:pt x="385" y="1837"/>
                </a:cubicBezTo>
                <a:cubicBezTo>
                  <a:pt x="388" y="1841"/>
                  <a:pt x="398" y="1826"/>
                  <a:pt x="403" y="1819"/>
                </a:cubicBezTo>
                <a:close/>
                <a:moveTo>
                  <a:pt x="69" y="2149"/>
                </a:moveTo>
                <a:cubicBezTo>
                  <a:pt x="69" y="2149"/>
                  <a:pt x="68" y="2149"/>
                  <a:pt x="68" y="2148"/>
                </a:cubicBezTo>
                <a:cubicBezTo>
                  <a:pt x="66" y="2147"/>
                  <a:pt x="63" y="2147"/>
                  <a:pt x="60" y="2148"/>
                </a:cubicBezTo>
                <a:cubicBezTo>
                  <a:pt x="55" y="2151"/>
                  <a:pt x="50" y="2154"/>
                  <a:pt x="45" y="2159"/>
                </a:cubicBezTo>
                <a:cubicBezTo>
                  <a:pt x="75" y="2159"/>
                  <a:pt x="75" y="2159"/>
                  <a:pt x="75" y="2159"/>
                </a:cubicBezTo>
                <a:cubicBezTo>
                  <a:pt x="74" y="2157"/>
                  <a:pt x="74" y="2155"/>
                  <a:pt x="73" y="2153"/>
                </a:cubicBezTo>
                <a:cubicBezTo>
                  <a:pt x="72" y="2152"/>
                  <a:pt x="71" y="2150"/>
                  <a:pt x="69" y="2149"/>
                </a:cubicBezTo>
                <a:close/>
                <a:moveTo>
                  <a:pt x="19" y="1468"/>
                </a:moveTo>
                <a:cubicBezTo>
                  <a:pt x="25" y="1460"/>
                  <a:pt x="31" y="1452"/>
                  <a:pt x="36" y="1443"/>
                </a:cubicBezTo>
                <a:cubicBezTo>
                  <a:pt x="43" y="1432"/>
                  <a:pt x="49" y="1420"/>
                  <a:pt x="55" y="1407"/>
                </a:cubicBezTo>
                <a:cubicBezTo>
                  <a:pt x="60" y="1395"/>
                  <a:pt x="66" y="1382"/>
                  <a:pt x="64" y="1368"/>
                </a:cubicBezTo>
                <a:cubicBezTo>
                  <a:pt x="64" y="1364"/>
                  <a:pt x="63" y="1361"/>
                  <a:pt x="62" y="1359"/>
                </a:cubicBezTo>
                <a:cubicBezTo>
                  <a:pt x="59" y="1356"/>
                  <a:pt x="56" y="1356"/>
                  <a:pt x="53" y="1357"/>
                </a:cubicBezTo>
                <a:cubicBezTo>
                  <a:pt x="46" y="1359"/>
                  <a:pt x="42" y="1365"/>
                  <a:pt x="38" y="1372"/>
                </a:cubicBezTo>
                <a:cubicBezTo>
                  <a:pt x="33" y="1379"/>
                  <a:pt x="28" y="1387"/>
                  <a:pt x="25" y="1396"/>
                </a:cubicBezTo>
                <a:cubicBezTo>
                  <a:pt x="19" y="1411"/>
                  <a:pt x="15" y="1426"/>
                  <a:pt x="10" y="1441"/>
                </a:cubicBezTo>
                <a:cubicBezTo>
                  <a:pt x="8" y="1449"/>
                  <a:pt x="4" y="1461"/>
                  <a:pt x="2" y="1471"/>
                </a:cubicBezTo>
                <a:cubicBezTo>
                  <a:pt x="2" y="1487"/>
                  <a:pt x="2" y="1487"/>
                  <a:pt x="2" y="1487"/>
                </a:cubicBezTo>
                <a:cubicBezTo>
                  <a:pt x="6" y="1488"/>
                  <a:pt x="14" y="1474"/>
                  <a:pt x="19" y="1468"/>
                </a:cubicBezTo>
                <a:close/>
                <a:moveTo>
                  <a:pt x="9" y="1381"/>
                </a:moveTo>
                <a:cubicBezTo>
                  <a:pt x="12" y="1364"/>
                  <a:pt x="14" y="1347"/>
                  <a:pt x="14" y="1330"/>
                </a:cubicBezTo>
                <a:cubicBezTo>
                  <a:pt x="15" y="1316"/>
                  <a:pt x="16" y="1293"/>
                  <a:pt x="4" y="1285"/>
                </a:cubicBezTo>
                <a:cubicBezTo>
                  <a:pt x="3" y="1285"/>
                  <a:pt x="2" y="1285"/>
                  <a:pt x="2" y="1285"/>
                </a:cubicBezTo>
                <a:cubicBezTo>
                  <a:pt x="2" y="1425"/>
                  <a:pt x="2" y="1425"/>
                  <a:pt x="2" y="1425"/>
                </a:cubicBezTo>
                <a:cubicBezTo>
                  <a:pt x="3" y="1421"/>
                  <a:pt x="4" y="1416"/>
                  <a:pt x="5" y="1411"/>
                </a:cubicBezTo>
                <a:cubicBezTo>
                  <a:pt x="7" y="1401"/>
                  <a:pt x="8" y="1391"/>
                  <a:pt x="9" y="1381"/>
                </a:cubicBezTo>
                <a:close/>
                <a:moveTo>
                  <a:pt x="360" y="1751"/>
                </a:moveTo>
                <a:cubicBezTo>
                  <a:pt x="356" y="1736"/>
                  <a:pt x="350" y="1713"/>
                  <a:pt x="337" y="1708"/>
                </a:cubicBezTo>
                <a:cubicBezTo>
                  <a:pt x="332" y="1706"/>
                  <a:pt x="327" y="1708"/>
                  <a:pt x="324" y="1712"/>
                </a:cubicBezTo>
                <a:cubicBezTo>
                  <a:pt x="320" y="1718"/>
                  <a:pt x="320" y="1726"/>
                  <a:pt x="322" y="1733"/>
                </a:cubicBezTo>
                <a:cubicBezTo>
                  <a:pt x="328" y="1754"/>
                  <a:pt x="336" y="1774"/>
                  <a:pt x="346" y="1793"/>
                </a:cubicBezTo>
                <a:cubicBezTo>
                  <a:pt x="351" y="1802"/>
                  <a:pt x="357" y="1811"/>
                  <a:pt x="362" y="1820"/>
                </a:cubicBezTo>
                <a:cubicBezTo>
                  <a:pt x="365" y="1824"/>
                  <a:pt x="379" y="1848"/>
                  <a:pt x="379" y="1838"/>
                </a:cubicBezTo>
                <a:cubicBezTo>
                  <a:pt x="379" y="1826"/>
                  <a:pt x="376" y="1813"/>
                  <a:pt x="373" y="1802"/>
                </a:cubicBezTo>
                <a:cubicBezTo>
                  <a:pt x="370" y="1785"/>
                  <a:pt x="365" y="1768"/>
                  <a:pt x="360" y="1751"/>
                </a:cubicBezTo>
                <a:close/>
                <a:moveTo>
                  <a:pt x="69" y="1444"/>
                </a:moveTo>
                <a:cubicBezTo>
                  <a:pt x="69" y="1443"/>
                  <a:pt x="68" y="1443"/>
                  <a:pt x="68" y="1443"/>
                </a:cubicBezTo>
                <a:cubicBezTo>
                  <a:pt x="66" y="1442"/>
                  <a:pt x="63" y="1442"/>
                  <a:pt x="60" y="1443"/>
                </a:cubicBezTo>
                <a:cubicBezTo>
                  <a:pt x="47" y="1448"/>
                  <a:pt x="36" y="1463"/>
                  <a:pt x="27" y="1476"/>
                </a:cubicBezTo>
                <a:cubicBezTo>
                  <a:pt x="16" y="1493"/>
                  <a:pt x="0" y="1529"/>
                  <a:pt x="3" y="1536"/>
                </a:cubicBezTo>
                <a:cubicBezTo>
                  <a:pt x="6" y="1542"/>
                  <a:pt x="44" y="1517"/>
                  <a:pt x="59" y="1497"/>
                </a:cubicBezTo>
                <a:cubicBezTo>
                  <a:pt x="67" y="1485"/>
                  <a:pt x="82" y="1464"/>
                  <a:pt x="73" y="1448"/>
                </a:cubicBezTo>
                <a:cubicBezTo>
                  <a:pt x="72" y="1446"/>
                  <a:pt x="71" y="1445"/>
                  <a:pt x="69" y="1444"/>
                </a:cubicBezTo>
                <a:close/>
                <a:moveTo>
                  <a:pt x="362" y="1841"/>
                </a:moveTo>
                <a:cubicBezTo>
                  <a:pt x="356" y="1827"/>
                  <a:pt x="349" y="1814"/>
                  <a:pt x="340" y="1802"/>
                </a:cubicBezTo>
                <a:cubicBezTo>
                  <a:pt x="337" y="1797"/>
                  <a:pt x="333" y="1793"/>
                  <a:pt x="328" y="1791"/>
                </a:cubicBezTo>
                <a:cubicBezTo>
                  <a:pt x="323" y="1789"/>
                  <a:pt x="317" y="1791"/>
                  <a:pt x="314" y="1796"/>
                </a:cubicBezTo>
                <a:cubicBezTo>
                  <a:pt x="312" y="1800"/>
                  <a:pt x="311" y="1804"/>
                  <a:pt x="312" y="1808"/>
                </a:cubicBezTo>
                <a:cubicBezTo>
                  <a:pt x="312" y="1812"/>
                  <a:pt x="313" y="1816"/>
                  <a:pt x="314" y="1820"/>
                </a:cubicBezTo>
                <a:cubicBezTo>
                  <a:pt x="325" y="1849"/>
                  <a:pt x="345" y="1869"/>
                  <a:pt x="365" y="1886"/>
                </a:cubicBezTo>
                <a:cubicBezTo>
                  <a:pt x="367" y="1887"/>
                  <a:pt x="369" y="1889"/>
                  <a:pt x="371" y="1890"/>
                </a:cubicBezTo>
                <a:cubicBezTo>
                  <a:pt x="372" y="1890"/>
                  <a:pt x="373" y="1890"/>
                  <a:pt x="374" y="1890"/>
                </a:cubicBezTo>
                <a:cubicBezTo>
                  <a:pt x="375" y="1890"/>
                  <a:pt x="376" y="1889"/>
                  <a:pt x="377" y="1888"/>
                </a:cubicBezTo>
                <a:cubicBezTo>
                  <a:pt x="381" y="1883"/>
                  <a:pt x="375" y="1869"/>
                  <a:pt x="374" y="1865"/>
                </a:cubicBezTo>
                <a:cubicBezTo>
                  <a:pt x="370" y="1856"/>
                  <a:pt x="366" y="1849"/>
                  <a:pt x="362" y="1841"/>
                </a:cubicBezTo>
                <a:close/>
                <a:moveTo>
                  <a:pt x="69" y="738"/>
                </a:moveTo>
                <a:cubicBezTo>
                  <a:pt x="69" y="738"/>
                  <a:pt x="68" y="738"/>
                  <a:pt x="68" y="737"/>
                </a:cubicBezTo>
                <a:cubicBezTo>
                  <a:pt x="66" y="736"/>
                  <a:pt x="63" y="736"/>
                  <a:pt x="60" y="737"/>
                </a:cubicBezTo>
                <a:cubicBezTo>
                  <a:pt x="47" y="743"/>
                  <a:pt x="36" y="757"/>
                  <a:pt x="27" y="770"/>
                </a:cubicBezTo>
                <a:cubicBezTo>
                  <a:pt x="16" y="788"/>
                  <a:pt x="0" y="824"/>
                  <a:pt x="3" y="830"/>
                </a:cubicBezTo>
                <a:cubicBezTo>
                  <a:pt x="6" y="836"/>
                  <a:pt x="44" y="811"/>
                  <a:pt x="59" y="791"/>
                </a:cubicBezTo>
                <a:cubicBezTo>
                  <a:pt x="67" y="780"/>
                  <a:pt x="82" y="758"/>
                  <a:pt x="73" y="742"/>
                </a:cubicBezTo>
                <a:cubicBezTo>
                  <a:pt x="72" y="741"/>
                  <a:pt x="71" y="739"/>
                  <a:pt x="69" y="738"/>
                </a:cubicBezTo>
                <a:close/>
                <a:moveTo>
                  <a:pt x="69" y="32"/>
                </a:moveTo>
                <a:cubicBezTo>
                  <a:pt x="69" y="32"/>
                  <a:pt x="68" y="32"/>
                  <a:pt x="68" y="32"/>
                </a:cubicBezTo>
                <a:cubicBezTo>
                  <a:pt x="66" y="31"/>
                  <a:pt x="63" y="31"/>
                  <a:pt x="60" y="32"/>
                </a:cubicBezTo>
                <a:cubicBezTo>
                  <a:pt x="47" y="37"/>
                  <a:pt x="36" y="52"/>
                  <a:pt x="27" y="65"/>
                </a:cubicBezTo>
                <a:cubicBezTo>
                  <a:pt x="16" y="82"/>
                  <a:pt x="0" y="118"/>
                  <a:pt x="3" y="124"/>
                </a:cubicBezTo>
                <a:cubicBezTo>
                  <a:pt x="6" y="131"/>
                  <a:pt x="44" y="106"/>
                  <a:pt x="59" y="85"/>
                </a:cubicBezTo>
                <a:cubicBezTo>
                  <a:pt x="67" y="74"/>
                  <a:pt x="82" y="52"/>
                  <a:pt x="73" y="37"/>
                </a:cubicBezTo>
                <a:cubicBezTo>
                  <a:pt x="72" y="35"/>
                  <a:pt x="71" y="33"/>
                  <a:pt x="69" y="32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0812DE8-6430-4819-851F-34E1D5353E12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E5ACBF8F-DA13-42DE-9678-188D12AF7AE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8346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12DE8-6430-4819-851F-34E1D5353E12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BF8F-DA13-42DE-9678-188D12AF7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398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0" y="1"/>
            <a:ext cx="12194834" cy="6858000"/>
          </a:xfrm>
          <a:custGeom>
            <a:avLst/>
            <a:gdLst/>
            <a:ahLst/>
            <a:cxnLst/>
            <a:rect l="0" t="0" r="r" b="b"/>
            <a:pathLst>
              <a:path w="3842" h="2159">
                <a:moveTo>
                  <a:pt x="1466" y="764"/>
                </a:moveTo>
                <a:cubicBezTo>
                  <a:pt x="1477" y="793"/>
                  <a:pt x="1497" y="813"/>
                  <a:pt x="1517" y="829"/>
                </a:cubicBezTo>
                <a:cubicBezTo>
                  <a:pt x="1519" y="831"/>
                  <a:pt x="1521" y="833"/>
                  <a:pt x="1523" y="833"/>
                </a:cubicBezTo>
                <a:cubicBezTo>
                  <a:pt x="1524" y="833"/>
                  <a:pt x="1525" y="834"/>
                  <a:pt x="1526" y="833"/>
                </a:cubicBezTo>
                <a:cubicBezTo>
                  <a:pt x="1527" y="833"/>
                  <a:pt x="1528" y="833"/>
                  <a:pt x="1529" y="831"/>
                </a:cubicBezTo>
                <a:cubicBezTo>
                  <a:pt x="1533" y="826"/>
                  <a:pt x="1527" y="813"/>
                  <a:pt x="1526" y="808"/>
                </a:cubicBezTo>
                <a:cubicBezTo>
                  <a:pt x="1522" y="800"/>
                  <a:pt x="1518" y="792"/>
                  <a:pt x="1514" y="784"/>
                </a:cubicBezTo>
                <a:cubicBezTo>
                  <a:pt x="1508" y="771"/>
                  <a:pt x="1501" y="758"/>
                  <a:pt x="1492" y="746"/>
                </a:cubicBezTo>
                <a:cubicBezTo>
                  <a:pt x="1489" y="741"/>
                  <a:pt x="1485" y="736"/>
                  <a:pt x="1480" y="735"/>
                </a:cubicBezTo>
                <a:cubicBezTo>
                  <a:pt x="1475" y="733"/>
                  <a:pt x="1469" y="734"/>
                  <a:pt x="1466" y="740"/>
                </a:cubicBezTo>
                <a:cubicBezTo>
                  <a:pt x="1464" y="743"/>
                  <a:pt x="1463" y="747"/>
                  <a:pt x="1464" y="752"/>
                </a:cubicBezTo>
                <a:cubicBezTo>
                  <a:pt x="1464" y="756"/>
                  <a:pt x="1465" y="760"/>
                  <a:pt x="1466" y="764"/>
                </a:cubicBezTo>
                <a:close/>
                <a:moveTo>
                  <a:pt x="1114" y="381"/>
                </a:moveTo>
                <a:cubicBezTo>
                  <a:pt x="1119" y="390"/>
                  <a:pt x="1125" y="399"/>
                  <a:pt x="1130" y="407"/>
                </a:cubicBezTo>
                <a:cubicBezTo>
                  <a:pt x="1133" y="411"/>
                  <a:pt x="1147" y="436"/>
                  <a:pt x="1147" y="426"/>
                </a:cubicBezTo>
                <a:cubicBezTo>
                  <a:pt x="1147" y="414"/>
                  <a:pt x="1144" y="401"/>
                  <a:pt x="1141" y="390"/>
                </a:cubicBezTo>
                <a:cubicBezTo>
                  <a:pt x="1138" y="373"/>
                  <a:pt x="1133" y="355"/>
                  <a:pt x="1128" y="339"/>
                </a:cubicBezTo>
                <a:cubicBezTo>
                  <a:pt x="1124" y="324"/>
                  <a:pt x="1118" y="301"/>
                  <a:pt x="1104" y="296"/>
                </a:cubicBezTo>
                <a:cubicBezTo>
                  <a:pt x="1100" y="294"/>
                  <a:pt x="1095" y="296"/>
                  <a:pt x="1092" y="300"/>
                </a:cubicBezTo>
                <a:cubicBezTo>
                  <a:pt x="1088" y="305"/>
                  <a:pt x="1088" y="314"/>
                  <a:pt x="1090" y="321"/>
                </a:cubicBezTo>
                <a:cubicBezTo>
                  <a:pt x="1096" y="342"/>
                  <a:pt x="1104" y="362"/>
                  <a:pt x="1114" y="381"/>
                </a:cubicBezTo>
                <a:close/>
                <a:moveTo>
                  <a:pt x="1466" y="58"/>
                </a:moveTo>
                <a:cubicBezTo>
                  <a:pt x="1477" y="87"/>
                  <a:pt x="1497" y="107"/>
                  <a:pt x="1517" y="124"/>
                </a:cubicBezTo>
                <a:cubicBezTo>
                  <a:pt x="1519" y="125"/>
                  <a:pt x="1521" y="127"/>
                  <a:pt x="1523" y="128"/>
                </a:cubicBezTo>
                <a:cubicBezTo>
                  <a:pt x="1524" y="128"/>
                  <a:pt x="1525" y="128"/>
                  <a:pt x="1526" y="128"/>
                </a:cubicBezTo>
                <a:cubicBezTo>
                  <a:pt x="1527" y="128"/>
                  <a:pt x="1528" y="127"/>
                  <a:pt x="1529" y="126"/>
                </a:cubicBezTo>
                <a:cubicBezTo>
                  <a:pt x="1533" y="121"/>
                  <a:pt x="1527" y="107"/>
                  <a:pt x="1526" y="103"/>
                </a:cubicBezTo>
                <a:cubicBezTo>
                  <a:pt x="1522" y="94"/>
                  <a:pt x="1518" y="87"/>
                  <a:pt x="1514" y="79"/>
                </a:cubicBezTo>
                <a:cubicBezTo>
                  <a:pt x="1508" y="65"/>
                  <a:pt x="1501" y="52"/>
                  <a:pt x="1492" y="40"/>
                </a:cubicBezTo>
                <a:cubicBezTo>
                  <a:pt x="1489" y="35"/>
                  <a:pt x="1485" y="31"/>
                  <a:pt x="1480" y="29"/>
                </a:cubicBezTo>
                <a:cubicBezTo>
                  <a:pt x="1475" y="27"/>
                  <a:pt x="1469" y="29"/>
                  <a:pt x="1466" y="34"/>
                </a:cubicBezTo>
                <a:cubicBezTo>
                  <a:pt x="1464" y="37"/>
                  <a:pt x="1463" y="42"/>
                  <a:pt x="1464" y="46"/>
                </a:cubicBezTo>
                <a:cubicBezTo>
                  <a:pt x="1464" y="50"/>
                  <a:pt x="1465" y="54"/>
                  <a:pt x="1466" y="58"/>
                </a:cubicBezTo>
                <a:close/>
                <a:moveTo>
                  <a:pt x="1537" y="16"/>
                </a:moveTo>
                <a:cubicBezTo>
                  <a:pt x="1539" y="11"/>
                  <a:pt x="1540" y="5"/>
                  <a:pt x="1541" y="0"/>
                </a:cubicBezTo>
                <a:cubicBezTo>
                  <a:pt x="1529" y="0"/>
                  <a:pt x="1529" y="0"/>
                  <a:pt x="1529" y="0"/>
                </a:cubicBezTo>
                <a:cubicBezTo>
                  <a:pt x="1529" y="1"/>
                  <a:pt x="1529" y="2"/>
                  <a:pt x="1529" y="3"/>
                </a:cubicBezTo>
                <a:cubicBezTo>
                  <a:pt x="1530" y="5"/>
                  <a:pt x="1533" y="24"/>
                  <a:pt x="1537" y="16"/>
                </a:cubicBezTo>
                <a:close/>
                <a:moveTo>
                  <a:pt x="1153" y="425"/>
                </a:moveTo>
                <a:cubicBezTo>
                  <a:pt x="1156" y="429"/>
                  <a:pt x="1166" y="414"/>
                  <a:pt x="1171" y="406"/>
                </a:cubicBezTo>
                <a:cubicBezTo>
                  <a:pt x="1177" y="399"/>
                  <a:pt x="1183" y="390"/>
                  <a:pt x="1188" y="382"/>
                </a:cubicBezTo>
                <a:cubicBezTo>
                  <a:pt x="1195" y="370"/>
                  <a:pt x="1201" y="358"/>
                  <a:pt x="1207" y="346"/>
                </a:cubicBezTo>
                <a:cubicBezTo>
                  <a:pt x="1212" y="333"/>
                  <a:pt x="1218" y="321"/>
                  <a:pt x="1216" y="306"/>
                </a:cubicBezTo>
                <a:cubicBezTo>
                  <a:pt x="1216" y="303"/>
                  <a:pt x="1215" y="300"/>
                  <a:pt x="1214" y="298"/>
                </a:cubicBezTo>
                <a:cubicBezTo>
                  <a:pt x="1211" y="295"/>
                  <a:pt x="1208" y="295"/>
                  <a:pt x="1205" y="296"/>
                </a:cubicBezTo>
                <a:cubicBezTo>
                  <a:pt x="1198" y="298"/>
                  <a:pt x="1194" y="304"/>
                  <a:pt x="1190" y="310"/>
                </a:cubicBezTo>
                <a:cubicBezTo>
                  <a:pt x="1185" y="318"/>
                  <a:pt x="1180" y="326"/>
                  <a:pt x="1177" y="335"/>
                </a:cubicBezTo>
                <a:cubicBezTo>
                  <a:pt x="1171" y="349"/>
                  <a:pt x="1167" y="364"/>
                  <a:pt x="1162" y="380"/>
                </a:cubicBezTo>
                <a:cubicBezTo>
                  <a:pt x="1158" y="394"/>
                  <a:pt x="1149" y="421"/>
                  <a:pt x="1153" y="425"/>
                </a:cubicBezTo>
                <a:close/>
                <a:moveTo>
                  <a:pt x="1145" y="352"/>
                </a:moveTo>
                <a:cubicBezTo>
                  <a:pt x="1146" y="355"/>
                  <a:pt x="1149" y="374"/>
                  <a:pt x="1153" y="366"/>
                </a:cubicBezTo>
                <a:cubicBezTo>
                  <a:pt x="1155" y="361"/>
                  <a:pt x="1156" y="355"/>
                  <a:pt x="1157" y="350"/>
                </a:cubicBezTo>
                <a:cubicBezTo>
                  <a:pt x="1159" y="340"/>
                  <a:pt x="1160" y="330"/>
                  <a:pt x="1161" y="320"/>
                </a:cubicBezTo>
                <a:cubicBezTo>
                  <a:pt x="1164" y="303"/>
                  <a:pt x="1165" y="286"/>
                  <a:pt x="1166" y="268"/>
                </a:cubicBezTo>
                <a:cubicBezTo>
                  <a:pt x="1167" y="254"/>
                  <a:pt x="1168" y="232"/>
                  <a:pt x="1156" y="224"/>
                </a:cubicBezTo>
                <a:cubicBezTo>
                  <a:pt x="1151" y="221"/>
                  <a:pt x="1144" y="223"/>
                  <a:pt x="1140" y="228"/>
                </a:cubicBezTo>
                <a:cubicBezTo>
                  <a:pt x="1136" y="233"/>
                  <a:pt x="1134" y="241"/>
                  <a:pt x="1133" y="248"/>
                </a:cubicBezTo>
                <a:cubicBezTo>
                  <a:pt x="1134" y="273"/>
                  <a:pt x="1137" y="298"/>
                  <a:pt x="1140" y="323"/>
                </a:cubicBezTo>
                <a:cubicBezTo>
                  <a:pt x="1142" y="333"/>
                  <a:pt x="1143" y="343"/>
                  <a:pt x="1145" y="352"/>
                </a:cubicBezTo>
                <a:close/>
                <a:moveTo>
                  <a:pt x="1540" y="580"/>
                </a:moveTo>
                <a:cubicBezTo>
                  <a:pt x="1535" y="577"/>
                  <a:pt x="1528" y="579"/>
                  <a:pt x="1524" y="584"/>
                </a:cubicBezTo>
                <a:cubicBezTo>
                  <a:pt x="1520" y="589"/>
                  <a:pt x="1518" y="596"/>
                  <a:pt x="1517" y="604"/>
                </a:cubicBezTo>
                <a:cubicBezTo>
                  <a:pt x="1518" y="629"/>
                  <a:pt x="1521" y="654"/>
                  <a:pt x="1524" y="679"/>
                </a:cubicBezTo>
                <a:cubicBezTo>
                  <a:pt x="1526" y="688"/>
                  <a:pt x="1527" y="698"/>
                  <a:pt x="1529" y="708"/>
                </a:cubicBezTo>
                <a:cubicBezTo>
                  <a:pt x="1530" y="711"/>
                  <a:pt x="1533" y="730"/>
                  <a:pt x="1537" y="721"/>
                </a:cubicBezTo>
                <a:cubicBezTo>
                  <a:pt x="1539" y="717"/>
                  <a:pt x="1540" y="711"/>
                  <a:pt x="1541" y="706"/>
                </a:cubicBezTo>
                <a:cubicBezTo>
                  <a:pt x="1543" y="696"/>
                  <a:pt x="1544" y="685"/>
                  <a:pt x="1545" y="675"/>
                </a:cubicBezTo>
                <a:cubicBezTo>
                  <a:pt x="1548" y="658"/>
                  <a:pt x="1549" y="641"/>
                  <a:pt x="1550" y="624"/>
                </a:cubicBezTo>
                <a:cubicBezTo>
                  <a:pt x="1551" y="610"/>
                  <a:pt x="1552" y="587"/>
                  <a:pt x="1540" y="580"/>
                </a:cubicBezTo>
                <a:close/>
                <a:moveTo>
                  <a:pt x="1128" y="1047"/>
                </a:moveTo>
                <a:cubicBezTo>
                  <a:pt x="1124" y="1033"/>
                  <a:pt x="1118" y="1009"/>
                  <a:pt x="1104" y="1004"/>
                </a:cubicBezTo>
                <a:cubicBezTo>
                  <a:pt x="1100" y="1003"/>
                  <a:pt x="1095" y="1004"/>
                  <a:pt x="1092" y="1008"/>
                </a:cubicBezTo>
                <a:cubicBezTo>
                  <a:pt x="1088" y="1014"/>
                  <a:pt x="1088" y="1022"/>
                  <a:pt x="1090" y="1029"/>
                </a:cubicBezTo>
                <a:cubicBezTo>
                  <a:pt x="1096" y="1050"/>
                  <a:pt x="1104" y="1071"/>
                  <a:pt x="1114" y="1089"/>
                </a:cubicBezTo>
                <a:cubicBezTo>
                  <a:pt x="1119" y="1098"/>
                  <a:pt x="1125" y="1107"/>
                  <a:pt x="1130" y="1116"/>
                </a:cubicBezTo>
                <a:cubicBezTo>
                  <a:pt x="1133" y="1120"/>
                  <a:pt x="1147" y="1144"/>
                  <a:pt x="1147" y="1134"/>
                </a:cubicBezTo>
                <a:cubicBezTo>
                  <a:pt x="1147" y="1122"/>
                  <a:pt x="1144" y="1110"/>
                  <a:pt x="1141" y="1098"/>
                </a:cubicBezTo>
                <a:cubicBezTo>
                  <a:pt x="1138" y="1081"/>
                  <a:pt x="1133" y="1064"/>
                  <a:pt x="1128" y="1047"/>
                </a:cubicBezTo>
                <a:close/>
                <a:moveTo>
                  <a:pt x="1153" y="1133"/>
                </a:moveTo>
                <a:cubicBezTo>
                  <a:pt x="1156" y="1137"/>
                  <a:pt x="1166" y="1122"/>
                  <a:pt x="1171" y="1115"/>
                </a:cubicBezTo>
                <a:cubicBezTo>
                  <a:pt x="1177" y="1107"/>
                  <a:pt x="1183" y="1099"/>
                  <a:pt x="1188" y="1090"/>
                </a:cubicBezTo>
                <a:cubicBezTo>
                  <a:pt x="1195" y="1079"/>
                  <a:pt x="1201" y="1067"/>
                  <a:pt x="1207" y="1054"/>
                </a:cubicBezTo>
                <a:cubicBezTo>
                  <a:pt x="1212" y="1042"/>
                  <a:pt x="1218" y="1030"/>
                  <a:pt x="1216" y="1015"/>
                </a:cubicBezTo>
                <a:cubicBezTo>
                  <a:pt x="1216" y="1012"/>
                  <a:pt x="1215" y="1008"/>
                  <a:pt x="1214" y="1006"/>
                </a:cubicBezTo>
                <a:cubicBezTo>
                  <a:pt x="1211" y="1003"/>
                  <a:pt x="1208" y="1003"/>
                  <a:pt x="1205" y="1004"/>
                </a:cubicBezTo>
                <a:cubicBezTo>
                  <a:pt x="1198" y="1006"/>
                  <a:pt x="1194" y="1012"/>
                  <a:pt x="1190" y="1019"/>
                </a:cubicBezTo>
                <a:cubicBezTo>
                  <a:pt x="1185" y="1026"/>
                  <a:pt x="1180" y="1034"/>
                  <a:pt x="1177" y="1043"/>
                </a:cubicBezTo>
                <a:cubicBezTo>
                  <a:pt x="1171" y="1058"/>
                  <a:pt x="1167" y="1073"/>
                  <a:pt x="1162" y="1088"/>
                </a:cubicBezTo>
                <a:cubicBezTo>
                  <a:pt x="1158" y="1103"/>
                  <a:pt x="1149" y="1129"/>
                  <a:pt x="1153" y="1133"/>
                </a:cubicBezTo>
                <a:close/>
                <a:moveTo>
                  <a:pt x="1156" y="933"/>
                </a:moveTo>
                <a:cubicBezTo>
                  <a:pt x="1151" y="930"/>
                  <a:pt x="1144" y="932"/>
                  <a:pt x="1140" y="937"/>
                </a:cubicBezTo>
                <a:cubicBezTo>
                  <a:pt x="1136" y="942"/>
                  <a:pt x="1134" y="949"/>
                  <a:pt x="1133" y="956"/>
                </a:cubicBezTo>
                <a:cubicBezTo>
                  <a:pt x="1134" y="982"/>
                  <a:pt x="1137" y="1006"/>
                  <a:pt x="1140" y="1031"/>
                </a:cubicBezTo>
                <a:cubicBezTo>
                  <a:pt x="1142" y="1041"/>
                  <a:pt x="1143" y="1051"/>
                  <a:pt x="1145" y="1061"/>
                </a:cubicBezTo>
                <a:cubicBezTo>
                  <a:pt x="1146" y="1064"/>
                  <a:pt x="1149" y="1082"/>
                  <a:pt x="1153" y="1074"/>
                </a:cubicBezTo>
                <a:cubicBezTo>
                  <a:pt x="1155" y="1070"/>
                  <a:pt x="1156" y="1063"/>
                  <a:pt x="1157" y="1058"/>
                </a:cubicBezTo>
                <a:cubicBezTo>
                  <a:pt x="1159" y="1048"/>
                  <a:pt x="1160" y="1038"/>
                  <a:pt x="1161" y="1028"/>
                </a:cubicBezTo>
                <a:cubicBezTo>
                  <a:pt x="1164" y="1011"/>
                  <a:pt x="1165" y="994"/>
                  <a:pt x="1166" y="977"/>
                </a:cubicBezTo>
                <a:cubicBezTo>
                  <a:pt x="1167" y="963"/>
                  <a:pt x="1168" y="940"/>
                  <a:pt x="1156" y="933"/>
                </a:cubicBezTo>
                <a:close/>
                <a:moveTo>
                  <a:pt x="1514" y="58"/>
                </a:moveTo>
                <a:cubicBezTo>
                  <a:pt x="1517" y="62"/>
                  <a:pt x="1531" y="86"/>
                  <a:pt x="1531" y="76"/>
                </a:cubicBezTo>
                <a:cubicBezTo>
                  <a:pt x="1531" y="64"/>
                  <a:pt x="1528" y="51"/>
                  <a:pt x="1525" y="40"/>
                </a:cubicBezTo>
                <a:cubicBezTo>
                  <a:pt x="1522" y="27"/>
                  <a:pt x="1519" y="13"/>
                  <a:pt x="1516" y="0"/>
                </a:cubicBezTo>
                <a:cubicBezTo>
                  <a:pt x="1484" y="0"/>
                  <a:pt x="1484" y="0"/>
                  <a:pt x="1484" y="0"/>
                </a:cubicBezTo>
                <a:cubicBezTo>
                  <a:pt x="1488" y="11"/>
                  <a:pt x="1493" y="21"/>
                  <a:pt x="1498" y="31"/>
                </a:cubicBezTo>
                <a:cubicBezTo>
                  <a:pt x="1503" y="40"/>
                  <a:pt x="1509" y="49"/>
                  <a:pt x="1514" y="58"/>
                </a:cubicBezTo>
                <a:close/>
                <a:moveTo>
                  <a:pt x="1882" y="381"/>
                </a:moveTo>
                <a:cubicBezTo>
                  <a:pt x="1887" y="390"/>
                  <a:pt x="1892" y="399"/>
                  <a:pt x="1898" y="407"/>
                </a:cubicBezTo>
                <a:cubicBezTo>
                  <a:pt x="1901" y="411"/>
                  <a:pt x="1915" y="436"/>
                  <a:pt x="1915" y="426"/>
                </a:cubicBezTo>
                <a:cubicBezTo>
                  <a:pt x="1915" y="414"/>
                  <a:pt x="1912" y="401"/>
                  <a:pt x="1909" y="390"/>
                </a:cubicBezTo>
                <a:cubicBezTo>
                  <a:pt x="1906" y="373"/>
                  <a:pt x="1901" y="355"/>
                  <a:pt x="1896" y="339"/>
                </a:cubicBezTo>
                <a:cubicBezTo>
                  <a:pt x="1892" y="324"/>
                  <a:pt x="1886" y="301"/>
                  <a:pt x="1872" y="296"/>
                </a:cubicBezTo>
                <a:cubicBezTo>
                  <a:pt x="1868" y="294"/>
                  <a:pt x="1863" y="296"/>
                  <a:pt x="1860" y="300"/>
                </a:cubicBezTo>
                <a:cubicBezTo>
                  <a:pt x="1856" y="305"/>
                  <a:pt x="1856" y="314"/>
                  <a:pt x="1858" y="321"/>
                </a:cubicBezTo>
                <a:cubicBezTo>
                  <a:pt x="1864" y="342"/>
                  <a:pt x="1872" y="362"/>
                  <a:pt x="1882" y="381"/>
                </a:cubicBezTo>
                <a:close/>
                <a:moveTo>
                  <a:pt x="1850" y="408"/>
                </a:moveTo>
                <a:cubicBezTo>
                  <a:pt x="1861" y="437"/>
                  <a:pt x="1881" y="457"/>
                  <a:pt x="1901" y="474"/>
                </a:cubicBezTo>
                <a:cubicBezTo>
                  <a:pt x="1903" y="475"/>
                  <a:pt x="1905" y="477"/>
                  <a:pt x="1907" y="478"/>
                </a:cubicBezTo>
                <a:cubicBezTo>
                  <a:pt x="1908" y="478"/>
                  <a:pt x="1909" y="478"/>
                  <a:pt x="1910" y="478"/>
                </a:cubicBezTo>
                <a:cubicBezTo>
                  <a:pt x="1911" y="478"/>
                  <a:pt x="1912" y="477"/>
                  <a:pt x="1913" y="476"/>
                </a:cubicBezTo>
                <a:cubicBezTo>
                  <a:pt x="1917" y="471"/>
                  <a:pt x="1911" y="457"/>
                  <a:pt x="1910" y="453"/>
                </a:cubicBezTo>
                <a:cubicBezTo>
                  <a:pt x="1906" y="444"/>
                  <a:pt x="1902" y="436"/>
                  <a:pt x="1898" y="429"/>
                </a:cubicBezTo>
                <a:cubicBezTo>
                  <a:pt x="1892" y="415"/>
                  <a:pt x="1885" y="402"/>
                  <a:pt x="1876" y="390"/>
                </a:cubicBezTo>
                <a:cubicBezTo>
                  <a:pt x="1873" y="385"/>
                  <a:pt x="1869" y="381"/>
                  <a:pt x="1864" y="379"/>
                </a:cubicBezTo>
                <a:cubicBezTo>
                  <a:pt x="1859" y="377"/>
                  <a:pt x="1853" y="379"/>
                  <a:pt x="1850" y="384"/>
                </a:cubicBezTo>
                <a:cubicBezTo>
                  <a:pt x="1848" y="387"/>
                  <a:pt x="1847" y="392"/>
                  <a:pt x="1848" y="396"/>
                </a:cubicBezTo>
                <a:cubicBezTo>
                  <a:pt x="1848" y="400"/>
                  <a:pt x="1849" y="404"/>
                  <a:pt x="1850" y="408"/>
                </a:cubicBezTo>
                <a:close/>
                <a:moveTo>
                  <a:pt x="1913" y="352"/>
                </a:moveTo>
                <a:cubicBezTo>
                  <a:pt x="1914" y="355"/>
                  <a:pt x="1917" y="374"/>
                  <a:pt x="1921" y="366"/>
                </a:cubicBezTo>
                <a:cubicBezTo>
                  <a:pt x="1923" y="361"/>
                  <a:pt x="1924" y="355"/>
                  <a:pt x="1925" y="350"/>
                </a:cubicBezTo>
                <a:cubicBezTo>
                  <a:pt x="1927" y="340"/>
                  <a:pt x="1928" y="330"/>
                  <a:pt x="1929" y="320"/>
                </a:cubicBezTo>
                <a:cubicBezTo>
                  <a:pt x="1932" y="303"/>
                  <a:pt x="1933" y="286"/>
                  <a:pt x="1934" y="268"/>
                </a:cubicBezTo>
                <a:cubicBezTo>
                  <a:pt x="1935" y="254"/>
                  <a:pt x="1936" y="232"/>
                  <a:pt x="1924" y="224"/>
                </a:cubicBezTo>
                <a:cubicBezTo>
                  <a:pt x="1919" y="221"/>
                  <a:pt x="1912" y="223"/>
                  <a:pt x="1908" y="228"/>
                </a:cubicBezTo>
                <a:cubicBezTo>
                  <a:pt x="1904" y="233"/>
                  <a:pt x="1902" y="241"/>
                  <a:pt x="1901" y="248"/>
                </a:cubicBezTo>
                <a:cubicBezTo>
                  <a:pt x="1902" y="273"/>
                  <a:pt x="1905" y="298"/>
                  <a:pt x="1908" y="323"/>
                </a:cubicBezTo>
                <a:cubicBezTo>
                  <a:pt x="1910" y="333"/>
                  <a:pt x="1911" y="343"/>
                  <a:pt x="1913" y="352"/>
                </a:cubicBezTo>
                <a:close/>
                <a:moveTo>
                  <a:pt x="1850" y="1116"/>
                </a:moveTo>
                <a:cubicBezTo>
                  <a:pt x="1861" y="1146"/>
                  <a:pt x="1881" y="1165"/>
                  <a:pt x="1901" y="1182"/>
                </a:cubicBezTo>
                <a:cubicBezTo>
                  <a:pt x="1903" y="1184"/>
                  <a:pt x="1905" y="1185"/>
                  <a:pt x="1907" y="1186"/>
                </a:cubicBezTo>
                <a:cubicBezTo>
                  <a:pt x="1908" y="1186"/>
                  <a:pt x="1909" y="1186"/>
                  <a:pt x="1910" y="1186"/>
                </a:cubicBezTo>
                <a:cubicBezTo>
                  <a:pt x="1911" y="1186"/>
                  <a:pt x="1912" y="1185"/>
                  <a:pt x="1913" y="1184"/>
                </a:cubicBezTo>
                <a:cubicBezTo>
                  <a:pt x="1917" y="1179"/>
                  <a:pt x="1911" y="1166"/>
                  <a:pt x="1910" y="1161"/>
                </a:cubicBezTo>
                <a:cubicBezTo>
                  <a:pt x="1906" y="1153"/>
                  <a:pt x="1902" y="1145"/>
                  <a:pt x="1898" y="1137"/>
                </a:cubicBezTo>
                <a:cubicBezTo>
                  <a:pt x="1892" y="1124"/>
                  <a:pt x="1885" y="1110"/>
                  <a:pt x="1876" y="1099"/>
                </a:cubicBezTo>
                <a:cubicBezTo>
                  <a:pt x="1873" y="1094"/>
                  <a:pt x="1869" y="1089"/>
                  <a:pt x="1864" y="1087"/>
                </a:cubicBezTo>
                <a:cubicBezTo>
                  <a:pt x="1859" y="1086"/>
                  <a:pt x="1853" y="1087"/>
                  <a:pt x="1850" y="1093"/>
                </a:cubicBezTo>
                <a:cubicBezTo>
                  <a:pt x="1848" y="1096"/>
                  <a:pt x="1847" y="1100"/>
                  <a:pt x="1848" y="1104"/>
                </a:cubicBezTo>
                <a:cubicBezTo>
                  <a:pt x="1848" y="1109"/>
                  <a:pt x="1849" y="1112"/>
                  <a:pt x="1850" y="1116"/>
                </a:cubicBezTo>
                <a:close/>
                <a:moveTo>
                  <a:pt x="1896" y="1047"/>
                </a:moveTo>
                <a:cubicBezTo>
                  <a:pt x="1892" y="1033"/>
                  <a:pt x="1886" y="1009"/>
                  <a:pt x="1872" y="1004"/>
                </a:cubicBezTo>
                <a:cubicBezTo>
                  <a:pt x="1868" y="1003"/>
                  <a:pt x="1863" y="1004"/>
                  <a:pt x="1860" y="1008"/>
                </a:cubicBezTo>
                <a:cubicBezTo>
                  <a:pt x="1856" y="1014"/>
                  <a:pt x="1856" y="1022"/>
                  <a:pt x="1858" y="1029"/>
                </a:cubicBezTo>
                <a:cubicBezTo>
                  <a:pt x="1864" y="1050"/>
                  <a:pt x="1872" y="1071"/>
                  <a:pt x="1882" y="1089"/>
                </a:cubicBezTo>
                <a:cubicBezTo>
                  <a:pt x="1887" y="1098"/>
                  <a:pt x="1892" y="1107"/>
                  <a:pt x="1898" y="1116"/>
                </a:cubicBezTo>
                <a:cubicBezTo>
                  <a:pt x="1901" y="1120"/>
                  <a:pt x="1915" y="1144"/>
                  <a:pt x="1915" y="1134"/>
                </a:cubicBezTo>
                <a:cubicBezTo>
                  <a:pt x="1915" y="1122"/>
                  <a:pt x="1912" y="1110"/>
                  <a:pt x="1909" y="1098"/>
                </a:cubicBezTo>
                <a:cubicBezTo>
                  <a:pt x="1906" y="1081"/>
                  <a:pt x="1901" y="1064"/>
                  <a:pt x="1896" y="1047"/>
                </a:cubicBezTo>
                <a:close/>
                <a:moveTo>
                  <a:pt x="1555" y="762"/>
                </a:moveTo>
                <a:cubicBezTo>
                  <a:pt x="1561" y="754"/>
                  <a:pt x="1567" y="746"/>
                  <a:pt x="1572" y="738"/>
                </a:cubicBezTo>
                <a:cubicBezTo>
                  <a:pt x="1579" y="726"/>
                  <a:pt x="1585" y="714"/>
                  <a:pt x="1591" y="702"/>
                </a:cubicBezTo>
                <a:cubicBezTo>
                  <a:pt x="1596" y="689"/>
                  <a:pt x="1602" y="677"/>
                  <a:pt x="1600" y="662"/>
                </a:cubicBezTo>
                <a:cubicBezTo>
                  <a:pt x="1600" y="659"/>
                  <a:pt x="1599" y="656"/>
                  <a:pt x="1598" y="653"/>
                </a:cubicBezTo>
                <a:cubicBezTo>
                  <a:pt x="1595" y="651"/>
                  <a:pt x="1592" y="651"/>
                  <a:pt x="1589" y="651"/>
                </a:cubicBezTo>
                <a:cubicBezTo>
                  <a:pt x="1582" y="653"/>
                  <a:pt x="1578" y="659"/>
                  <a:pt x="1574" y="666"/>
                </a:cubicBezTo>
                <a:cubicBezTo>
                  <a:pt x="1569" y="674"/>
                  <a:pt x="1564" y="681"/>
                  <a:pt x="1561" y="690"/>
                </a:cubicBezTo>
                <a:cubicBezTo>
                  <a:pt x="1555" y="705"/>
                  <a:pt x="1551" y="720"/>
                  <a:pt x="1546" y="735"/>
                </a:cubicBezTo>
                <a:cubicBezTo>
                  <a:pt x="1542" y="750"/>
                  <a:pt x="1533" y="776"/>
                  <a:pt x="1537" y="781"/>
                </a:cubicBezTo>
                <a:cubicBezTo>
                  <a:pt x="1540" y="785"/>
                  <a:pt x="1550" y="769"/>
                  <a:pt x="1555" y="762"/>
                </a:cubicBezTo>
                <a:close/>
                <a:moveTo>
                  <a:pt x="1512" y="694"/>
                </a:moveTo>
                <a:cubicBezTo>
                  <a:pt x="1508" y="680"/>
                  <a:pt x="1502" y="656"/>
                  <a:pt x="1488" y="652"/>
                </a:cubicBezTo>
                <a:cubicBezTo>
                  <a:pt x="1484" y="650"/>
                  <a:pt x="1479" y="651"/>
                  <a:pt x="1476" y="656"/>
                </a:cubicBezTo>
                <a:cubicBezTo>
                  <a:pt x="1472" y="661"/>
                  <a:pt x="1472" y="669"/>
                  <a:pt x="1474" y="676"/>
                </a:cubicBezTo>
                <a:cubicBezTo>
                  <a:pt x="1480" y="698"/>
                  <a:pt x="1488" y="718"/>
                  <a:pt x="1498" y="736"/>
                </a:cubicBezTo>
                <a:cubicBezTo>
                  <a:pt x="1503" y="746"/>
                  <a:pt x="1509" y="755"/>
                  <a:pt x="1514" y="763"/>
                </a:cubicBezTo>
                <a:cubicBezTo>
                  <a:pt x="1517" y="767"/>
                  <a:pt x="1531" y="791"/>
                  <a:pt x="1531" y="781"/>
                </a:cubicBezTo>
                <a:cubicBezTo>
                  <a:pt x="1531" y="769"/>
                  <a:pt x="1528" y="757"/>
                  <a:pt x="1525" y="746"/>
                </a:cubicBezTo>
                <a:cubicBezTo>
                  <a:pt x="1522" y="728"/>
                  <a:pt x="1517" y="711"/>
                  <a:pt x="1512" y="694"/>
                </a:cubicBezTo>
                <a:close/>
                <a:moveTo>
                  <a:pt x="1512" y="1400"/>
                </a:moveTo>
                <a:cubicBezTo>
                  <a:pt x="1508" y="1385"/>
                  <a:pt x="1502" y="1362"/>
                  <a:pt x="1488" y="1357"/>
                </a:cubicBezTo>
                <a:cubicBezTo>
                  <a:pt x="1484" y="1356"/>
                  <a:pt x="1479" y="1357"/>
                  <a:pt x="1476" y="1361"/>
                </a:cubicBezTo>
                <a:cubicBezTo>
                  <a:pt x="1472" y="1367"/>
                  <a:pt x="1472" y="1375"/>
                  <a:pt x="1474" y="1382"/>
                </a:cubicBezTo>
                <a:cubicBezTo>
                  <a:pt x="1480" y="1403"/>
                  <a:pt x="1488" y="1423"/>
                  <a:pt x="1498" y="1442"/>
                </a:cubicBezTo>
                <a:cubicBezTo>
                  <a:pt x="1503" y="1451"/>
                  <a:pt x="1509" y="1460"/>
                  <a:pt x="1514" y="1469"/>
                </a:cubicBezTo>
                <a:cubicBezTo>
                  <a:pt x="1517" y="1473"/>
                  <a:pt x="1531" y="1497"/>
                  <a:pt x="1531" y="1487"/>
                </a:cubicBezTo>
                <a:cubicBezTo>
                  <a:pt x="1531" y="1475"/>
                  <a:pt x="1528" y="1462"/>
                  <a:pt x="1525" y="1451"/>
                </a:cubicBezTo>
                <a:cubicBezTo>
                  <a:pt x="1522" y="1434"/>
                  <a:pt x="1517" y="1417"/>
                  <a:pt x="1512" y="1400"/>
                </a:cubicBezTo>
                <a:close/>
                <a:moveTo>
                  <a:pt x="1537" y="75"/>
                </a:moveTo>
                <a:cubicBezTo>
                  <a:pt x="1540" y="79"/>
                  <a:pt x="1550" y="64"/>
                  <a:pt x="1555" y="56"/>
                </a:cubicBezTo>
                <a:cubicBezTo>
                  <a:pt x="1561" y="49"/>
                  <a:pt x="1567" y="41"/>
                  <a:pt x="1572" y="32"/>
                </a:cubicBezTo>
                <a:cubicBezTo>
                  <a:pt x="1578" y="22"/>
                  <a:pt x="1584" y="11"/>
                  <a:pt x="1589" y="0"/>
                </a:cubicBezTo>
                <a:cubicBezTo>
                  <a:pt x="1555" y="0"/>
                  <a:pt x="1555" y="0"/>
                  <a:pt x="1555" y="0"/>
                </a:cubicBezTo>
                <a:cubicBezTo>
                  <a:pt x="1552" y="10"/>
                  <a:pt x="1549" y="20"/>
                  <a:pt x="1546" y="30"/>
                </a:cubicBezTo>
                <a:cubicBezTo>
                  <a:pt x="1542" y="44"/>
                  <a:pt x="1533" y="71"/>
                  <a:pt x="1537" y="75"/>
                </a:cubicBezTo>
                <a:close/>
                <a:moveTo>
                  <a:pt x="1921" y="1133"/>
                </a:moveTo>
                <a:cubicBezTo>
                  <a:pt x="1924" y="1137"/>
                  <a:pt x="1934" y="1122"/>
                  <a:pt x="1939" y="1115"/>
                </a:cubicBezTo>
                <a:cubicBezTo>
                  <a:pt x="1945" y="1107"/>
                  <a:pt x="1951" y="1099"/>
                  <a:pt x="1956" y="1090"/>
                </a:cubicBezTo>
                <a:cubicBezTo>
                  <a:pt x="1963" y="1079"/>
                  <a:pt x="1969" y="1067"/>
                  <a:pt x="1975" y="1054"/>
                </a:cubicBezTo>
                <a:cubicBezTo>
                  <a:pt x="1980" y="1042"/>
                  <a:pt x="1986" y="1030"/>
                  <a:pt x="1984" y="1015"/>
                </a:cubicBezTo>
                <a:cubicBezTo>
                  <a:pt x="1984" y="1012"/>
                  <a:pt x="1983" y="1008"/>
                  <a:pt x="1982" y="1006"/>
                </a:cubicBezTo>
                <a:cubicBezTo>
                  <a:pt x="1979" y="1003"/>
                  <a:pt x="1976" y="1003"/>
                  <a:pt x="1973" y="1004"/>
                </a:cubicBezTo>
                <a:cubicBezTo>
                  <a:pt x="1966" y="1006"/>
                  <a:pt x="1962" y="1012"/>
                  <a:pt x="1958" y="1019"/>
                </a:cubicBezTo>
                <a:cubicBezTo>
                  <a:pt x="1953" y="1026"/>
                  <a:pt x="1948" y="1034"/>
                  <a:pt x="1945" y="1043"/>
                </a:cubicBezTo>
                <a:cubicBezTo>
                  <a:pt x="1939" y="1058"/>
                  <a:pt x="1935" y="1073"/>
                  <a:pt x="1930" y="1088"/>
                </a:cubicBezTo>
                <a:cubicBezTo>
                  <a:pt x="1926" y="1103"/>
                  <a:pt x="1917" y="1129"/>
                  <a:pt x="1921" y="1133"/>
                </a:cubicBezTo>
                <a:close/>
                <a:moveTo>
                  <a:pt x="1537" y="1486"/>
                </a:moveTo>
                <a:cubicBezTo>
                  <a:pt x="1540" y="1490"/>
                  <a:pt x="1550" y="1475"/>
                  <a:pt x="1555" y="1468"/>
                </a:cubicBezTo>
                <a:cubicBezTo>
                  <a:pt x="1561" y="1460"/>
                  <a:pt x="1567" y="1452"/>
                  <a:pt x="1572" y="1443"/>
                </a:cubicBezTo>
                <a:cubicBezTo>
                  <a:pt x="1579" y="1432"/>
                  <a:pt x="1585" y="1420"/>
                  <a:pt x="1591" y="1407"/>
                </a:cubicBezTo>
                <a:cubicBezTo>
                  <a:pt x="1596" y="1395"/>
                  <a:pt x="1602" y="1382"/>
                  <a:pt x="1600" y="1368"/>
                </a:cubicBezTo>
                <a:cubicBezTo>
                  <a:pt x="1600" y="1364"/>
                  <a:pt x="1599" y="1361"/>
                  <a:pt x="1598" y="1359"/>
                </a:cubicBezTo>
                <a:cubicBezTo>
                  <a:pt x="1595" y="1356"/>
                  <a:pt x="1592" y="1356"/>
                  <a:pt x="1589" y="1357"/>
                </a:cubicBezTo>
                <a:cubicBezTo>
                  <a:pt x="1582" y="1359"/>
                  <a:pt x="1578" y="1365"/>
                  <a:pt x="1574" y="1372"/>
                </a:cubicBezTo>
                <a:cubicBezTo>
                  <a:pt x="1569" y="1379"/>
                  <a:pt x="1564" y="1387"/>
                  <a:pt x="1561" y="1396"/>
                </a:cubicBezTo>
                <a:cubicBezTo>
                  <a:pt x="1555" y="1411"/>
                  <a:pt x="1551" y="1426"/>
                  <a:pt x="1546" y="1441"/>
                </a:cubicBezTo>
                <a:cubicBezTo>
                  <a:pt x="1542" y="1456"/>
                  <a:pt x="1533" y="1482"/>
                  <a:pt x="1537" y="1486"/>
                </a:cubicBezTo>
                <a:close/>
                <a:moveTo>
                  <a:pt x="1540" y="1285"/>
                </a:moveTo>
                <a:cubicBezTo>
                  <a:pt x="1535" y="1282"/>
                  <a:pt x="1528" y="1285"/>
                  <a:pt x="1524" y="1290"/>
                </a:cubicBezTo>
                <a:cubicBezTo>
                  <a:pt x="1520" y="1295"/>
                  <a:pt x="1518" y="1302"/>
                  <a:pt x="1517" y="1309"/>
                </a:cubicBezTo>
                <a:cubicBezTo>
                  <a:pt x="1518" y="1334"/>
                  <a:pt x="1521" y="1359"/>
                  <a:pt x="1524" y="1384"/>
                </a:cubicBezTo>
                <a:cubicBezTo>
                  <a:pt x="1526" y="1394"/>
                  <a:pt x="1527" y="1404"/>
                  <a:pt x="1529" y="1414"/>
                </a:cubicBezTo>
                <a:cubicBezTo>
                  <a:pt x="1530" y="1417"/>
                  <a:pt x="1533" y="1435"/>
                  <a:pt x="1537" y="1427"/>
                </a:cubicBezTo>
                <a:cubicBezTo>
                  <a:pt x="1539" y="1423"/>
                  <a:pt x="1540" y="1416"/>
                  <a:pt x="1541" y="1411"/>
                </a:cubicBezTo>
                <a:cubicBezTo>
                  <a:pt x="1543" y="1401"/>
                  <a:pt x="1544" y="1391"/>
                  <a:pt x="1545" y="1381"/>
                </a:cubicBezTo>
                <a:cubicBezTo>
                  <a:pt x="1548" y="1364"/>
                  <a:pt x="1549" y="1347"/>
                  <a:pt x="1550" y="1330"/>
                </a:cubicBezTo>
                <a:cubicBezTo>
                  <a:pt x="1551" y="1316"/>
                  <a:pt x="1552" y="1293"/>
                  <a:pt x="1540" y="1285"/>
                </a:cubicBezTo>
                <a:close/>
                <a:moveTo>
                  <a:pt x="388" y="933"/>
                </a:moveTo>
                <a:cubicBezTo>
                  <a:pt x="383" y="930"/>
                  <a:pt x="376" y="932"/>
                  <a:pt x="372" y="937"/>
                </a:cubicBezTo>
                <a:cubicBezTo>
                  <a:pt x="368" y="942"/>
                  <a:pt x="366" y="949"/>
                  <a:pt x="365" y="956"/>
                </a:cubicBezTo>
                <a:cubicBezTo>
                  <a:pt x="366" y="982"/>
                  <a:pt x="369" y="1006"/>
                  <a:pt x="372" y="1031"/>
                </a:cubicBezTo>
                <a:cubicBezTo>
                  <a:pt x="374" y="1041"/>
                  <a:pt x="375" y="1051"/>
                  <a:pt x="377" y="1061"/>
                </a:cubicBezTo>
                <a:cubicBezTo>
                  <a:pt x="378" y="1064"/>
                  <a:pt x="381" y="1082"/>
                  <a:pt x="385" y="1074"/>
                </a:cubicBezTo>
                <a:cubicBezTo>
                  <a:pt x="387" y="1070"/>
                  <a:pt x="388" y="1063"/>
                  <a:pt x="389" y="1058"/>
                </a:cubicBezTo>
                <a:cubicBezTo>
                  <a:pt x="391" y="1048"/>
                  <a:pt x="392" y="1038"/>
                  <a:pt x="393" y="1028"/>
                </a:cubicBezTo>
                <a:cubicBezTo>
                  <a:pt x="396" y="1011"/>
                  <a:pt x="398" y="994"/>
                  <a:pt x="398" y="977"/>
                </a:cubicBezTo>
                <a:cubicBezTo>
                  <a:pt x="399" y="963"/>
                  <a:pt x="400" y="940"/>
                  <a:pt x="388" y="933"/>
                </a:cubicBezTo>
                <a:close/>
                <a:moveTo>
                  <a:pt x="385" y="1133"/>
                </a:moveTo>
                <a:cubicBezTo>
                  <a:pt x="388" y="1137"/>
                  <a:pt x="398" y="1122"/>
                  <a:pt x="403" y="1115"/>
                </a:cubicBezTo>
                <a:cubicBezTo>
                  <a:pt x="409" y="1107"/>
                  <a:pt x="415" y="1099"/>
                  <a:pt x="420" y="1090"/>
                </a:cubicBezTo>
                <a:cubicBezTo>
                  <a:pt x="427" y="1079"/>
                  <a:pt x="433" y="1067"/>
                  <a:pt x="439" y="1054"/>
                </a:cubicBezTo>
                <a:cubicBezTo>
                  <a:pt x="444" y="1042"/>
                  <a:pt x="450" y="1030"/>
                  <a:pt x="448" y="1015"/>
                </a:cubicBezTo>
                <a:cubicBezTo>
                  <a:pt x="448" y="1012"/>
                  <a:pt x="447" y="1008"/>
                  <a:pt x="446" y="1006"/>
                </a:cubicBezTo>
                <a:cubicBezTo>
                  <a:pt x="443" y="1003"/>
                  <a:pt x="440" y="1003"/>
                  <a:pt x="437" y="1004"/>
                </a:cubicBezTo>
                <a:cubicBezTo>
                  <a:pt x="430" y="1006"/>
                  <a:pt x="426" y="1012"/>
                  <a:pt x="422" y="1019"/>
                </a:cubicBezTo>
                <a:cubicBezTo>
                  <a:pt x="417" y="1026"/>
                  <a:pt x="412" y="1034"/>
                  <a:pt x="409" y="1043"/>
                </a:cubicBezTo>
                <a:cubicBezTo>
                  <a:pt x="403" y="1058"/>
                  <a:pt x="399" y="1073"/>
                  <a:pt x="394" y="1088"/>
                </a:cubicBezTo>
                <a:cubicBezTo>
                  <a:pt x="390" y="1103"/>
                  <a:pt x="381" y="1129"/>
                  <a:pt x="385" y="1133"/>
                </a:cubicBezTo>
                <a:close/>
                <a:moveTo>
                  <a:pt x="360" y="1047"/>
                </a:moveTo>
                <a:cubicBezTo>
                  <a:pt x="356" y="1033"/>
                  <a:pt x="350" y="1009"/>
                  <a:pt x="337" y="1004"/>
                </a:cubicBezTo>
                <a:cubicBezTo>
                  <a:pt x="332" y="1003"/>
                  <a:pt x="327" y="1004"/>
                  <a:pt x="324" y="1008"/>
                </a:cubicBezTo>
                <a:cubicBezTo>
                  <a:pt x="320" y="1014"/>
                  <a:pt x="320" y="1022"/>
                  <a:pt x="322" y="1029"/>
                </a:cubicBezTo>
                <a:cubicBezTo>
                  <a:pt x="328" y="1050"/>
                  <a:pt x="336" y="1071"/>
                  <a:pt x="346" y="1089"/>
                </a:cubicBezTo>
                <a:cubicBezTo>
                  <a:pt x="351" y="1098"/>
                  <a:pt x="357" y="1107"/>
                  <a:pt x="362" y="1116"/>
                </a:cubicBezTo>
                <a:cubicBezTo>
                  <a:pt x="365" y="1120"/>
                  <a:pt x="379" y="1144"/>
                  <a:pt x="379" y="1134"/>
                </a:cubicBezTo>
                <a:cubicBezTo>
                  <a:pt x="379" y="1122"/>
                  <a:pt x="376" y="1110"/>
                  <a:pt x="373" y="1098"/>
                </a:cubicBezTo>
                <a:cubicBezTo>
                  <a:pt x="370" y="1081"/>
                  <a:pt x="365" y="1064"/>
                  <a:pt x="360" y="1047"/>
                </a:cubicBezTo>
                <a:close/>
                <a:moveTo>
                  <a:pt x="698" y="764"/>
                </a:moveTo>
                <a:cubicBezTo>
                  <a:pt x="709" y="793"/>
                  <a:pt x="729" y="813"/>
                  <a:pt x="749" y="829"/>
                </a:cubicBezTo>
                <a:cubicBezTo>
                  <a:pt x="751" y="831"/>
                  <a:pt x="753" y="833"/>
                  <a:pt x="755" y="833"/>
                </a:cubicBezTo>
                <a:cubicBezTo>
                  <a:pt x="756" y="833"/>
                  <a:pt x="757" y="834"/>
                  <a:pt x="758" y="833"/>
                </a:cubicBezTo>
                <a:cubicBezTo>
                  <a:pt x="759" y="833"/>
                  <a:pt x="760" y="833"/>
                  <a:pt x="761" y="831"/>
                </a:cubicBezTo>
                <a:cubicBezTo>
                  <a:pt x="765" y="826"/>
                  <a:pt x="759" y="813"/>
                  <a:pt x="758" y="808"/>
                </a:cubicBezTo>
                <a:cubicBezTo>
                  <a:pt x="754" y="800"/>
                  <a:pt x="750" y="792"/>
                  <a:pt x="746" y="784"/>
                </a:cubicBezTo>
                <a:cubicBezTo>
                  <a:pt x="740" y="771"/>
                  <a:pt x="733" y="758"/>
                  <a:pt x="724" y="746"/>
                </a:cubicBezTo>
                <a:cubicBezTo>
                  <a:pt x="721" y="741"/>
                  <a:pt x="717" y="736"/>
                  <a:pt x="712" y="735"/>
                </a:cubicBezTo>
                <a:cubicBezTo>
                  <a:pt x="707" y="733"/>
                  <a:pt x="701" y="734"/>
                  <a:pt x="698" y="740"/>
                </a:cubicBezTo>
                <a:cubicBezTo>
                  <a:pt x="696" y="743"/>
                  <a:pt x="695" y="747"/>
                  <a:pt x="696" y="752"/>
                </a:cubicBezTo>
                <a:cubicBezTo>
                  <a:pt x="696" y="756"/>
                  <a:pt x="697" y="760"/>
                  <a:pt x="698" y="764"/>
                </a:cubicBezTo>
                <a:close/>
                <a:moveTo>
                  <a:pt x="385" y="425"/>
                </a:moveTo>
                <a:cubicBezTo>
                  <a:pt x="388" y="429"/>
                  <a:pt x="398" y="414"/>
                  <a:pt x="403" y="406"/>
                </a:cubicBezTo>
                <a:cubicBezTo>
                  <a:pt x="409" y="399"/>
                  <a:pt x="415" y="390"/>
                  <a:pt x="420" y="382"/>
                </a:cubicBezTo>
                <a:cubicBezTo>
                  <a:pt x="427" y="370"/>
                  <a:pt x="433" y="358"/>
                  <a:pt x="439" y="346"/>
                </a:cubicBezTo>
                <a:cubicBezTo>
                  <a:pt x="444" y="333"/>
                  <a:pt x="450" y="321"/>
                  <a:pt x="448" y="306"/>
                </a:cubicBezTo>
                <a:cubicBezTo>
                  <a:pt x="448" y="303"/>
                  <a:pt x="447" y="300"/>
                  <a:pt x="446" y="298"/>
                </a:cubicBezTo>
                <a:cubicBezTo>
                  <a:pt x="443" y="295"/>
                  <a:pt x="440" y="295"/>
                  <a:pt x="437" y="296"/>
                </a:cubicBezTo>
                <a:cubicBezTo>
                  <a:pt x="430" y="298"/>
                  <a:pt x="426" y="304"/>
                  <a:pt x="422" y="310"/>
                </a:cubicBezTo>
                <a:cubicBezTo>
                  <a:pt x="417" y="318"/>
                  <a:pt x="412" y="326"/>
                  <a:pt x="409" y="335"/>
                </a:cubicBezTo>
                <a:cubicBezTo>
                  <a:pt x="403" y="349"/>
                  <a:pt x="399" y="364"/>
                  <a:pt x="394" y="380"/>
                </a:cubicBezTo>
                <a:cubicBezTo>
                  <a:pt x="390" y="394"/>
                  <a:pt x="381" y="421"/>
                  <a:pt x="385" y="425"/>
                </a:cubicBezTo>
                <a:close/>
                <a:moveTo>
                  <a:pt x="346" y="381"/>
                </a:moveTo>
                <a:cubicBezTo>
                  <a:pt x="351" y="390"/>
                  <a:pt x="357" y="399"/>
                  <a:pt x="362" y="407"/>
                </a:cubicBezTo>
                <a:cubicBezTo>
                  <a:pt x="365" y="411"/>
                  <a:pt x="379" y="436"/>
                  <a:pt x="379" y="426"/>
                </a:cubicBezTo>
                <a:cubicBezTo>
                  <a:pt x="379" y="414"/>
                  <a:pt x="376" y="401"/>
                  <a:pt x="373" y="390"/>
                </a:cubicBezTo>
                <a:cubicBezTo>
                  <a:pt x="370" y="373"/>
                  <a:pt x="365" y="355"/>
                  <a:pt x="360" y="339"/>
                </a:cubicBezTo>
                <a:cubicBezTo>
                  <a:pt x="356" y="324"/>
                  <a:pt x="350" y="301"/>
                  <a:pt x="337" y="296"/>
                </a:cubicBezTo>
                <a:cubicBezTo>
                  <a:pt x="332" y="294"/>
                  <a:pt x="327" y="296"/>
                  <a:pt x="324" y="300"/>
                </a:cubicBezTo>
                <a:cubicBezTo>
                  <a:pt x="320" y="305"/>
                  <a:pt x="320" y="314"/>
                  <a:pt x="322" y="321"/>
                </a:cubicBezTo>
                <a:cubicBezTo>
                  <a:pt x="328" y="342"/>
                  <a:pt x="336" y="362"/>
                  <a:pt x="346" y="381"/>
                </a:cubicBezTo>
                <a:close/>
                <a:moveTo>
                  <a:pt x="2" y="0"/>
                </a:moveTo>
                <a:cubicBezTo>
                  <a:pt x="2" y="14"/>
                  <a:pt x="2" y="14"/>
                  <a:pt x="2" y="14"/>
                </a:cubicBezTo>
                <a:cubicBezTo>
                  <a:pt x="3" y="10"/>
                  <a:pt x="4" y="5"/>
                  <a:pt x="5" y="0"/>
                </a:cubicBezTo>
                <a:lnTo>
                  <a:pt x="2" y="0"/>
                </a:lnTo>
                <a:close/>
                <a:moveTo>
                  <a:pt x="314" y="1116"/>
                </a:moveTo>
                <a:cubicBezTo>
                  <a:pt x="325" y="1146"/>
                  <a:pt x="345" y="1165"/>
                  <a:pt x="365" y="1182"/>
                </a:cubicBezTo>
                <a:cubicBezTo>
                  <a:pt x="367" y="1184"/>
                  <a:pt x="369" y="1185"/>
                  <a:pt x="371" y="1186"/>
                </a:cubicBezTo>
                <a:cubicBezTo>
                  <a:pt x="372" y="1186"/>
                  <a:pt x="373" y="1186"/>
                  <a:pt x="374" y="1186"/>
                </a:cubicBezTo>
                <a:cubicBezTo>
                  <a:pt x="375" y="1186"/>
                  <a:pt x="376" y="1185"/>
                  <a:pt x="377" y="1184"/>
                </a:cubicBezTo>
                <a:cubicBezTo>
                  <a:pt x="381" y="1179"/>
                  <a:pt x="375" y="1166"/>
                  <a:pt x="374" y="1161"/>
                </a:cubicBezTo>
                <a:cubicBezTo>
                  <a:pt x="370" y="1153"/>
                  <a:pt x="366" y="1145"/>
                  <a:pt x="362" y="1137"/>
                </a:cubicBezTo>
                <a:cubicBezTo>
                  <a:pt x="356" y="1124"/>
                  <a:pt x="349" y="1110"/>
                  <a:pt x="340" y="1099"/>
                </a:cubicBezTo>
                <a:cubicBezTo>
                  <a:pt x="337" y="1094"/>
                  <a:pt x="333" y="1089"/>
                  <a:pt x="328" y="1087"/>
                </a:cubicBezTo>
                <a:cubicBezTo>
                  <a:pt x="323" y="1086"/>
                  <a:pt x="317" y="1087"/>
                  <a:pt x="314" y="1093"/>
                </a:cubicBezTo>
                <a:cubicBezTo>
                  <a:pt x="312" y="1096"/>
                  <a:pt x="311" y="1100"/>
                  <a:pt x="312" y="1104"/>
                </a:cubicBezTo>
                <a:cubicBezTo>
                  <a:pt x="312" y="1109"/>
                  <a:pt x="313" y="1112"/>
                  <a:pt x="314" y="1116"/>
                </a:cubicBezTo>
                <a:close/>
                <a:moveTo>
                  <a:pt x="377" y="352"/>
                </a:moveTo>
                <a:cubicBezTo>
                  <a:pt x="378" y="355"/>
                  <a:pt x="381" y="374"/>
                  <a:pt x="385" y="366"/>
                </a:cubicBezTo>
                <a:cubicBezTo>
                  <a:pt x="387" y="361"/>
                  <a:pt x="388" y="355"/>
                  <a:pt x="389" y="350"/>
                </a:cubicBezTo>
                <a:cubicBezTo>
                  <a:pt x="391" y="340"/>
                  <a:pt x="392" y="330"/>
                  <a:pt x="393" y="320"/>
                </a:cubicBezTo>
                <a:cubicBezTo>
                  <a:pt x="396" y="303"/>
                  <a:pt x="398" y="286"/>
                  <a:pt x="398" y="268"/>
                </a:cubicBezTo>
                <a:cubicBezTo>
                  <a:pt x="399" y="254"/>
                  <a:pt x="400" y="232"/>
                  <a:pt x="388" y="224"/>
                </a:cubicBezTo>
                <a:cubicBezTo>
                  <a:pt x="383" y="221"/>
                  <a:pt x="376" y="223"/>
                  <a:pt x="372" y="228"/>
                </a:cubicBezTo>
                <a:cubicBezTo>
                  <a:pt x="368" y="233"/>
                  <a:pt x="366" y="241"/>
                  <a:pt x="365" y="248"/>
                </a:cubicBezTo>
                <a:cubicBezTo>
                  <a:pt x="366" y="273"/>
                  <a:pt x="369" y="298"/>
                  <a:pt x="372" y="323"/>
                </a:cubicBezTo>
                <a:cubicBezTo>
                  <a:pt x="374" y="333"/>
                  <a:pt x="375" y="343"/>
                  <a:pt x="377" y="352"/>
                </a:cubicBezTo>
                <a:close/>
                <a:moveTo>
                  <a:pt x="314" y="408"/>
                </a:moveTo>
                <a:cubicBezTo>
                  <a:pt x="325" y="437"/>
                  <a:pt x="345" y="457"/>
                  <a:pt x="365" y="474"/>
                </a:cubicBezTo>
                <a:cubicBezTo>
                  <a:pt x="367" y="475"/>
                  <a:pt x="369" y="477"/>
                  <a:pt x="371" y="478"/>
                </a:cubicBezTo>
                <a:cubicBezTo>
                  <a:pt x="372" y="478"/>
                  <a:pt x="373" y="478"/>
                  <a:pt x="374" y="478"/>
                </a:cubicBezTo>
                <a:cubicBezTo>
                  <a:pt x="375" y="478"/>
                  <a:pt x="376" y="477"/>
                  <a:pt x="377" y="476"/>
                </a:cubicBezTo>
                <a:cubicBezTo>
                  <a:pt x="381" y="471"/>
                  <a:pt x="375" y="457"/>
                  <a:pt x="374" y="453"/>
                </a:cubicBezTo>
                <a:cubicBezTo>
                  <a:pt x="370" y="444"/>
                  <a:pt x="366" y="436"/>
                  <a:pt x="362" y="429"/>
                </a:cubicBezTo>
                <a:cubicBezTo>
                  <a:pt x="356" y="415"/>
                  <a:pt x="349" y="402"/>
                  <a:pt x="340" y="390"/>
                </a:cubicBezTo>
                <a:cubicBezTo>
                  <a:pt x="337" y="385"/>
                  <a:pt x="333" y="381"/>
                  <a:pt x="328" y="379"/>
                </a:cubicBezTo>
                <a:cubicBezTo>
                  <a:pt x="323" y="377"/>
                  <a:pt x="317" y="379"/>
                  <a:pt x="314" y="384"/>
                </a:cubicBezTo>
                <a:cubicBezTo>
                  <a:pt x="312" y="387"/>
                  <a:pt x="311" y="392"/>
                  <a:pt x="312" y="396"/>
                </a:cubicBezTo>
                <a:cubicBezTo>
                  <a:pt x="312" y="400"/>
                  <a:pt x="313" y="404"/>
                  <a:pt x="314" y="408"/>
                </a:cubicBezTo>
                <a:close/>
                <a:moveTo>
                  <a:pt x="698" y="58"/>
                </a:moveTo>
                <a:cubicBezTo>
                  <a:pt x="709" y="87"/>
                  <a:pt x="729" y="107"/>
                  <a:pt x="749" y="124"/>
                </a:cubicBezTo>
                <a:cubicBezTo>
                  <a:pt x="751" y="125"/>
                  <a:pt x="753" y="127"/>
                  <a:pt x="755" y="128"/>
                </a:cubicBezTo>
                <a:cubicBezTo>
                  <a:pt x="756" y="128"/>
                  <a:pt x="757" y="128"/>
                  <a:pt x="758" y="128"/>
                </a:cubicBezTo>
                <a:cubicBezTo>
                  <a:pt x="759" y="128"/>
                  <a:pt x="760" y="127"/>
                  <a:pt x="761" y="126"/>
                </a:cubicBezTo>
                <a:cubicBezTo>
                  <a:pt x="765" y="121"/>
                  <a:pt x="759" y="107"/>
                  <a:pt x="758" y="103"/>
                </a:cubicBezTo>
                <a:cubicBezTo>
                  <a:pt x="754" y="94"/>
                  <a:pt x="750" y="87"/>
                  <a:pt x="746" y="79"/>
                </a:cubicBezTo>
                <a:cubicBezTo>
                  <a:pt x="740" y="65"/>
                  <a:pt x="733" y="52"/>
                  <a:pt x="724" y="40"/>
                </a:cubicBezTo>
                <a:cubicBezTo>
                  <a:pt x="721" y="35"/>
                  <a:pt x="717" y="31"/>
                  <a:pt x="712" y="29"/>
                </a:cubicBezTo>
                <a:cubicBezTo>
                  <a:pt x="707" y="27"/>
                  <a:pt x="701" y="29"/>
                  <a:pt x="698" y="34"/>
                </a:cubicBezTo>
                <a:cubicBezTo>
                  <a:pt x="696" y="37"/>
                  <a:pt x="695" y="42"/>
                  <a:pt x="696" y="46"/>
                </a:cubicBezTo>
                <a:cubicBezTo>
                  <a:pt x="696" y="50"/>
                  <a:pt x="697" y="54"/>
                  <a:pt x="698" y="58"/>
                </a:cubicBezTo>
                <a:close/>
                <a:moveTo>
                  <a:pt x="769" y="1486"/>
                </a:moveTo>
                <a:cubicBezTo>
                  <a:pt x="772" y="1490"/>
                  <a:pt x="782" y="1475"/>
                  <a:pt x="787" y="1468"/>
                </a:cubicBezTo>
                <a:cubicBezTo>
                  <a:pt x="793" y="1460"/>
                  <a:pt x="799" y="1452"/>
                  <a:pt x="804" y="1443"/>
                </a:cubicBezTo>
                <a:cubicBezTo>
                  <a:pt x="811" y="1432"/>
                  <a:pt x="817" y="1420"/>
                  <a:pt x="823" y="1407"/>
                </a:cubicBezTo>
                <a:cubicBezTo>
                  <a:pt x="828" y="1395"/>
                  <a:pt x="834" y="1382"/>
                  <a:pt x="832" y="1368"/>
                </a:cubicBezTo>
                <a:cubicBezTo>
                  <a:pt x="832" y="1364"/>
                  <a:pt x="831" y="1361"/>
                  <a:pt x="830" y="1359"/>
                </a:cubicBezTo>
                <a:cubicBezTo>
                  <a:pt x="827" y="1356"/>
                  <a:pt x="824" y="1356"/>
                  <a:pt x="821" y="1357"/>
                </a:cubicBezTo>
                <a:cubicBezTo>
                  <a:pt x="814" y="1359"/>
                  <a:pt x="810" y="1365"/>
                  <a:pt x="806" y="1372"/>
                </a:cubicBezTo>
                <a:cubicBezTo>
                  <a:pt x="801" y="1379"/>
                  <a:pt x="796" y="1387"/>
                  <a:pt x="793" y="1396"/>
                </a:cubicBezTo>
                <a:cubicBezTo>
                  <a:pt x="787" y="1411"/>
                  <a:pt x="783" y="1426"/>
                  <a:pt x="778" y="1441"/>
                </a:cubicBezTo>
                <a:cubicBezTo>
                  <a:pt x="774" y="1456"/>
                  <a:pt x="765" y="1482"/>
                  <a:pt x="769" y="1486"/>
                </a:cubicBezTo>
                <a:close/>
                <a:moveTo>
                  <a:pt x="1082" y="408"/>
                </a:moveTo>
                <a:cubicBezTo>
                  <a:pt x="1093" y="437"/>
                  <a:pt x="1113" y="457"/>
                  <a:pt x="1133" y="474"/>
                </a:cubicBezTo>
                <a:cubicBezTo>
                  <a:pt x="1135" y="475"/>
                  <a:pt x="1137" y="477"/>
                  <a:pt x="1139" y="478"/>
                </a:cubicBezTo>
                <a:cubicBezTo>
                  <a:pt x="1140" y="478"/>
                  <a:pt x="1141" y="478"/>
                  <a:pt x="1142" y="478"/>
                </a:cubicBezTo>
                <a:cubicBezTo>
                  <a:pt x="1143" y="478"/>
                  <a:pt x="1144" y="477"/>
                  <a:pt x="1145" y="476"/>
                </a:cubicBezTo>
                <a:cubicBezTo>
                  <a:pt x="1149" y="471"/>
                  <a:pt x="1143" y="457"/>
                  <a:pt x="1142" y="453"/>
                </a:cubicBezTo>
                <a:cubicBezTo>
                  <a:pt x="1138" y="444"/>
                  <a:pt x="1134" y="436"/>
                  <a:pt x="1130" y="429"/>
                </a:cubicBezTo>
                <a:cubicBezTo>
                  <a:pt x="1124" y="415"/>
                  <a:pt x="1117" y="402"/>
                  <a:pt x="1108" y="390"/>
                </a:cubicBezTo>
                <a:cubicBezTo>
                  <a:pt x="1105" y="385"/>
                  <a:pt x="1101" y="381"/>
                  <a:pt x="1096" y="379"/>
                </a:cubicBezTo>
                <a:cubicBezTo>
                  <a:pt x="1091" y="377"/>
                  <a:pt x="1085" y="379"/>
                  <a:pt x="1082" y="384"/>
                </a:cubicBezTo>
                <a:cubicBezTo>
                  <a:pt x="1080" y="387"/>
                  <a:pt x="1079" y="392"/>
                  <a:pt x="1080" y="396"/>
                </a:cubicBezTo>
                <a:cubicBezTo>
                  <a:pt x="1080" y="400"/>
                  <a:pt x="1081" y="404"/>
                  <a:pt x="1082" y="408"/>
                </a:cubicBezTo>
                <a:close/>
                <a:moveTo>
                  <a:pt x="772" y="1285"/>
                </a:moveTo>
                <a:cubicBezTo>
                  <a:pt x="767" y="1282"/>
                  <a:pt x="760" y="1285"/>
                  <a:pt x="756" y="1290"/>
                </a:cubicBezTo>
                <a:cubicBezTo>
                  <a:pt x="752" y="1295"/>
                  <a:pt x="750" y="1302"/>
                  <a:pt x="749" y="1309"/>
                </a:cubicBezTo>
                <a:cubicBezTo>
                  <a:pt x="750" y="1334"/>
                  <a:pt x="753" y="1359"/>
                  <a:pt x="756" y="1384"/>
                </a:cubicBezTo>
                <a:cubicBezTo>
                  <a:pt x="758" y="1394"/>
                  <a:pt x="759" y="1404"/>
                  <a:pt x="761" y="1414"/>
                </a:cubicBezTo>
                <a:cubicBezTo>
                  <a:pt x="762" y="1417"/>
                  <a:pt x="765" y="1435"/>
                  <a:pt x="769" y="1427"/>
                </a:cubicBezTo>
                <a:cubicBezTo>
                  <a:pt x="771" y="1423"/>
                  <a:pt x="772" y="1416"/>
                  <a:pt x="773" y="1411"/>
                </a:cubicBezTo>
                <a:cubicBezTo>
                  <a:pt x="775" y="1401"/>
                  <a:pt x="776" y="1391"/>
                  <a:pt x="777" y="1381"/>
                </a:cubicBezTo>
                <a:cubicBezTo>
                  <a:pt x="780" y="1364"/>
                  <a:pt x="782" y="1347"/>
                  <a:pt x="782" y="1330"/>
                </a:cubicBezTo>
                <a:cubicBezTo>
                  <a:pt x="783" y="1316"/>
                  <a:pt x="784" y="1293"/>
                  <a:pt x="772" y="1285"/>
                </a:cubicBezTo>
                <a:close/>
                <a:moveTo>
                  <a:pt x="769" y="75"/>
                </a:moveTo>
                <a:cubicBezTo>
                  <a:pt x="772" y="79"/>
                  <a:pt x="782" y="64"/>
                  <a:pt x="787" y="56"/>
                </a:cubicBezTo>
                <a:cubicBezTo>
                  <a:pt x="793" y="49"/>
                  <a:pt x="799" y="41"/>
                  <a:pt x="804" y="32"/>
                </a:cubicBezTo>
                <a:cubicBezTo>
                  <a:pt x="810" y="22"/>
                  <a:pt x="816" y="11"/>
                  <a:pt x="821" y="0"/>
                </a:cubicBezTo>
                <a:cubicBezTo>
                  <a:pt x="787" y="0"/>
                  <a:pt x="787" y="0"/>
                  <a:pt x="787" y="0"/>
                </a:cubicBezTo>
                <a:cubicBezTo>
                  <a:pt x="784" y="10"/>
                  <a:pt x="781" y="20"/>
                  <a:pt x="778" y="30"/>
                </a:cubicBezTo>
                <a:cubicBezTo>
                  <a:pt x="774" y="44"/>
                  <a:pt x="765" y="71"/>
                  <a:pt x="769" y="75"/>
                </a:cubicBezTo>
                <a:close/>
                <a:moveTo>
                  <a:pt x="744" y="1400"/>
                </a:moveTo>
                <a:cubicBezTo>
                  <a:pt x="740" y="1385"/>
                  <a:pt x="734" y="1362"/>
                  <a:pt x="720" y="1357"/>
                </a:cubicBezTo>
                <a:cubicBezTo>
                  <a:pt x="716" y="1356"/>
                  <a:pt x="711" y="1357"/>
                  <a:pt x="708" y="1361"/>
                </a:cubicBezTo>
                <a:cubicBezTo>
                  <a:pt x="704" y="1367"/>
                  <a:pt x="704" y="1375"/>
                  <a:pt x="706" y="1382"/>
                </a:cubicBezTo>
                <a:cubicBezTo>
                  <a:pt x="712" y="1403"/>
                  <a:pt x="720" y="1423"/>
                  <a:pt x="730" y="1442"/>
                </a:cubicBezTo>
                <a:cubicBezTo>
                  <a:pt x="735" y="1451"/>
                  <a:pt x="741" y="1460"/>
                  <a:pt x="746" y="1469"/>
                </a:cubicBezTo>
                <a:cubicBezTo>
                  <a:pt x="749" y="1473"/>
                  <a:pt x="763" y="1497"/>
                  <a:pt x="763" y="1487"/>
                </a:cubicBezTo>
                <a:cubicBezTo>
                  <a:pt x="763" y="1475"/>
                  <a:pt x="760" y="1462"/>
                  <a:pt x="757" y="1451"/>
                </a:cubicBezTo>
                <a:cubicBezTo>
                  <a:pt x="754" y="1434"/>
                  <a:pt x="749" y="1417"/>
                  <a:pt x="744" y="1400"/>
                </a:cubicBezTo>
                <a:close/>
                <a:moveTo>
                  <a:pt x="1082" y="1116"/>
                </a:moveTo>
                <a:cubicBezTo>
                  <a:pt x="1093" y="1146"/>
                  <a:pt x="1113" y="1165"/>
                  <a:pt x="1133" y="1182"/>
                </a:cubicBezTo>
                <a:cubicBezTo>
                  <a:pt x="1135" y="1184"/>
                  <a:pt x="1137" y="1185"/>
                  <a:pt x="1139" y="1186"/>
                </a:cubicBezTo>
                <a:cubicBezTo>
                  <a:pt x="1140" y="1186"/>
                  <a:pt x="1141" y="1186"/>
                  <a:pt x="1142" y="1186"/>
                </a:cubicBezTo>
                <a:cubicBezTo>
                  <a:pt x="1143" y="1186"/>
                  <a:pt x="1144" y="1185"/>
                  <a:pt x="1145" y="1184"/>
                </a:cubicBezTo>
                <a:cubicBezTo>
                  <a:pt x="1149" y="1179"/>
                  <a:pt x="1143" y="1166"/>
                  <a:pt x="1142" y="1161"/>
                </a:cubicBezTo>
                <a:cubicBezTo>
                  <a:pt x="1138" y="1153"/>
                  <a:pt x="1134" y="1145"/>
                  <a:pt x="1130" y="1137"/>
                </a:cubicBezTo>
                <a:cubicBezTo>
                  <a:pt x="1124" y="1124"/>
                  <a:pt x="1117" y="1110"/>
                  <a:pt x="1108" y="1099"/>
                </a:cubicBezTo>
                <a:cubicBezTo>
                  <a:pt x="1105" y="1094"/>
                  <a:pt x="1101" y="1089"/>
                  <a:pt x="1096" y="1087"/>
                </a:cubicBezTo>
                <a:cubicBezTo>
                  <a:pt x="1091" y="1086"/>
                  <a:pt x="1085" y="1087"/>
                  <a:pt x="1082" y="1093"/>
                </a:cubicBezTo>
                <a:cubicBezTo>
                  <a:pt x="1080" y="1096"/>
                  <a:pt x="1079" y="1100"/>
                  <a:pt x="1080" y="1104"/>
                </a:cubicBezTo>
                <a:cubicBezTo>
                  <a:pt x="1080" y="1109"/>
                  <a:pt x="1081" y="1112"/>
                  <a:pt x="1082" y="1116"/>
                </a:cubicBezTo>
                <a:close/>
                <a:moveTo>
                  <a:pt x="744" y="694"/>
                </a:moveTo>
                <a:cubicBezTo>
                  <a:pt x="740" y="680"/>
                  <a:pt x="734" y="656"/>
                  <a:pt x="720" y="652"/>
                </a:cubicBezTo>
                <a:cubicBezTo>
                  <a:pt x="716" y="650"/>
                  <a:pt x="711" y="651"/>
                  <a:pt x="708" y="656"/>
                </a:cubicBezTo>
                <a:cubicBezTo>
                  <a:pt x="704" y="661"/>
                  <a:pt x="704" y="669"/>
                  <a:pt x="706" y="676"/>
                </a:cubicBezTo>
                <a:cubicBezTo>
                  <a:pt x="712" y="698"/>
                  <a:pt x="720" y="718"/>
                  <a:pt x="730" y="736"/>
                </a:cubicBezTo>
                <a:cubicBezTo>
                  <a:pt x="735" y="746"/>
                  <a:pt x="741" y="755"/>
                  <a:pt x="746" y="763"/>
                </a:cubicBezTo>
                <a:cubicBezTo>
                  <a:pt x="749" y="767"/>
                  <a:pt x="763" y="791"/>
                  <a:pt x="763" y="781"/>
                </a:cubicBezTo>
                <a:cubicBezTo>
                  <a:pt x="763" y="769"/>
                  <a:pt x="760" y="757"/>
                  <a:pt x="757" y="746"/>
                </a:cubicBezTo>
                <a:cubicBezTo>
                  <a:pt x="754" y="728"/>
                  <a:pt x="749" y="711"/>
                  <a:pt x="744" y="694"/>
                </a:cubicBezTo>
                <a:close/>
                <a:moveTo>
                  <a:pt x="769" y="16"/>
                </a:moveTo>
                <a:cubicBezTo>
                  <a:pt x="771" y="11"/>
                  <a:pt x="772" y="5"/>
                  <a:pt x="773" y="0"/>
                </a:cubicBezTo>
                <a:cubicBezTo>
                  <a:pt x="761" y="0"/>
                  <a:pt x="761" y="0"/>
                  <a:pt x="761" y="0"/>
                </a:cubicBezTo>
                <a:cubicBezTo>
                  <a:pt x="761" y="1"/>
                  <a:pt x="761" y="2"/>
                  <a:pt x="761" y="3"/>
                </a:cubicBezTo>
                <a:cubicBezTo>
                  <a:pt x="762" y="5"/>
                  <a:pt x="765" y="24"/>
                  <a:pt x="769" y="16"/>
                </a:cubicBezTo>
                <a:close/>
                <a:moveTo>
                  <a:pt x="772" y="580"/>
                </a:moveTo>
                <a:cubicBezTo>
                  <a:pt x="767" y="577"/>
                  <a:pt x="760" y="579"/>
                  <a:pt x="756" y="584"/>
                </a:cubicBezTo>
                <a:cubicBezTo>
                  <a:pt x="752" y="589"/>
                  <a:pt x="750" y="596"/>
                  <a:pt x="749" y="604"/>
                </a:cubicBezTo>
                <a:cubicBezTo>
                  <a:pt x="750" y="629"/>
                  <a:pt x="753" y="654"/>
                  <a:pt x="756" y="679"/>
                </a:cubicBezTo>
                <a:cubicBezTo>
                  <a:pt x="758" y="688"/>
                  <a:pt x="759" y="698"/>
                  <a:pt x="761" y="708"/>
                </a:cubicBezTo>
                <a:cubicBezTo>
                  <a:pt x="762" y="711"/>
                  <a:pt x="765" y="730"/>
                  <a:pt x="769" y="721"/>
                </a:cubicBezTo>
                <a:cubicBezTo>
                  <a:pt x="771" y="717"/>
                  <a:pt x="772" y="711"/>
                  <a:pt x="773" y="706"/>
                </a:cubicBezTo>
                <a:cubicBezTo>
                  <a:pt x="775" y="696"/>
                  <a:pt x="776" y="685"/>
                  <a:pt x="777" y="675"/>
                </a:cubicBezTo>
                <a:cubicBezTo>
                  <a:pt x="780" y="658"/>
                  <a:pt x="782" y="641"/>
                  <a:pt x="782" y="624"/>
                </a:cubicBezTo>
                <a:cubicBezTo>
                  <a:pt x="783" y="610"/>
                  <a:pt x="784" y="587"/>
                  <a:pt x="772" y="580"/>
                </a:cubicBezTo>
                <a:close/>
                <a:moveTo>
                  <a:pt x="19" y="56"/>
                </a:moveTo>
                <a:cubicBezTo>
                  <a:pt x="25" y="49"/>
                  <a:pt x="31" y="41"/>
                  <a:pt x="36" y="32"/>
                </a:cubicBezTo>
                <a:cubicBezTo>
                  <a:pt x="42" y="22"/>
                  <a:pt x="48" y="11"/>
                  <a:pt x="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6" y="10"/>
                  <a:pt x="13" y="20"/>
                  <a:pt x="10" y="30"/>
                </a:cubicBezTo>
                <a:cubicBezTo>
                  <a:pt x="8" y="38"/>
                  <a:pt x="4" y="50"/>
                  <a:pt x="2" y="59"/>
                </a:cubicBezTo>
                <a:cubicBezTo>
                  <a:pt x="2" y="76"/>
                  <a:pt x="2" y="76"/>
                  <a:pt x="2" y="76"/>
                </a:cubicBezTo>
                <a:cubicBezTo>
                  <a:pt x="6" y="77"/>
                  <a:pt x="14" y="63"/>
                  <a:pt x="19" y="56"/>
                </a:cubicBezTo>
                <a:close/>
                <a:moveTo>
                  <a:pt x="746" y="58"/>
                </a:moveTo>
                <a:cubicBezTo>
                  <a:pt x="749" y="62"/>
                  <a:pt x="763" y="86"/>
                  <a:pt x="763" y="76"/>
                </a:cubicBezTo>
                <a:cubicBezTo>
                  <a:pt x="763" y="64"/>
                  <a:pt x="760" y="51"/>
                  <a:pt x="757" y="40"/>
                </a:cubicBezTo>
                <a:cubicBezTo>
                  <a:pt x="754" y="27"/>
                  <a:pt x="751" y="13"/>
                  <a:pt x="748" y="0"/>
                </a:cubicBezTo>
                <a:cubicBezTo>
                  <a:pt x="716" y="0"/>
                  <a:pt x="716" y="0"/>
                  <a:pt x="716" y="0"/>
                </a:cubicBezTo>
                <a:cubicBezTo>
                  <a:pt x="720" y="11"/>
                  <a:pt x="725" y="21"/>
                  <a:pt x="730" y="31"/>
                </a:cubicBezTo>
                <a:cubicBezTo>
                  <a:pt x="735" y="40"/>
                  <a:pt x="741" y="49"/>
                  <a:pt x="746" y="58"/>
                </a:cubicBezTo>
                <a:close/>
                <a:moveTo>
                  <a:pt x="787" y="762"/>
                </a:moveTo>
                <a:cubicBezTo>
                  <a:pt x="793" y="754"/>
                  <a:pt x="799" y="746"/>
                  <a:pt x="804" y="738"/>
                </a:cubicBezTo>
                <a:cubicBezTo>
                  <a:pt x="811" y="726"/>
                  <a:pt x="817" y="714"/>
                  <a:pt x="823" y="702"/>
                </a:cubicBezTo>
                <a:cubicBezTo>
                  <a:pt x="828" y="689"/>
                  <a:pt x="834" y="677"/>
                  <a:pt x="832" y="662"/>
                </a:cubicBezTo>
                <a:cubicBezTo>
                  <a:pt x="832" y="659"/>
                  <a:pt x="831" y="656"/>
                  <a:pt x="830" y="653"/>
                </a:cubicBezTo>
                <a:cubicBezTo>
                  <a:pt x="827" y="651"/>
                  <a:pt x="824" y="651"/>
                  <a:pt x="821" y="651"/>
                </a:cubicBezTo>
                <a:cubicBezTo>
                  <a:pt x="814" y="653"/>
                  <a:pt x="810" y="659"/>
                  <a:pt x="806" y="666"/>
                </a:cubicBezTo>
                <a:cubicBezTo>
                  <a:pt x="801" y="674"/>
                  <a:pt x="796" y="681"/>
                  <a:pt x="793" y="690"/>
                </a:cubicBezTo>
                <a:cubicBezTo>
                  <a:pt x="787" y="705"/>
                  <a:pt x="783" y="720"/>
                  <a:pt x="778" y="735"/>
                </a:cubicBezTo>
                <a:cubicBezTo>
                  <a:pt x="774" y="750"/>
                  <a:pt x="765" y="776"/>
                  <a:pt x="769" y="781"/>
                </a:cubicBezTo>
                <a:cubicBezTo>
                  <a:pt x="772" y="785"/>
                  <a:pt x="782" y="769"/>
                  <a:pt x="787" y="762"/>
                </a:cubicBezTo>
                <a:close/>
                <a:moveTo>
                  <a:pt x="3076" y="1285"/>
                </a:moveTo>
                <a:cubicBezTo>
                  <a:pt x="3071" y="1282"/>
                  <a:pt x="3064" y="1285"/>
                  <a:pt x="3060" y="1290"/>
                </a:cubicBezTo>
                <a:cubicBezTo>
                  <a:pt x="3056" y="1295"/>
                  <a:pt x="3054" y="1302"/>
                  <a:pt x="3053" y="1309"/>
                </a:cubicBezTo>
                <a:cubicBezTo>
                  <a:pt x="3054" y="1334"/>
                  <a:pt x="3057" y="1359"/>
                  <a:pt x="3060" y="1384"/>
                </a:cubicBezTo>
                <a:cubicBezTo>
                  <a:pt x="3062" y="1394"/>
                  <a:pt x="3063" y="1404"/>
                  <a:pt x="3065" y="1414"/>
                </a:cubicBezTo>
                <a:cubicBezTo>
                  <a:pt x="3066" y="1417"/>
                  <a:pt x="3069" y="1435"/>
                  <a:pt x="3073" y="1427"/>
                </a:cubicBezTo>
                <a:cubicBezTo>
                  <a:pt x="3075" y="1423"/>
                  <a:pt x="3076" y="1416"/>
                  <a:pt x="3077" y="1411"/>
                </a:cubicBezTo>
                <a:cubicBezTo>
                  <a:pt x="3079" y="1401"/>
                  <a:pt x="3080" y="1391"/>
                  <a:pt x="3081" y="1381"/>
                </a:cubicBezTo>
                <a:cubicBezTo>
                  <a:pt x="3084" y="1364"/>
                  <a:pt x="3085" y="1347"/>
                  <a:pt x="3086" y="1330"/>
                </a:cubicBezTo>
                <a:cubicBezTo>
                  <a:pt x="3087" y="1316"/>
                  <a:pt x="3088" y="1293"/>
                  <a:pt x="3076" y="1285"/>
                </a:cubicBezTo>
                <a:close/>
                <a:moveTo>
                  <a:pt x="3073" y="1486"/>
                </a:moveTo>
                <a:cubicBezTo>
                  <a:pt x="3076" y="1490"/>
                  <a:pt x="3086" y="1475"/>
                  <a:pt x="3091" y="1468"/>
                </a:cubicBezTo>
                <a:cubicBezTo>
                  <a:pt x="3097" y="1460"/>
                  <a:pt x="3103" y="1452"/>
                  <a:pt x="3108" y="1443"/>
                </a:cubicBezTo>
                <a:cubicBezTo>
                  <a:pt x="3115" y="1432"/>
                  <a:pt x="3121" y="1420"/>
                  <a:pt x="3127" y="1407"/>
                </a:cubicBezTo>
                <a:cubicBezTo>
                  <a:pt x="3132" y="1395"/>
                  <a:pt x="3138" y="1382"/>
                  <a:pt x="3136" y="1368"/>
                </a:cubicBezTo>
                <a:cubicBezTo>
                  <a:pt x="3136" y="1364"/>
                  <a:pt x="3135" y="1361"/>
                  <a:pt x="3134" y="1359"/>
                </a:cubicBezTo>
                <a:cubicBezTo>
                  <a:pt x="3131" y="1356"/>
                  <a:pt x="3128" y="1356"/>
                  <a:pt x="3125" y="1357"/>
                </a:cubicBezTo>
                <a:cubicBezTo>
                  <a:pt x="3118" y="1359"/>
                  <a:pt x="3114" y="1365"/>
                  <a:pt x="3110" y="1372"/>
                </a:cubicBezTo>
                <a:cubicBezTo>
                  <a:pt x="3105" y="1379"/>
                  <a:pt x="3100" y="1387"/>
                  <a:pt x="3097" y="1396"/>
                </a:cubicBezTo>
                <a:cubicBezTo>
                  <a:pt x="3091" y="1411"/>
                  <a:pt x="3087" y="1426"/>
                  <a:pt x="3082" y="1441"/>
                </a:cubicBezTo>
                <a:cubicBezTo>
                  <a:pt x="3078" y="1456"/>
                  <a:pt x="3069" y="1482"/>
                  <a:pt x="3073" y="1486"/>
                </a:cubicBezTo>
                <a:close/>
                <a:moveTo>
                  <a:pt x="3073" y="75"/>
                </a:moveTo>
                <a:cubicBezTo>
                  <a:pt x="3076" y="79"/>
                  <a:pt x="3086" y="64"/>
                  <a:pt x="3091" y="56"/>
                </a:cubicBezTo>
                <a:cubicBezTo>
                  <a:pt x="3097" y="49"/>
                  <a:pt x="3103" y="41"/>
                  <a:pt x="3108" y="32"/>
                </a:cubicBezTo>
                <a:cubicBezTo>
                  <a:pt x="3114" y="22"/>
                  <a:pt x="3120" y="11"/>
                  <a:pt x="3125" y="0"/>
                </a:cubicBezTo>
                <a:cubicBezTo>
                  <a:pt x="3091" y="0"/>
                  <a:pt x="3091" y="0"/>
                  <a:pt x="3091" y="0"/>
                </a:cubicBezTo>
                <a:cubicBezTo>
                  <a:pt x="3088" y="10"/>
                  <a:pt x="3085" y="20"/>
                  <a:pt x="3082" y="30"/>
                </a:cubicBezTo>
                <a:cubicBezTo>
                  <a:pt x="3078" y="44"/>
                  <a:pt x="3069" y="71"/>
                  <a:pt x="3073" y="75"/>
                </a:cubicBezTo>
                <a:close/>
                <a:moveTo>
                  <a:pt x="1924" y="933"/>
                </a:moveTo>
                <a:cubicBezTo>
                  <a:pt x="1919" y="930"/>
                  <a:pt x="1912" y="932"/>
                  <a:pt x="1908" y="937"/>
                </a:cubicBezTo>
                <a:cubicBezTo>
                  <a:pt x="1904" y="942"/>
                  <a:pt x="1902" y="949"/>
                  <a:pt x="1901" y="956"/>
                </a:cubicBezTo>
                <a:cubicBezTo>
                  <a:pt x="1902" y="982"/>
                  <a:pt x="1905" y="1006"/>
                  <a:pt x="1908" y="1031"/>
                </a:cubicBezTo>
                <a:cubicBezTo>
                  <a:pt x="1910" y="1041"/>
                  <a:pt x="1911" y="1051"/>
                  <a:pt x="1913" y="1061"/>
                </a:cubicBezTo>
                <a:cubicBezTo>
                  <a:pt x="1914" y="1064"/>
                  <a:pt x="1917" y="1082"/>
                  <a:pt x="1921" y="1074"/>
                </a:cubicBezTo>
                <a:cubicBezTo>
                  <a:pt x="1923" y="1070"/>
                  <a:pt x="1924" y="1063"/>
                  <a:pt x="1925" y="1058"/>
                </a:cubicBezTo>
                <a:cubicBezTo>
                  <a:pt x="1927" y="1048"/>
                  <a:pt x="1928" y="1038"/>
                  <a:pt x="1929" y="1028"/>
                </a:cubicBezTo>
                <a:cubicBezTo>
                  <a:pt x="1932" y="1011"/>
                  <a:pt x="1933" y="994"/>
                  <a:pt x="1934" y="977"/>
                </a:cubicBezTo>
                <a:cubicBezTo>
                  <a:pt x="1935" y="963"/>
                  <a:pt x="1936" y="940"/>
                  <a:pt x="1924" y="933"/>
                </a:cubicBezTo>
                <a:close/>
                <a:moveTo>
                  <a:pt x="3386" y="1116"/>
                </a:moveTo>
                <a:cubicBezTo>
                  <a:pt x="3397" y="1146"/>
                  <a:pt x="3417" y="1165"/>
                  <a:pt x="3437" y="1182"/>
                </a:cubicBezTo>
                <a:cubicBezTo>
                  <a:pt x="3439" y="1184"/>
                  <a:pt x="3441" y="1185"/>
                  <a:pt x="3443" y="1186"/>
                </a:cubicBezTo>
                <a:cubicBezTo>
                  <a:pt x="3444" y="1186"/>
                  <a:pt x="3445" y="1186"/>
                  <a:pt x="3445" y="1186"/>
                </a:cubicBezTo>
                <a:cubicBezTo>
                  <a:pt x="3447" y="1186"/>
                  <a:pt x="3448" y="1185"/>
                  <a:pt x="3449" y="1184"/>
                </a:cubicBezTo>
                <a:cubicBezTo>
                  <a:pt x="3453" y="1179"/>
                  <a:pt x="3447" y="1166"/>
                  <a:pt x="3446" y="1161"/>
                </a:cubicBezTo>
                <a:cubicBezTo>
                  <a:pt x="3442" y="1153"/>
                  <a:pt x="3438" y="1145"/>
                  <a:pt x="3434" y="1137"/>
                </a:cubicBezTo>
                <a:cubicBezTo>
                  <a:pt x="3428" y="1124"/>
                  <a:pt x="3421" y="1110"/>
                  <a:pt x="3412" y="1099"/>
                </a:cubicBezTo>
                <a:cubicBezTo>
                  <a:pt x="3409" y="1094"/>
                  <a:pt x="3405" y="1089"/>
                  <a:pt x="3400" y="1087"/>
                </a:cubicBezTo>
                <a:cubicBezTo>
                  <a:pt x="3395" y="1086"/>
                  <a:pt x="3389" y="1087"/>
                  <a:pt x="3386" y="1093"/>
                </a:cubicBezTo>
                <a:cubicBezTo>
                  <a:pt x="3384" y="1096"/>
                  <a:pt x="3383" y="1100"/>
                  <a:pt x="3384" y="1104"/>
                </a:cubicBezTo>
                <a:cubicBezTo>
                  <a:pt x="3384" y="1109"/>
                  <a:pt x="3385" y="1112"/>
                  <a:pt x="3386" y="1116"/>
                </a:cubicBezTo>
                <a:close/>
                <a:moveTo>
                  <a:pt x="3073" y="16"/>
                </a:moveTo>
                <a:cubicBezTo>
                  <a:pt x="3075" y="11"/>
                  <a:pt x="3076" y="5"/>
                  <a:pt x="3077" y="0"/>
                </a:cubicBezTo>
                <a:cubicBezTo>
                  <a:pt x="3065" y="0"/>
                  <a:pt x="3065" y="0"/>
                  <a:pt x="3065" y="0"/>
                </a:cubicBezTo>
                <a:cubicBezTo>
                  <a:pt x="3065" y="1"/>
                  <a:pt x="3065" y="2"/>
                  <a:pt x="3065" y="3"/>
                </a:cubicBezTo>
                <a:cubicBezTo>
                  <a:pt x="3066" y="5"/>
                  <a:pt x="3069" y="24"/>
                  <a:pt x="3073" y="16"/>
                </a:cubicBezTo>
                <a:close/>
                <a:moveTo>
                  <a:pt x="3418" y="381"/>
                </a:moveTo>
                <a:cubicBezTo>
                  <a:pt x="3423" y="390"/>
                  <a:pt x="3428" y="399"/>
                  <a:pt x="3434" y="407"/>
                </a:cubicBezTo>
                <a:cubicBezTo>
                  <a:pt x="3437" y="411"/>
                  <a:pt x="3451" y="436"/>
                  <a:pt x="3451" y="426"/>
                </a:cubicBezTo>
                <a:cubicBezTo>
                  <a:pt x="3451" y="414"/>
                  <a:pt x="3448" y="401"/>
                  <a:pt x="3445" y="390"/>
                </a:cubicBezTo>
                <a:cubicBezTo>
                  <a:pt x="3442" y="373"/>
                  <a:pt x="3437" y="355"/>
                  <a:pt x="3432" y="339"/>
                </a:cubicBezTo>
                <a:cubicBezTo>
                  <a:pt x="3427" y="324"/>
                  <a:pt x="3422" y="301"/>
                  <a:pt x="3408" y="296"/>
                </a:cubicBezTo>
                <a:cubicBezTo>
                  <a:pt x="3404" y="294"/>
                  <a:pt x="3399" y="296"/>
                  <a:pt x="3396" y="300"/>
                </a:cubicBezTo>
                <a:cubicBezTo>
                  <a:pt x="3392" y="305"/>
                  <a:pt x="3392" y="314"/>
                  <a:pt x="3394" y="321"/>
                </a:cubicBezTo>
                <a:cubicBezTo>
                  <a:pt x="3400" y="342"/>
                  <a:pt x="3408" y="362"/>
                  <a:pt x="3418" y="381"/>
                </a:cubicBezTo>
                <a:close/>
                <a:moveTo>
                  <a:pt x="3076" y="580"/>
                </a:moveTo>
                <a:cubicBezTo>
                  <a:pt x="3071" y="577"/>
                  <a:pt x="3064" y="579"/>
                  <a:pt x="3060" y="584"/>
                </a:cubicBezTo>
                <a:cubicBezTo>
                  <a:pt x="3056" y="589"/>
                  <a:pt x="3054" y="596"/>
                  <a:pt x="3053" y="604"/>
                </a:cubicBezTo>
                <a:cubicBezTo>
                  <a:pt x="3054" y="629"/>
                  <a:pt x="3057" y="654"/>
                  <a:pt x="3060" y="679"/>
                </a:cubicBezTo>
                <a:cubicBezTo>
                  <a:pt x="3062" y="688"/>
                  <a:pt x="3063" y="698"/>
                  <a:pt x="3065" y="708"/>
                </a:cubicBezTo>
                <a:cubicBezTo>
                  <a:pt x="3066" y="711"/>
                  <a:pt x="3069" y="730"/>
                  <a:pt x="3073" y="721"/>
                </a:cubicBezTo>
                <a:cubicBezTo>
                  <a:pt x="3075" y="717"/>
                  <a:pt x="3076" y="711"/>
                  <a:pt x="3077" y="706"/>
                </a:cubicBezTo>
                <a:cubicBezTo>
                  <a:pt x="3079" y="696"/>
                  <a:pt x="3080" y="685"/>
                  <a:pt x="3081" y="675"/>
                </a:cubicBezTo>
                <a:cubicBezTo>
                  <a:pt x="3084" y="658"/>
                  <a:pt x="3085" y="641"/>
                  <a:pt x="3086" y="624"/>
                </a:cubicBezTo>
                <a:cubicBezTo>
                  <a:pt x="3087" y="610"/>
                  <a:pt x="3088" y="587"/>
                  <a:pt x="3076" y="580"/>
                </a:cubicBezTo>
                <a:close/>
                <a:moveTo>
                  <a:pt x="3048" y="694"/>
                </a:moveTo>
                <a:cubicBezTo>
                  <a:pt x="3043" y="680"/>
                  <a:pt x="3038" y="656"/>
                  <a:pt x="3024" y="652"/>
                </a:cubicBezTo>
                <a:cubicBezTo>
                  <a:pt x="3020" y="650"/>
                  <a:pt x="3015" y="651"/>
                  <a:pt x="3012" y="656"/>
                </a:cubicBezTo>
                <a:cubicBezTo>
                  <a:pt x="3008" y="661"/>
                  <a:pt x="3008" y="669"/>
                  <a:pt x="3010" y="676"/>
                </a:cubicBezTo>
                <a:cubicBezTo>
                  <a:pt x="3016" y="698"/>
                  <a:pt x="3024" y="718"/>
                  <a:pt x="3034" y="736"/>
                </a:cubicBezTo>
                <a:cubicBezTo>
                  <a:pt x="3039" y="746"/>
                  <a:pt x="3044" y="755"/>
                  <a:pt x="3050" y="763"/>
                </a:cubicBezTo>
                <a:cubicBezTo>
                  <a:pt x="3053" y="767"/>
                  <a:pt x="3067" y="791"/>
                  <a:pt x="3067" y="781"/>
                </a:cubicBezTo>
                <a:cubicBezTo>
                  <a:pt x="3067" y="769"/>
                  <a:pt x="3064" y="757"/>
                  <a:pt x="3061" y="746"/>
                </a:cubicBezTo>
                <a:cubicBezTo>
                  <a:pt x="3058" y="728"/>
                  <a:pt x="3053" y="711"/>
                  <a:pt x="3048" y="694"/>
                </a:cubicBezTo>
                <a:close/>
                <a:moveTo>
                  <a:pt x="3091" y="762"/>
                </a:moveTo>
                <a:cubicBezTo>
                  <a:pt x="3097" y="754"/>
                  <a:pt x="3103" y="746"/>
                  <a:pt x="3108" y="738"/>
                </a:cubicBezTo>
                <a:cubicBezTo>
                  <a:pt x="3115" y="726"/>
                  <a:pt x="3121" y="714"/>
                  <a:pt x="3127" y="702"/>
                </a:cubicBezTo>
                <a:cubicBezTo>
                  <a:pt x="3132" y="689"/>
                  <a:pt x="3138" y="677"/>
                  <a:pt x="3136" y="662"/>
                </a:cubicBezTo>
                <a:cubicBezTo>
                  <a:pt x="3136" y="659"/>
                  <a:pt x="3135" y="656"/>
                  <a:pt x="3134" y="653"/>
                </a:cubicBezTo>
                <a:cubicBezTo>
                  <a:pt x="3131" y="651"/>
                  <a:pt x="3128" y="651"/>
                  <a:pt x="3125" y="651"/>
                </a:cubicBezTo>
                <a:cubicBezTo>
                  <a:pt x="3118" y="653"/>
                  <a:pt x="3114" y="659"/>
                  <a:pt x="3110" y="666"/>
                </a:cubicBezTo>
                <a:cubicBezTo>
                  <a:pt x="3105" y="674"/>
                  <a:pt x="3100" y="681"/>
                  <a:pt x="3097" y="690"/>
                </a:cubicBezTo>
                <a:cubicBezTo>
                  <a:pt x="3091" y="705"/>
                  <a:pt x="3087" y="720"/>
                  <a:pt x="3082" y="735"/>
                </a:cubicBezTo>
                <a:cubicBezTo>
                  <a:pt x="3078" y="750"/>
                  <a:pt x="3069" y="776"/>
                  <a:pt x="3073" y="781"/>
                </a:cubicBezTo>
                <a:cubicBezTo>
                  <a:pt x="3076" y="785"/>
                  <a:pt x="3086" y="769"/>
                  <a:pt x="3091" y="762"/>
                </a:cubicBezTo>
                <a:close/>
                <a:moveTo>
                  <a:pt x="3048" y="1400"/>
                </a:moveTo>
                <a:cubicBezTo>
                  <a:pt x="3043" y="1385"/>
                  <a:pt x="3038" y="1362"/>
                  <a:pt x="3024" y="1357"/>
                </a:cubicBezTo>
                <a:cubicBezTo>
                  <a:pt x="3020" y="1356"/>
                  <a:pt x="3015" y="1357"/>
                  <a:pt x="3012" y="1361"/>
                </a:cubicBezTo>
                <a:cubicBezTo>
                  <a:pt x="3008" y="1367"/>
                  <a:pt x="3008" y="1375"/>
                  <a:pt x="3010" y="1382"/>
                </a:cubicBezTo>
                <a:cubicBezTo>
                  <a:pt x="3016" y="1403"/>
                  <a:pt x="3024" y="1423"/>
                  <a:pt x="3034" y="1442"/>
                </a:cubicBezTo>
                <a:cubicBezTo>
                  <a:pt x="3039" y="1451"/>
                  <a:pt x="3044" y="1460"/>
                  <a:pt x="3050" y="1469"/>
                </a:cubicBezTo>
                <a:cubicBezTo>
                  <a:pt x="3053" y="1473"/>
                  <a:pt x="3067" y="1497"/>
                  <a:pt x="3067" y="1487"/>
                </a:cubicBezTo>
                <a:cubicBezTo>
                  <a:pt x="3067" y="1475"/>
                  <a:pt x="3064" y="1462"/>
                  <a:pt x="3061" y="1451"/>
                </a:cubicBezTo>
                <a:cubicBezTo>
                  <a:pt x="3058" y="1434"/>
                  <a:pt x="3053" y="1417"/>
                  <a:pt x="3048" y="1400"/>
                </a:cubicBezTo>
                <a:close/>
                <a:moveTo>
                  <a:pt x="3770" y="764"/>
                </a:moveTo>
                <a:cubicBezTo>
                  <a:pt x="3781" y="793"/>
                  <a:pt x="3801" y="813"/>
                  <a:pt x="3821" y="829"/>
                </a:cubicBezTo>
                <a:cubicBezTo>
                  <a:pt x="3823" y="831"/>
                  <a:pt x="3825" y="833"/>
                  <a:pt x="3827" y="833"/>
                </a:cubicBezTo>
                <a:cubicBezTo>
                  <a:pt x="3828" y="833"/>
                  <a:pt x="3829" y="834"/>
                  <a:pt x="3829" y="833"/>
                </a:cubicBezTo>
                <a:cubicBezTo>
                  <a:pt x="3831" y="833"/>
                  <a:pt x="3832" y="833"/>
                  <a:pt x="3833" y="831"/>
                </a:cubicBezTo>
                <a:cubicBezTo>
                  <a:pt x="3837" y="826"/>
                  <a:pt x="3831" y="813"/>
                  <a:pt x="3830" y="808"/>
                </a:cubicBezTo>
                <a:cubicBezTo>
                  <a:pt x="3826" y="800"/>
                  <a:pt x="3822" y="792"/>
                  <a:pt x="3818" y="784"/>
                </a:cubicBezTo>
                <a:cubicBezTo>
                  <a:pt x="3812" y="771"/>
                  <a:pt x="3805" y="758"/>
                  <a:pt x="3796" y="746"/>
                </a:cubicBezTo>
                <a:cubicBezTo>
                  <a:pt x="3793" y="741"/>
                  <a:pt x="3789" y="736"/>
                  <a:pt x="3784" y="735"/>
                </a:cubicBezTo>
                <a:cubicBezTo>
                  <a:pt x="3779" y="733"/>
                  <a:pt x="3773" y="734"/>
                  <a:pt x="3770" y="740"/>
                </a:cubicBezTo>
                <a:cubicBezTo>
                  <a:pt x="3768" y="743"/>
                  <a:pt x="3767" y="747"/>
                  <a:pt x="3768" y="752"/>
                </a:cubicBezTo>
                <a:cubicBezTo>
                  <a:pt x="3768" y="756"/>
                  <a:pt x="3769" y="760"/>
                  <a:pt x="3770" y="764"/>
                </a:cubicBezTo>
                <a:close/>
                <a:moveTo>
                  <a:pt x="3792" y="1357"/>
                </a:moveTo>
                <a:cubicBezTo>
                  <a:pt x="3788" y="1356"/>
                  <a:pt x="3783" y="1357"/>
                  <a:pt x="3780" y="1361"/>
                </a:cubicBezTo>
                <a:cubicBezTo>
                  <a:pt x="3776" y="1367"/>
                  <a:pt x="3776" y="1375"/>
                  <a:pt x="3778" y="1382"/>
                </a:cubicBezTo>
                <a:cubicBezTo>
                  <a:pt x="3784" y="1403"/>
                  <a:pt x="3792" y="1423"/>
                  <a:pt x="3802" y="1442"/>
                </a:cubicBezTo>
                <a:cubicBezTo>
                  <a:pt x="3807" y="1451"/>
                  <a:pt x="3812" y="1460"/>
                  <a:pt x="3818" y="1469"/>
                </a:cubicBezTo>
                <a:cubicBezTo>
                  <a:pt x="3821" y="1473"/>
                  <a:pt x="3835" y="1497"/>
                  <a:pt x="3835" y="1487"/>
                </a:cubicBezTo>
                <a:cubicBezTo>
                  <a:pt x="3835" y="1475"/>
                  <a:pt x="3832" y="1462"/>
                  <a:pt x="3829" y="1451"/>
                </a:cubicBezTo>
                <a:cubicBezTo>
                  <a:pt x="3826" y="1434"/>
                  <a:pt x="3821" y="1417"/>
                  <a:pt x="3816" y="1400"/>
                </a:cubicBezTo>
                <a:cubicBezTo>
                  <a:pt x="3811" y="1385"/>
                  <a:pt x="3806" y="1362"/>
                  <a:pt x="3792" y="1357"/>
                </a:cubicBezTo>
                <a:close/>
                <a:moveTo>
                  <a:pt x="3050" y="58"/>
                </a:moveTo>
                <a:cubicBezTo>
                  <a:pt x="3053" y="62"/>
                  <a:pt x="3067" y="86"/>
                  <a:pt x="3067" y="76"/>
                </a:cubicBezTo>
                <a:cubicBezTo>
                  <a:pt x="3067" y="64"/>
                  <a:pt x="3064" y="51"/>
                  <a:pt x="3061" y="40"/>
                </a:cubicBezTo>
                <a:cubicBezTo>
                  <a:pt x="3058" y="27"/>
                  <a:pt x="3055" y="13"/>
                  <a:pt x="3051" y="0"/>
                </a:cubicBezTo>
                <a:cubicBezTo>
                  <a:pt x="3020" y="0"/>
                  <a:pt x="3020" y="0"/>
                  <a:pt x="3020" y="0"/>
                </a:cubicBezTo>
                <a:cubicBezTo>
                  <a:pt x="3024" y="11"/>
                  <a:pt x="3029" y="21"/>
                  <a:pt x="3034" y="31"/>
                </a:cubicBezTo>
                <a:cubicBezTo>
                  <a:pt x="3039" y="40"/>
                  <a:pt x="3044" y="49"/>
                  <a:pt x="3050" y="58"/>
                </a:cubicBezTo>
                <a:close/>
                <a:moveTo>
                  <a:pt x="3792" y="652"/>
                </a:moveTo>
                <a:cubicBezTo>
                  <a:pt x="3788" y="650"/>
                  <a:pt x="3783" y="651"/>
                  <a:pt x="3780" y="656"/>
                </a:cubicBezTo>
                <a:cubicBezTo>
                  <a:pt x="3776" y="661"/>
                  <a:pt x="3776" y="669"/>
                  <a:pt x="3778" y="676"/>
                </a:cubicBezTo>
                <a:cubicBezTo>
                  <a:pt x="3784" y="698"/>
                  <a:pt x="3792" y="718"/>
                  <a:pt x="3802" y="736"/>
                </a:cubicBezTo>
                <a:cubicBezTo>
                  <a:pt x="3807" y="746"/>
                  <a:pt x="3812" y="755"/>
                  <a:pt x="3818" y="763"/>
                </a:cubicBezTo>
                <a:cubicBezTo>
                  <a:pt x="3821" y="767"/>
                  <a:pt x="3835" y="791"/>
                  <a:pt x="3835" y="781"/>
                </a:cubicBezTo>
                <a:cubicBezTo>
                  <a:pt x="3835" y="769"/>
                  <a:pt x="3832" y="757"/>
                  <a:pt x="3829" y="746"/>
                </a:cubicBezTo>
                <a:cubicBezTo>
                  <a:pt x="3826" y="728"/>
                  <a:pt x="3821" y="711"/>
                  <a:pt x="3816" y="694"/>
                </a:cubicBezTo>
                <a:cubicBezTo>
                  <a:pt x="3811" y="680"/>
                  <a:pt x="3806" y="656"/>
                  <a:pt x="3792" y="652"/>
                </a:cubicBezTo>
                <a:close/>
                <a:moveTo>
                  <a:pt x="3770" y="58"/>
                </a:moveTo>
                <a:cubicBezTo>
                  <a:pt x="3781" y="87"/>
                  <a:pt x="3801" y="107"/>
                  <a:pt x="3821" y="124"/>
                </a:cubicBezTo>
                <a:cubicBezTo>
                  <a:pt x="3823" y="125"/>
                  <a:pt x="3825" y="127"/>
                  <a:pt x="3827" y="128"/>
                </a:cubicBezTo>
                <a:cubicBezTo>
                  <a:pt x="3828" y="128"/>
                  <a:pt x="3829" y="128"/>
                  <a:pt x="3829" y="128"/>
                </a:cubicBezTo>
                <a:cubicBezTo>
                  <a:pt x="3831" y="128"/>
                  <a:pt x="3832" y="127"/>
                  <a:pt x="3833" y="126"/>
                </a:cubicBezTo>
                <a:cubicBezTo>
                  <a:pt x="3837" y="121"/>
                  <a:pt x="3831" y="107"/>
                  <a:pt x="3830" y="103"/>
                </a:cubicBezTo>
                <a:cubicBezTo>
                  <a:pt x="3826" y="94"/>
                  <a:pt x="3822" y="87"/>
                  <a:pt x="3818" y="79"/>
                </a:cubicBezTo>
                <a:cubicBezTo>
                  <a:pt x="3812" y="65"/>
                  <a:pt x="3805" y="52"/>
                  <a:pt x="3796" y="40"/>
                </a:cubicBezTo>
                <a:cubicBezTo>
                  <a:pt x="3793" y="35"/>
                  <a:pt x="3789" y="31"/>
                  <a:pt x="3784" y="29"/>
                </a:cubicBezTo>
                <a:cubicBezTo>
                  <a:pt x="3779" y="27"/>
                  <a:pt x="3773" y="29"/>
                  <a:pt x="3770" y="34"/>
                </a:cubicBezTo>
                <a:cubicBezTo>
                  <a:pt x="3768" y="37"/>
                  <a:pt x="3767" y="42"/>
                  <a:pt x="3768" y="46"/>
                </a:cubicBezTo>
                <a:cubicBezTo>
                  <a:pt x="3768" y="50"/>
                  <a:pt x="3769" y="54"/>
                  <a:pt x="3770" y="58"/>
                </a:cubicBezTo>
                <a:close/>
                <a:moveTo>
                  <a:pt x="3818" y="58"/>
                </a:moveTo>
                <a:cubicBezTo>
                  <a:pt x="3821" y="62"/>
                  <a:pt x="3835" y="86"/>
                  <a:pt x="3835" y="76"/>
                </a:cubicBezTo>
                <a:cubicBezTo>
                  <a:pt x="3835" y="64"/>
                  <a:pt x="3832" y="51"/>
                  <a:pt x="3829" y="40"/>
                </a:cubicBezTo>
                <a:cubicBezTo>
                  <a:pt x="3826" y="27"/>
                  <a:pt x="3823" y="13"/>
                  <a:pt x="3819" y="0"/>
                </a:cubicBezTo>
                <a:cubicBezTo>
                  <a:pt x="3788" y="0"/>
                  <a:pt x="3788" y="0"/>
                  <a:pt x="3788" y="0"/>
                </a:cubicBezTo>
                <a:cubicBezTo>
                  <a:pt x="3792" y="11"/>
                  <a:pt x="3797" y="21"/>
                  <a:pt x="3802" y="31"/>
                </a:cubicBezTo>
                <a:cubicBezTo>
                  <a:pt x="3807" y="40"/>
                  <a:pt x="3812" y="49"/>
                  <a:pt x="3818" y="58"/>
                </a:cubicBezTo>
                <a:close/>
                <a:moveTo>
                  <a:pt x="3460" y="933"/>
                </a:moveTo>
                <a:cubicBezTo>
                  <a:pt x="3455" y="930"/>
                  <a:pt x="3448" y="932"/>
                  <a:pt x="3444" y="937"/>
                </a:cubicBezTo>
                <a:cubicBezTo>
                  <a:pt x="3440" y="942"/>
                  <a:pt x="3438" y="949"/>
                  <a:pt x="3437" y="956"/>
                </a:cubicBezTo>
                <a:cubicBezTo>
                  <a:pt x="3438" y="982"/>
                  <a:pt x="3441" y="1006"/>
                  <a:pt x="3444" y="1031"/>
                </a:cubicBezTo>
                <a:cubicBezTo>
                  <a:pt x="3446" y="1041"/>
                  <a:pt x="3447" y="1051"/>
                  <a:pt x="3449" y="1061"/>
                </a:cubicBezTo>
                <a:cubicBezTo>
                  <a:pt x="3450" y="1064"/>
                  <a:pt x="3453" y="1082"/>
                  <a:pt x="3457" y="1074"/>
                </a:cubicBezTo>
                <a:cubicBezTo>
                  <a:pt x="3459" y="1070"/>
                  <a:pt x="3460" y="1063"/>
                  <a:pt x="3461" y="1058"/>
                </a:cubicBezTo>
                <a:cubicBezTo>
                  <a:pt x="3463" y="1048"/>
                  <a:pt x="3464" y="1038"/>
                  <a:pt x="3465" y="1028"/>
                </a:cubicBezTo>
                <a:cubicBezTo>
                  <a:pt x="3468" y="1011"/>
                  <a:pt x="3469" y="994"/>
                  <a:pt x="3470" y="977"/>
                </a:cubicBezTo>
                <a:cubicBezTo>
                  <a:pt x="3471" y="963"/>
                  <a:pt x="3472" y="940"/>
                  <a:pt x="3460" y="933"/>
                </a:cubicBezTo>
                <a:close/>
                <a:moveTo>
                  <a:pt x="3457" y="425"/>
                </a:moveTo>
                <a:cubicBezTo>
                  <a:pt x="3460" y="429"/>
                  <a:pt x="3470" y="414"/>
                  <a:pt x="3475" y="406"/>
                </a:cubicBezTo>
                <a:cubicBezTo>
                  <a:pt x="3481" y="399"/>
                  <a:pt x="3487" y="390"/>
                  <a:pt x="3492" y="382"/>
                </a:cubicBezTo>
                <a:cubicBezTo>
                  <a:pt x="3499" y="370"/>
                  <a:pt x="3505" y="358"/>
                  <a:pt x="3511" y="346"/>
                </a:cubicBezTo>
                <a:cubicBezTo>
                  <a:pt x="3516" y="333"/>
                  <a:pt x="3522" y="321"/>
                  <a:pt x="3520" y="306"/>
                </a:cubicBezTo>
                <a:cubicBezTo>
                  <a:pt x="3520" y="303"/>
                  <a:pt x="3519" y="300"/>
                  <a:pt x="3517" y="298"/>
                </a:cubicBezTo>
                <a:cubicBezTo>
                  <a:pt x="3515" y="295"/>
                  <a:pt x="3512" y="295"/>
                  <a:pt x="3509" y="296"/>
                </a:cubicBezTo>
                <a:cubicBezTo>
                  <a:pt x="3502" y="298"/>
                  <a:pt x="3498" y="304"/>
                  <a:pt x="3494" y="310"/>
                </a:cubicBezTo>
                <a:cubicBezTo>
                  <a:pt x="3489" y="318"/>
                  <a:pt x="3484" y="326"/>
                  <a:pt x="3481" y="335"/>
                </a:cubicBezTo>
                <a:cubicBezTo>
                  <a:pt x="3475" y="349"/>
                  <a:pt x="3471" y="364"/>
                  <a:pt x="3466" y="380"/>
                </a:cubicBezTo>
                <a:cubicBezTo>
                  <a:pt x="3462" y="394"/>
                  <a:pt x="3453" y="421"/>
                  <a:pt x="3457" y="425"/>
                </a:cubicBezTo>
                <a:close/>
                <a:moveTo>
                  <a:pt x="3457" y="1133"/>
                </a:moveTo>
                <a:cubicBezTo>
                  <a:pt x="3460" y="1137"/>
                  <a:pt x="3470" y="1122"/>
                  <a:pt x="3475" y="1115"/>
                </a:cubicBezTo>
                <a:cubicBezTo>
                  <a:pt x="3481" y="1107"/>
                  <a:pt x="3487" y="1099"/>
                  <a:pt x="3492" y="1090"/>
                </a:cubicBezTo>
                <a:cubicBezTo>
                  <a:pt x="3499" y="1079"/>
                  <a:pt x="3505" y="1067"/>
                  <a:pt x="3511" y="1054"/>
                </a:cubicBezTo>
                <a:cubicBezTo>
                  <a:pt x="3516" y="1042"/>
                  <a:pt x="3522" y="1030"/>
                  <a:pt x="3520" y="1015"/>
                </a:cubicBezTo>
                <a:cubicBezTo>
                  <a:pt x="3520" y="1012"/>
                  <a:pt x="3519" y="1008"/>
                  <a:pt x="3517" y="1006"/>
                </a:cubicBezTo>
                <a:cubicBezTo>
                  <a:pt x="3515" y="1003"/>
                  <a:pt x="3512" y="1003"/>
                  <a:pt x="3509" y="1004"/>
                </a:cubicBezTo>
                <a:cubicBezTo>
                  <a:pt x="3502" y="1006"/>
                  <a:pt x="3498" y="1012"/>
                  <a:pt x="3494" y="1019"/>
                </a:cubicBezTo>
                <a:cubicBezTo>
                  <a:pt x="3489" y="1026"/>
                  <a:pt x="3484" y="1034"/>
                  <a:pt x="3481" y="1043"/>
                </a:cubicBezTo>
                <a:cubicBezTo>
                  <a:pt x="3475" y="1058"/>
                  <a:pt x="3471" y="1073"/>
                  <a:pt x="3466" y="1088"/>
                </a:cubicBezTo>
                <a:cubicBezTo>
                  <a:pt x="3462" y="1103"/>
                  <a:pt x="3453" y="1129"/>
                  <a:pt x="3457" y="1133"/>
                </a:cubicBezTo>
                <a:close/>
                <a:moveTo>
                  <a:pt x="3432" y="1047"/>
                </a:moveTo>
                <a:cubicBezTo>
                  <a:pt x="3427" y="1033"/>
                  <a:pt x="3422" y="1009"/>
                  <a:pt x="3408" y="1004"/>
                </a:cubicBezTo>
                <a:cubicBezTo>
                  <a:pt x="3404" y="1003"/>
                  <a:pt x="3399" y="1004"/>
                  <a:pt x="3396" y="1008"/>
                </a:cubicBezTo>
                <a:cubicBezTo>
                  <a:pt x="3392" y="1014"/>
                  <a:pt x="3392" y="1022"/>
                  <a:pt x="3394" y="1029"/>
                </a:cubicBezTo>
                <a:cubicBezTo>
                  <a:pt x="3400" y="1050"/>
                  <a:pt x="3408" y="1071"/>
                  <a:pt x="3418" y="1089"/>
                </a:cubicBezTo>
                <a:cubicBezTo>
                  <a:pt x="3423" y="1098"/>
                  <a:pt x="3428" y="1107"/>
                  <a:pt x="3434" y="1116"/>
                </a:cubicBezTo>
                <a:cubicBezTo>
                  <a:pt x="3437" y="1120"/>
                  <a:pt x="3451" y="1144"/>
                  <a:pt x="3451" y="1134"/>
                </a:cubicBezTo>
                <a:cubicBezTo>
                  <a:pt x="3451" y="1122"/>
                  <a:pt x="3448" y="1110"/>
                  <a:pt x="3445" y="1098"/>
                </a:cubicBezTo>
                <a:cubicBezTo>
                  <a:pt x="3442" y="1081"/>
                  <a:pt x="3437" y="1064"/>
                  <a:pt x="3432" y="1047"/>
                </a:cubicBezTo>
                <a:close/>
                <a:moveTo>
                  <a:pt x="3449" y="352"/>
                </a:moveTo>
                <a:cubicBezTo>
                  <a:pt x="3450" y="355"/>
                  <a:pt x="3453" y="374"/>
                  <a:pt x="3457" y="366"/>
                </a:cubicBezTo>
                <a:cubicBezTo>
                  <a:pt x="3459" y="361"/>
                  <a:pt x="3460" y="355"/>
                  <a:pt x="3461" y="350"/>
                </a:cubicBezTo>
                <a:cubicBezTo>
                  <a:pt x="3463" y="340"/>
                  <a:pt x="3464" y="330"/>
                  <a:pt x="3465" y="320"/>
                </a:cubicBezTo>
                <a:cubicBezTo>
                  <a:pt x="3468" y="303"/>
                  <a:pt x="3469" y="286"/>
                  <a:pt x="3470" y="268"/>
                </a:cubicBezTo>
                <a:cubicBezTo>
                  <a:pt x="3471" y="254"/>
                  <a:pt x="3472" y="232"/>
                  <a:pt x="3460" y="224"/>
                </a:cubicBezTo>
                <a:cubicBezTo>
                  <a:pt x="3455" y="221"/>
                  <a:pt x="3448" y="223"/>
                  <a:pt x="3444" y="228"/>
                </a:cubicBezTo>
                <a:cubicBezTo>
                  <a:pt x="3440" y="233"/>
                  <a:pt x="3438" y="241"/>
                  <a:pt x="3437" y="248"/>
                </a:cubicBezTo>
                <a:cubicBezTo>
                  <a:pt x="3438" y="273"/>
                  <a:pt x="3441" y="298"/>
                  <a:pt x="3444" y="323"/>
                </a:cubicBezTo>
                <a:cubicBezTo>
                  <a:pt x="3446" y="333"/>
                  <a:pt x="3447" y="343"/>
                  <a:pt x="3449" y="352"/>
                </a:cubicBezTo>
                <a:close/>
                <a:moveTo>
                  <a:pt x="3386" y="408"/>
                </a:moveTo>
                <a:cubicBezTo>
                  <a:pt x="3397" y="437"/>
                  <a:pt x="3417" y="457"/>
                  <a:pt x="3437" y="474"/>
                </a:cubicBezTo>
                <a:cubicBezTo>
                  <a:pt x="3439" y="475"/>
                  <a:pt x="3441" y="477"/>
                  <a:pt x="3443" y="478"/>
                </a:cubicBezTo>
                <a:cubicBezTo>
                  <a:pt x="3444" y="478"/>
                  <a:pt x="3445" y="478"/>
                  <a:pt x="3445" y="478"/>
                </a:cubicBezTo>
                <a:cubicBezTo>
                  <a:pt x="3447" y="478"/>
                  <a:pt x="3448" y="477"/>
                  <a:pt x="3449" y="476"/>
                </a:cubicBezTo>
                <a:cubicBezTo>
                  <a:pt x="3453" y="471"/>
                  <a:pt x="3447" y="457"/>
                  <a:pt x="3446" y="453"/>
                </a:cubicBezTo>
                <a:cubicBezTo>
                  <a:pt x="3442" y="444"/>
                  <a:pt x="3438" y="436"/>
                  <a:pt x="3434" y="429"/>
                </a:cubicBezTo>
                <a:cubicBezTo>
                  <a:pt x="3428" y="415"/>
                  <a:pt x="3421" y="402"/>
                  <a:pt x="3412" y="390"/>
                </a:cubicBezTo>
                <a:cubicBezTo>
                  <a:pt x="3409" y="385"/>
                  <a:pt x="3405" y="381"/>
                  <a:pt x="3400" y="379"/>
                </a:cubicBezTo>
                <a:cubicBezTo>
                  <a:pt x="3395" y="377"/>
                  <a:pt x="3389" y="379"/>
                  <a:pt x="3386" y="384"/>
                </a:cubicBezTo>
                <a:cubicBezTo>
                  <a:pt x="3384" y="387"/>
                  <a:pt x="3383" y="392"/>
                  <a:pt x="3384" y="396"/>
                </a:cubicBezTo>
                <a:cubicBezTo>
                  <a:pt x="3384" y="400"/>
                  <a:pt x="3385" y="404"/>
                  <a:pt x="3386" y="408"/>
                </a:cubicBezTo>
                <a:close/>
                <a:moveTo>
                  <a:pt x="2308" y="580"/>
                </a:moveTo>
                <a:cubicBezTo>
                  <a:pt x="2303" y="577"/>
                  <a:pt x="2296" y="579"/>
                  <a:pt x="2292" y="584"/>
                </a:cubicBezTo>
                <a:cubicBezTo>
                  <a:pt x="2288" y="589"/>
                  <a:pt x="2286" y="596"/>
                  <a:pt x="2285" y="604"/>
                </a:cubicBezTo>
                <a:cubicBezTo>
                  <a:pt x="2286" y="629"/>
                  <a:pt x="2289" y="654"/>
                  <a:pt x="2292" y="679"/>
                </a:cubicBezTo>
                <a:cubicBezTo>
                  <a:pt x="2294" y="688"/>
                  <a:pt x="2295" y="698"/>
                  <a:pt x="2297" y="708"/>
                </a:cubicBezTo>
                <a:cubicBezTo>
                  <a:pt x="2298" y="711"/>
                  <a:pt x="2301" y="730"/>
                  <a:pt x="2305" y="721"/>
                </a:cubicBezTo>
                <a:cubicBezTo>
                  <a:pt x="2307" y="717"/>
                  <a:pt x="2308" y="711"/>
                  <a:pt x="2309" y="706"/>
                </a:cubicBezTo>
                <a:cubicBezTo>
                  <a:pt x="2311" y="696"/>
                  <a:pt x="2312" y="685"/>
                  <a:pt x="2313" y="675"/>
                </a:cubicBezTo>
                <a:cubicBezTo>
                  <a:pt x="2316" y="658"/>
                  <a:pt x="2317" y="641"/>
                  <a:pt x="2318" y="624"/>
                </a:cubicBezTo>
                <a:cubicBezTo>
                  <a:pt x="2319" y="610"/>
                  <a:pt x="2320" y="587"/>
                  <a:pt x="2308" y="580"/>
                </a:cubicBezTo>
                <a:close/>
                <a:moveTo>
                  <a:pt x="2323" y="762"/>
                </a:moveTo>
                <a:cubicBezTo>
                  <a:pt x="2329" y="754"/>
                  <a:pt x="2335" y="746"/>
                  <a:pt x="2340" y="738"/>
                </a:cubicBezTo>
                <a:cubicBezTo>
                  <a:pt x="2347" y="726"/>
                  <a:pt x="2353" y="714"/>
                  <a:pt x="2359" y="702"/>
                </a:cubicBezTo>
                <a:cubicBezTo>
                  <a:pt x="2364" y="689"/>
                  <a:pt x="2370" y="677"/>
                  <a:pt x="2368" y="662"/>
                </a:cubicBezTo>
                <a:cubicBezTo>
                  <a:pt x="2368" y="659"/>
                  <a:pt x="2367" y="656"/>
                  <a:pt x="2366" y="653"/>
                </a:cubicBezTo>
                <a:cubicBezTo>
                  <a:pt x="2363" y="651"/>
                  <a:pt x="2360" y="651"/>
                  <a:pt x="2357" y="651"/>
                </a:cubicBezTo>
                <a:cubicBezTo>
                  <a:pt x="2350" y="653"/>
                  <a:pt x="2346" y="659"/>
                  <a:pt x="2342" y="666"/>
                </a:cubicBezTo>
                <a:cubicBezTo>
                  <a:pt x="2337" y="674"/>
                  <a:pt x="2332" y="681"/>
                  <a:pt x="2329" y="690"/>
                </a:cubicBezTo>
                <a:cubicBezTo>
                  <a:pt x="2323" y="705"/>
                  <a:pt x="2319" y="720"/>
                  <a:pt x="2314" y="735"/>
                </a:cubicBezTo>
                <a:cubicBezTo>
                  <a:pt x="2310" y="750"/>
                  <a:pt x="2301" y="776"/>
                  <a:pt x="2305" y="781"/>
                </a:cubicBezTo>
                <a:cubicBezTo>
                  <a:pt x="2308" y="785"/>
                  <a:pt x="2318" y="769"/>
                  <a:pt x="2323" y="762"/>
                </a:cubicBezTo>
                <a:close/>
                <a:moveTo>
                  <a:pt x="2305" y="16"/>
                </a:moveTo>
                <a:cubicBezTo>
                  <a:pt x="2307" y="11"/>
                  <a:pt x="2308" y="5"/>
                  <a:pt x="2309" y="0"/>
                </a:cubicBezTo>
                <a:cubicBezTo>
                  <a:pt x="2297" y="0"/>
                  <a:pt x="2297" y="0"/>
                  <a:pt x="2297" y="0"/>
                </a:cubicBezTo>
                <a:cubicBezTo>
                  <a:pt x="2297" y="1"/>
                  <a:pt x="2297" y="2"/>
                  <a:pt x="2297" y="3"/>
                </a:cubicBezTo>
                <a:cubicBezTo>
                  <a:pt x="2298" y="5"/>
                  <a:pt x="2301" y="24"/>
                  <a:pt x="2305" y="16"/>
                </a:cubicBezTo>
                <a:close/>
                <a:moveTo>
                  <a:pt x="2305" y="1486"/>
                </a:moveTo>
                <a:cubicBezTo>
                  <a:pt x="2308" y="1490"/>
                  <a:pt x="2318" y="1475"/>
                  <a:pt x="2323" y="1468"/>
                </a:cubicBezTo>
                <a:cubicBezTo>
                  <a:pt x="2329" y="1460"/>
                  <a:pt x="2335" y="1452"/>
                  <a:pt x="2340" y="1443"/>
                </a:cubicBezTo>
                <a:cubicBezTo>
                  <a:pt x="2347" y="1432"/>
                  <a:pt x="2353" y="1420"/>
                  <a:pt x="2359" y="1407"/>
                </a:cubicBezTo>
                <a:cubicBezTo>
                  <a:pt x="2364" y="1395"/>
                  <a:pt x="2370" y="1382"/>
                  <a:pt x="2368" y="1368"/>
                </a:cubicBezTo>
                <a:cubicBezTo>
                  <a:pt x="2368" y="1364"/>
                  <a:pt x="2367" y="1361"/>
                  <a:pt x="2366" y="1359"/>
                </a:cubicBezTo>
                <a:cubicBezTo>
                  <a:pt x="2363" y="1356"/>
                  <a:pt x="2360" y="1356"/>
                  <a:pt x="2357" y="1357"/>
                </a:cubicBezTo>
                <a:cubicBezTo>
                  <a:pt x="2350" y="1359"/>
                  <a:pt x="2346" y="1365"/>
                  <a:pt x="2342" y="1372"/>
                </a:cubicBezTo>
                <a:cubicBezTo>
                  <a:pt x="2337" y="1379"/>
                  <a:pt x="2332" y="1387"/>
                  <a:pt x="2329" y="1396"/>
                </a:cubicBezTo>
                <a:cubicBezTo>
                  <a:pt x="2323" y="1411"/>
                  <a:pt x="2319" y="1426"/>
                  <a:pt x="2314" y="1441"/>
                </a:cubicBezTo>
                <a:cubicBezTo>
                  <a:pt x="2310" y="1456"/>
                  <a:pt x="2301" y="1482"/>
                  <a:pt x="2305" y="1486"/>
                </a:cubicBezTo>
                <a:close/>
                <a:moveTo>
                  <a:pt x="3002" y="58"/>
                </a:moveTo>
                <a:cubicBezTo>
                  <a:pt x="3013" y="87"/>
                  <a:pt x="3033" y="107"/>
                  <a:pt x="3053" y="124"/>
                </a:cubicBezTo>
                <a:cubicBezTo>
                  <a:pt x="3055" y="125"/>
                  <a:pt x="3057" y="127"/>
                  <a:pt x="3059" y="128"/>
                </a:cubicBezTo>
                <a:cubicBezTo>
                  <a:pt x="3060" y="128"/>
                  <a:pt x="3061" y="128"/>
                  <a:pt x="3061" y="128"/>
                </a:cubicBezTo>
                <a:cubicBezTo>
                  <a:pt x="3063" y="128"/>
                  <a:pt x="3064" y="127"/>
                  <a:pt x="3065" y="126"/>
                </a:cubicBezTo>
                <a:cubicBezTo>
                  <a:pt x="3069" y="121"/>
                  <a:pt x="3063" y="107"/>
                  <a:pt x="3062" y="103"/>
                </a:cubicBezTo>
                <a:cubicBezTo>
                  <a:pt x="3058" y="94"/>
                  <a:pt x="3054" y="87"/>
                  <a:pt x="3050" y="79"/>
                </a:cubicBezTo>
                <a:cubicBezTo>
                  <a:pt x="3044" y="65"/>
                  <a:pt x="3037" y="52"/>
                  <a:pt x="3028" y="40"/>
                </a:cubicBezTo>
                <a:cubicBezTo>
                  <a:pt x="3025" y="35"/>
                  <a:pt x="3021" y="31"/>
                  <a:pt x="3016" y="29"/>
                </a:cubicBezTo>
                <a:cubicBezTo>
                  <a:pt x="3011" y="27"/>
                  <a:pt x="3005" y="29"/>
                  <a:pt x="3002" y="34"/>
                </a:cubicBezTo>
                <a:cubicBezTo>
                  <a:pt x="3000" y="37"/>
                  <a:pt x="2999" y="42"/>
                  <a:pt x="3000" y="46"/>
                </a:cubicBezTo>
                <a:cubicBezTo>
                  <a:pt x="3000" y="50"/>
                  <a:pt x="3001" y="54"/>
                  <a:pt x="3002" y="58"/>
                </a:cubicBezTo>
                <a:close/>
                <a:moveTo>
                  <a:pt x="2280" y="694"/>
                </a:moveTo>
                <a:cubicBezTo>
                  <a:pt x="2275" y="680"/>
                  <a:pt x="2270" y="656"/>
                  <a:pt x="2256" y="652"/>
                </a:cubicBezTo>
                <a:cubicBezTo>
                  <a:pt x="2252" y="650"/>
                  <a:pt x="2247" y="651"/>
                  <a:pt x="2244" y="656"/>
                </a:cubicBezTo>
                <a:cubicBezTo>
                  <a:pt x="2240" y="661"/>
                  <a:pt x="2240" y="669"/>
                  <a:pt x="2242" y="676"/>
                </a:cubicBezTo>
                <a:cubicBezTo>
                  <a:pt x="2248" y="698"/>
                  <a:pt x="2256" y="718"/>
                  <a:pt x="2266" y="736"/>
                </a:cubicBezTo>
                <a:cubicBezTo>
                  <a:pt x="2271" y="746"/>
                  <a:pt x="2276" y="755"/>
                  <a:pt x="2282" y="763"/>
                </a:cubicBezTo>
                <a:cubicBezTo>
                  <a:pt x="2285" y="767"/>
                  <a:pt x="2299" y="791"/>
                  <a:pt x="2299" y="781"/>
                </a:cubicBezTo>
                <a:cubicBezTo>
                  <a:pt x="2299" y="769"/>
                  <a:pt x="2296" y="757"/>
                  <a:pt x="2293" y="746"/>
                </a:cubicBezTo>
                <a:cubicBezTo>
                  <a:pt x="2290" y="728"/>
                  <a:pt x="2285" y="711"/>
                  <a:pt x="2280" y="694"/>
                </a:cubicBezTo>
                <a:close/>
                <a:moveTo>
                  <a:pt x="1921" y="425"/>
                </a:moveTo>
                <a:cubicBezTo>
                  <a:pt x="1924" y="429"/>
                  <a:pt x="1934" y="414"/>
                  <a:pt x="1939" y="406"/>
                </a:cubicBezTo>
                <a:cubicBezTo>
                  <a:pt x="1945" y="399"/>
                  <a:pt x="1951" y="390"/>
                  <a:pt x="1956" y="382"/>
                </a:cubicBezTo>
                <a:cubicBezTo>
                  <a:pt x="1963" y="370"/>
                  <a:pt x="1969" y="358"/>
                  <a:pt x="1975" y="346"/>
                </a:cubicBezTo>
                <a:cubicBezTo>
                  <a:pt x="1980" y="333"/>
                  <a:pt x="1986" y="321"/>
                  <a:pt x="1984" y="306"/>
                </a:cubicBezTo>
                <a:cubicBezTo>
                  <a:pt x="1984" y="303"/>
                  <a:pt x="1983" y="300"/>
                  <a:pt x="1982" y="298"/>
                </a:cubicBezTo>
                <a:cubicBezTo>
                  <a:pt x="1979" y="295"/>
                  <a:pt x="1976" y="295"/>
                  <a:pt x="1973" y="296"/>
                </a:cubicBezTo>
                <a:cubicBezTo>
                  <a:pt x="1966" y="298"/>
                  <a:pt x="1962" y="304"/>
                  <a:pt x="1958" y="310"/>
                </a:cubicBezTo>
                <a:cubicBezTo>
                  <a:pt x="1953" y="318"/>
                  <a:pt x="1948" y="326"/>
                  <a:pt x="1945" y="335"/>
                </a:cubicBezTo>
                <a:cubicBezTo>
                  <a:pt x="1939" y="349"/>
                  <a:pt x="1935" y="364"/>
                  <a:pt x="1930" y="380"/>
                </a:cubicBezTo>
                <a:cubicBezTo>
                  <a:pt x="1926" y="394"/>
                  <a:pt x="1917" y="421"/>
                  <a:pt x="1921" y="425"/>
                </a:cubicBezTo>
                <a:close/>
                <a:moveTo>
                  <a:pt x="2234" y="764"/>
                </a:moveTo>
                <a:cubicBezTo>
                  <a:pt x="2245" y="793"/>
                  <a:pt x="2265" y="813"/>
                  <a:pt x="2285" y="829"/>
                </a:cubicBezTo>
                <a:cubicBezTo>
                  <a:pt x="2287" y="831"/>
                  <a:pt x="2289" y="833"/>
                  <a:pt x="2291" y="833"/>
                </a:cubicBezTo>
                <a:cubicBezTo>
                  <a:pt x="2292" y="833"/>
                  <a:pt x="2293" y="834"/>
                  <a:pt x="2293" y="833"/>
                </a:cubicBezTo>
                <a:cubicBezTo>
                  <a:pt x="2295" y="833"/>
                  <a:pt x="2296" y="833"/>
                  <a:pt x="2297" y="831"/>
                </a:cubicBezTo>
                <a:cubicBezTo>
                  <a:pt x="2301" y="826"/>
                  <a:pt x="2295" y="813"/>
                  <a:pt x="2294" y="808"/>
                </a:cubicBezTo>
                <a:cubicBezTo>
                  <a:pt x="2290" y="800"/>
                  <a:pt x="2286" y="792"/>
                  <a:pt x="2282" y="784"/>
                </a:cubicBezTo>
                <a:cubicBezTo>
                  <a:pt x="2276" y="771"/>
                  <a:pt x="2269" y="758"/>
                  <a:pt x="2260" y="746"/>
                </a:cubicBezTo>
                <a:cubicBezTo>
                  <a:pt x="2257" y="741"/>
                  <a:pt x="2253" y="736"/>
                  <a:pt x="2248" y="735"/>
                </a:cubicBezTo>
                <a:cubicBezTo>
                  <a:pt x="2243" y="733"/>
                  <a:pt x="2237" y="734"/>
                  <a:pt x="2234" y="740"/>
                </a:cubicBezTo>
                <a:cubicBezTo>
                  <a:pt x="2232" y="743"/>
                  <a:pt x="2231" y="747"/>
                  <a:pt x="2232" y="752"/>
                </a:cubicBezTo>
                <a:cubicBezTo>
                  <a:pt x="2232" y="756"/>
                  <a:pt x="2233" y="760"/>
                  <a:pt x="2234" y="764"/>
                </a:cubicBezTo>
                <a:close/>
                <a:moveTo>
                  <a:pt x="2234" y="58"/>
                </a:moveTo>
                <a:cubicBezTo>
                  <a:pt x="2245" y="87"/>
                  <a:pt x="2265" y="107"/>
                  <a:pt x="2285" y="124"/>
                </a:cubicBezTo>
                <a:cubicBezTo>
                  <a:pt x="2287" y="125"/>
                  <a:pt x="2289" y="127"/>
                  <a:pt x="2291" y="128"/>
                </a:cubicBezTo>
                <a:cubicBezTo>
                  <a:pt x="2292" y="128"/>
                  <a:pt x="2293" y="128"/>
                  <a:pt x="2293" y="128"/>
                </a:cubicBezTo>
                <a:cubicBezTo>
                  <a:pt x="2295" y="128"/>
                  <a:pt x="2296" y="127"/>
                  <a:pt x="2297" y="126"/>
                </a:cubicBezTo>
                <a:cubicBezTo>
                  <a:pt x="2301" y="121"/>
                  <a:pt x="2295" y="107"/>
                  <a:pt x="2294" y="103"/>
                </a:cubicBezTo>
                <a:cubicBezTo>
                  <a:pt x="2290" y="94"/>
                  <a:pt x="2286" y="87"/>
                  <a:pt x="2282" y="79"/>
                </a:cubicBezTo>
                <a:cubicBezTo>
                  <a:pt x="2276" y="65"/>
                  <a:pt x="2269" y="52"/>
                  <a:pt x="2260" y="40"/>
                </a:cubicBezTo>
                <a:cubicBezTo>
                  <a:pt x="2257" y="35"/>
                  <a:pt x="2253" y="31"/>
                  <a:pt x="2248" y="29"/>
                </a:cubicBezTo>
                <a:cubicBezTo>
                  <a:pt x="2243" y="27"/>
                  <a:pt x="2237" y="29"/>
                  <a:pt x="2234" y="34"/>
                </a:cubicBezTo>
                <a:cubicBezTo>
                  <a:pt x="2232" y="37"/>
                  <a:pt x="2231" y="42"/>
                  <a:pt x="2232" y="46"/>
                </a:cubicBezTo>
                <a:cubicBezTo>
                  <a:pt x="2232" y="50"/>
                  <a:pt x="2233" y="54"/>
                  <a:pt x="2234" y="58"/>
                </a:cubicBezTo>
                <a:close/>
                <a:moveTo>
                  <a:pt x="2282" y="58"/>
                </a:moveTo>
                <a:cubicBezTo>
                  <a:pt x="2285" y="62"/>
                  <a:pt x="2299" y="86"/>
                  <a:pt x="2299" y="76"/>
                </a:cubicBezTo>
                <a:cubicBezTo>
                  <a:pt x="2299" y="64"/>
                  <a:pt x="2296" y="51"/>
                  <a:pt x="2293" y="40"/>
                </a:cubicBezTo>
                <a:cubicBezTo>
                  <a:pt x="2290" y="27"/>
                  <a:pt x="2287" y="13"/>
                  <a:pt x="2283" y="0"/>
                </a:cubicBezTo>
                <a:cubicBezTo>
                  <a:pt x="2252" y="0"/>
                  <a:pt x="2252" y="0"/>
                  <a:pt x="2252" y="0"/>
                </a:cubicBezTo>
                <a:cubicBezTo>
                  <a:pt x="2256" y="11"/>
                  <a:pt x="2261" y="21"/>
                  <a:pt x="2266" y="31"/>
                </a:cubicBezTo>
                <a:cubicBezTo>
                  <a:pt x="2271" y="40"/>
                  <a:pt x="2276" y="49"/>
                  <a:pt x="2282" y="58"/>
                </a:cubicBezTo>
                <a:close/>
                <a:moveTo>
                  <a:pt x="2280" y="1400"/>
                </a:moveTo>
                <a:cubicBezTo>
                  <a:pt x="2275" y="1385"/>
                  <a:pt x="2270" y="1362"/>
                  <a:pt x="2256" y="1357"/>
                </a:cubicBezTo>
                <a:cubicBezTo>
                  <a:pt x="2252" y="1356"/>
                  <a:pt x="2247" y="1357"/>
                  <a:pt x="2244" y="1361"/>
                </a:cubicBezTo>
                <a:cubicBezTo>
                  <a:pt x="2240" y="1367"/>
                  <a:pt x="2240" y="1375"/>
                  <a:pt x="2242" y="1382"/>
                </a:cubicBezTo>
                <a:cubicBezTo>
                  <a:pt x="2248" y="1403"/>
                  <a:pt x="2256" y="1423"/>
                  <a:pt x="2266" y="1442"/>
                </a:cubicBezTo>
                <a:cubicBezTo>
                  <a:pt x="2271" y="1451"/>
                  <a:pt x="2276" y="1460"/>
                  <a:pt x="2282" y="1469"/>
                </a:cubicBezTo>
                <a:cubicBezTo>
                  <a:pt x="2285" y="1473"/>
                  <a:pt x="2299" y="1497"/>
                  <a:pt x="2299" y="1487"/>
                </a:cubicBezTo>
                <a:cubicBezTo>
                  <a:pt x="2299" y="1475"/>
                  <a:pt x="2296" y="1462"/>
                  <a:pt x="2293" y="1451"/>
                </a:cubicBezTo>
                <a:cubicBezTo>
                  <a:pt x="2290" y="1434"/>
                  <a:pt x="2285" y="1417"/>
                  <a:pt x="2280" y="1400"/>
                </a:cubicBezTo>
                <a:close/>
                <a:moveTo>
                  <a:pt x="2692" y="933"/>
                </a:moveTo>
                <a:cubicBezTo>
                  <a:pt x="2687" y="930"/>
                  <a:pt x="2680" y="932"/>
                  <a:pt x="2676" y="937"/>
                </a:cubicBezTo>
                <a:cubicBezTo>
                  <a:pt x="2672" y="942"/>
                  <a:pt x="2670" y="949"/>
                  <a:pt x="2669" y="956"/>
                </a:cubicBezTo>
                <a:cubicBezTo>
                  <a:pt x="2670" y="982"/>
                  <a:pt x="2673" y="1006"/>
                  <a:pt x="2676" y="1031"/>
                </a:cubicBezTo>
                <a:cubicBezTo>
                  <a:pt x="2678" y="1041"/>
                  <a:pt x="2679" y="1051"/>
                  <a:pt x="2681" y="1061"/>
                </a:cubicBezTo>
                <a:cubicBezTo>
                  <a:pt x="2682" y="1064"/>
                  <a:pt x="2685" y="1082"/>
                  <a:pt x="2689" y="1074"/>
                </a:cubicBezTo>
                <a:cubicBezTo>
                  <a:pt x="2691" y="1070"/>
                  <a:pt x="2692" y="1063"/>
                  <a:pt x="2693" y="1058"/>
                </a:cubicBezTo>
                <a:cubicBezTo>
                  <a:pt x="2695" y="1048"/>
                  <a:pt x="2696" y="1038"/>
                  <a:pt x="2697" y="1028"/>
                </a:cubicBezTo>
                <a:cubicBezTo>
                  <a:pt x="2700" y="1011"/>
                  <a:pt x="2701" y="994"/>
                  <a:pt x="2702" y="977"/>
                </a:cubicBezTo>
                <a:cubicBezTo>
                  <a:pt x="2703" y="963"/>
                  <a:pt x="2704" y="940"/>
                  <a:pt x="2692" y="933"/>
                </a:cubicBezTo>
                <a:close/>
                <a:moveTo>
                  <a:pt x="2664" y="1047"/>
                </a:moveTo>
                <a:cubicBezTo>
                  <a:pt x="2659" y="1033"/>
                  <a:pt x="2654" y="1009"/>
                  <a:pt x="2640" y="1004"/>
                </a:cubicBezTo>
                <a:cubicBezTo>
                  <a:pt x="2636" y="1003"/>
                  <a:pt x="2631" y="1004"/>
                  <a:pt x="2628" y="1008"/>
                </a:cubicBezTo>
                <a:cubicBezTo>
                  <a:pt x="2624" y="1014"/>
                  <a:pt x="2624" y="1022"/>
                  <a:pt x="2626" y="1029"/>
                </a:cubicBezTo>
                <a:cubicBezTo>
                  <a:pt x="2632" y="1050"/>
                  <a:pt x="2640" y="1071"/>
                  <a:pt x="2650" y="1089"/>
                </a:cubicBezTo>
                <a:cubicBezTo>
                  <a:pt x="2655" y="1098"/>
                  <a:pt x="2660" y="1107"/>
                  <a:pt x="2666" y="1116"/>
                </a:cubicBezTo>
                <a:cubicBezTo>
                  <a:pt x="2669" y="1120"/>
                  <a:pt x="2683" y="1144"/>
                  <a:pt x="2683" y="1134"/>
                </a:cubicBezTo>
                <a:cubicBezTo>
                  <a:pt x="2683" y="1122"/>
                  <a:pt x="2680" y="1110"/>
                  <a:pt x="2677" y="1098"/>
                </a:cubicBezTo>
                <a:cubicBezTo>
                  <a:pt x="2674" y="1081"/>
                  <a:pt x="2669" y="1064"/>
                  <a:pt x="2664" y="1047"/>
                </a:cubicBezTo>
                <a:close/>
                <a:moveTo>
                  <a:pt x="2689" y="1133"/>
                </a:moveTo>
                <a:cubicBezTo>
                  <a:pt x="2692" y="1137"/>
                  <a:pt x="2702" y="1122"/>
                  <a:pt x="2707" y="1115"/>
                </a:cubicBezTo>
                <a:cubicBezTo>
                  <a:pt x="2713" y="1107"/>
                  <a:pt x="2719" y="1099"/>
                  <a:pt x="2724" y="1090"/>
                </a:cubicBezTo>
                <a:cubicBezTo>
                  <a:pt x="2731" y="1079"/>
                  <a:pt x="2737" y="1067"/>
                  <a:pt x="2743" y="1054"/>
                </a:cubicBezTo>
                <a:cubicBezTo>
                  <a:pt x="2748" y="1042"/>
                  <a:pt x="2754" y="1030"/>
                  <a:pt x="2752" y="1015"/>
                </a:cubicBezTo>
                <a:cubicBezTo>
                  <a:pt x="2752" y="1012"/>
                  <a:pt x="2751" y="1008"/>
                  <a:pt x="2750" y="1006"/>
                </a:cubicBezTo>
                <a:cubicBezTo>
                  <a:pt x="2747" y="1003"/>
                  <a:pt x="2744" y="1003"/>
                  <a:pt x="2741" y="1004"/>
                </a:cubicBezTo>
                <a:cubicBezTo>
                  <a:pt x="2734" y="1006"/>
                  <a:pt x="2730" y="1012"/>
                  <a:pt x="2726" y="1019"/>
                </a:cubicBezTo>
                <a:cubicBezTo>
                  <a:pt x="2721" y="1026"/>
                  <a:pt x="2716" y="1034"/>
                  <a:pt x="2713" y="1043"/>
                </a:cubicBezTo>
                <a:cubicBezTo>
                  <a:pt x="2707" y="1058"/>
                  <a:pt x="2703" y="1073"/>
                  <a:pt x="2698" y="1088"/>
                </a:cubicBezTo>
                <a:cubicBezTo>
                  <a:pt x="2694" y="1103"/>
                  <a:pt x="2685" y="1129"/>
                  <a:pt x="2689" y="1133"/>
                </a:cubicBezTo>
                <a:close/>
                <a:moveTo>
                  <a:pt x="3002" y="764"/>
                </a:moveTo>
                <a:cubicBezTo>
                  <a:pt x="3013" y="793"/>
                  <a:pt x="3033" y="813"/>
                  <a:pt x="3053" y="829"/>
                </a:cubicBezTo>
                <a:cubicBezTo>
                  <a:pt x="3055" y="831"/>
                  <a:pt x="3057" y="833"/>
                  <a:pt x="3059" y="833"/>
                </a:cubicBezTo>
                <a:cubicBezTo>
                  <a:pt x="3060" y="833"/>
                  <a:pt x="3061" y="834"/>
                  <a:pt x="3061" y="833"/>
                </a:cubicBezTo>
                <a:cubicBezTo>
                  <a:pt x="3063" y="833"/>
                  <a:pt x="3064" y="833"/>
                  <a:pt x="3065" y="831"/>
                </a:cubicBezTo>
                <a:cubicBezTo>
                  <a:pt x="3069" y="826"/>
                  <a:pt x="3063" y="813"/>
                  <a:pt x="3062" y="808"/>
                </a:cubicBezTo>
                <a:cubicBezTo>
                  <a:pt x="3058" y="800"/>
                  <a:pt x="3054" y="792"/>
                  <a:pt x="3050" y="784"/>
                </a:cubicBezTo>
                <a:cubicBezTo>
                  <a:pt x="3044" y="771"/>
                  <a:pt x="3037" y="758"/>
                  <a:pt x="3028" y="746"/>
                </a:cubicBezTo>
                <a:cubicBezTo>
                  <a:pt x="3025" y="741"/>
                  <a:pt x="3021" y="736"/>
                  <a:pt x="3016" y="735"/>
                </a:cubicBezTo>
                <a:cubicBezTo>
                  <a:pt x="3011" y="733"/>
                  <a:pt x="3005" y="734"/>
                  <a:pt x="3002" y="740"/>
                </a:cubicBezTo>
                <a:cubicBezTo>
                  <a:pt x="3000" y="743"/>
                  <a:pt x="2999" y="747"/>
                  <a:pt x="3000" y="752"/>
                </a:cubicBezTo>
                <a:cubicBezTo>
                  <a:pt x="3000" y="756"/>
                  <a:pt x="3001" y="760"/>
                  <a:pt x="3002" y="764"/>
                </a:cubicBezTo>
                <a:close/>
                <a:moveTo>
                  <a:pt x="2689" y="425"/>
                </a:moveTo>
                <a:cubicBezTo>
                  <a:pt x="2692" y="429"/>
                  <a:pt x="2702" y="414"/>
                  <a:pt x="2707" y="406"/>
                </a:cubicBezTo>
                <a:cubicBezTo>
                  <a:pt x="2713" y="399"/>
                  <a:pt x="2719" y="390"/>
                  <a:pt x="2724" y="382"/>
                </a:cubicBezTo>
                <a:cubicBezTo>
                  <a:pt x="2731" y="370"/>
                  <a:pt x="2737" y="358"/>
                  <a:pt x="2743" y="346"/>
                </a:cubicBezTo>
                <a:cubicBezTo>
                  <a:pt x="2748" y="333"/>
                  <a:pt x="2754" y="321"/>
                  <a:pt x="2752" y="306"/>
                </a:cubicBezTo>
                <a:cubicBezTo>
                  <a:pt x="2752" y="303"/>
                  <a:pt x="2751" y="300"/>
                  <a:pt x="2750" y="298"/>
                </a:cubicBezTo>
                <a:cubicBezTo>
                  <a:pt x="2747" y="295"/>
                  <a:pt x="2744" y="295"/>
                  <a:pt x="2741" y="296"/>
                </a:cubicBezTo>
                <a:cubicBezTo>
                  <a:pt x="2734" y="298"/>
                  <a:pt x="2730" y="304"/>
                  <a:pt x="2726" y="310"/>
                </a:cubicBezTo>
                <a:cubicBezTo>
                  <a:pt x="2721" y="318"/>
                  <a:pt x="2716" y="326"/>
                  <a:pt x="2713" y="335"/>
                </a:cubicBezTo>
                <a:cubicBezTo>
                  <a:pt x="2707" y="349"/>
                  <a:pt x="2703" y="364"/>
                  <a:pt x="2698" y="380"/>
                </a:cubicBezTo>
                <a:cubicBezTo>
                  <a:pt x="2694" y="394"/>
                  <a:pt x="2685" y="421"/>
                  <a:pt x="2689" y="425"/>
                </a:cubicBezTo>
                <a:close/>
                <a:moveTo>
                  <a:pt x="2650" y="381"/>
                </a:moveTo>
                <a:cubicBezTo>
                  <a:pt x="2655" y="390"/>
                  <a:pt x="2660" y="399"/>
                  <a:pt x="2666" y="407"/>
                </a:cubicBezTo>
                <a:cubicBezTo>
                  <a:pt x="2669" y="411"/>
                  <a:pt x="2683" y="436"/>
                  <a:pt x="2683" y="426"/>
                </a:cubicBezTo>
                <a:cubicBezTo>
                  <a:pt x="2683" y="414"/>
                  <a:pt x="2680" y="401"/>
                  <a:pt x="2677" y="390"/>
                </a:cubicBezTo>
                <a:cubicBezTo>
                  <a:pt x="2674" y="373"/>
                  <a:pt x="2669" y="355"/>
                  <a:pt x="2664" y="339"/>
                </a:cubicBezTo>
                <a:cubicBezTo>
                  <a:pt x="2659" y="324"/>
                  <a:pt x="2654" y="301"/>
                  <a:pt x="2640" y="296"/>
                </a:cubicBezTo>
                <a:cubicBezTo>
                  <a:pt x="2636" y="294"/>
                  <a:pt x="2631" y="296"/>
                  <a:pt x="2628" y="300"/>
                </a:cubicBezTo>
                <a:cubicBezTo>
                  <a:pt x="2624" y="305"/>
                  <a:pt x="2624" y="314"/>
                  <a:pt x="2626" y="321"/>
                </a:cubicBezTo>
                <a:cubicBezTo>
                  <a:pt x="2632" y="342"/>
                  <a:pt x="2640" y="362"/>
                  <a:pt x="2650" y="381"/>
                </a:cubicBezTo>
                <a:close/>
                <a:moveTo>
                  <a:pt x="2618" y="408"/>
                </a:moveTo>
                <a:cubicBezTo>
                  <a:pt x="2629" y="437"/>
                  <a:pt x="2649" y="457"/>
                  <a:pt x="2669" y="474"/>
                </a:cubicBezTo>
                <a:cubicBezTo>
                  <a:pt x="2671" y="475"/>
                  <a:pt x="2673" y="477"/>
                  <a:pt x="2675" y="478"/>
                </a:cubicBezTo>
                <a:cubicBezTo>
                  <a:pt x="2676" y="478"/>
                  <a:pt x="2677" y="478"/>
                  <a:pt x="2677" y="478"/>
                </a:cubicBezTo>
                <a:cubicBezTo>
                  <a:pt x="2679" y="478"/>
                  <a:pt x="2680" y="477"/>
                  <a:pt x="2681" y="476"/>
                </a:cubicBezTo>
                <a:cubicBezTo>
                  <a:pt x="2685" y="471"/>
                  <a:pt x="2679" y="457"/>
                  <a:pt x="2678" y="453"/>
                </a:cubicBezTo>
                <a:cubicBezTo>
                  <a:pt x="2674" y="444"/>
                  <a:pt x="2670" y="436"/>
                  <a:pt x="2666" y="429"/>
                </a:cubicBezTo>
                <a:cubicBezTo>
                  <a:pt x="2660" y="415"/>
                  <a:pt x="2653" y="402"/>
                  <a:pt x="2644" y="390"/>
                </a:cubicBezTo>
                <a:cubicBezTo>
                  <a:pt x="2641" y="385"/>
                  <a:pt x="2637" y="381"/>
                  <a:pt x="2632" y="379"/>
                </a:cubicBezTo>
                <a:cubicBezTo>
                  <a:pt x="2627" y="377"/>
                  <a:pt x="2621" y="379"/>
                  <a:pt x="2618" y="384"/>
                </a:cubicBezTo>
                <a:cubicBezTo>
                  <a:pt x="2616" y="387"/>
                  <a:pt x="2615" y="392"/>
                  <a:pt x="2616" y="396"/>
                </a:cubicBezTo>
                <a:cubicBezTo>
                  <a:pt x="2616" y="400"/>
                  <a:pt x="2617" y="404"/>
                  <a:pt x="2618" y="408"/>
                </a:cubicBezTo>
                <a:close/>
                <a:moveTo>
                  <a:pt x="2618" y="1116"/>
                </a:moveTo>
                <a:cubicBezTo>
                  <a:pt x="2629" y="1146"/>
                  <a:pt x="2649" y="1165"/>
                  <a:pt x="2669" y="1182"/>
                </a:cubicBezTo>
                <a:cubicBezTo>
                  <a:pt x="2671" y="1184"/>
                  <a:pt x="2673" y="1185"/>
                  <a:pt x="2675" y="1186"/>
                </a:cubicBezTo>
                <a:cubicBezTo>
                  <a:pt x="2676" y="1186"/>
                  <a:pt x="2677" y="1186"/>
                  <a:pt x="2677" y="1186"/>
                </a:cubicBezTo>
                <a:cubicBezTo>
                  <a:pt x="2679" y="1186"/>
                  <a:pt x="2680" y="1185"/>
                  <a:pt x="2681" y="1184"/>
                </a:cubicBezTo>
                <a:cubicBezTo>
                  <a:pt x="2685" y="1179"/>
                  <a:pt x="2679" y="1166"/>
                  <a:pt x="2678" y="1161"/>
                </a:cubicBezTo>
                <a:cubicBezTo>
                  <a:pt x="2674" y="1153"/>
                  <a:pt x="2670" y="1145"/>
                  <a:pt x="2666" y="1137"/>
                </a:cubicBezTo>
                <a:cubicBezTo>
                  <a:pt x="2660" y="1124"/>
                  <a:pt x="2653" y="1110"/>
                  <a:pt x="2644" y="1099"/>
                </a:cubicBezTo>
                <a:cubicBezTo>
                  <a:pt x="2641" y="1094"/>
                  <a:pt x="2637" y="1089"/>
                  <a:pt x="2632" y="1087"/>
                </a:cubicBezTo>
                <a:cubicBezTo>
                  <a:pt x="2627" y="1086"/>
                  <a:pt x="2621" y="1087"/>
                  <a:pt x="2618" y="1093"/>
                </a:cubicBezTo>
                <a:cubicBezTo>
                  <a:pt x="2616" y="1096"/>
                  <a:pt x="2615" y="1100"/>
                  <a:pt x="2616" y="1104"/>
                </a:cubicBezTo>
                <a:cubicBezTo>
                  <a:pt x="2616" y="1109"/>
                  <a:pt x="2617" y="1112"/>
                  <a:pt x="2618" y="1116"/>
                </a:cubicBezTo>
                <a:close/>
                <a:moveTo>
                  <a:pt x="2308" y="1285"/>
                </a:moveTo>
                <a:cubicBezTo>
                  <a:pt x="2303" y="1282"/>
                  <a:pt x="2296" y="1285"/>
                  <a:pt x="2292" y="1290"/>
                </a:cubicBezTo>
                <a:cubicBezTo>
                  <a:pt x="2288" y="1295"/>
                  <a:pt x="2286" y="1302"/>
                  <a:pt x="2285" y="1309"/>
                </a:cubicBezTo>
                <a:cubicBezTo>
                  <a:pt x="2286" y="1334"/>
                  <a:pt x="2289" y="1359"/>
                  <a:pt x="2292" y="1384"/>
                </a:cubicBezTo>
                <a:cubicBezTo>
                  <a:pt x="2294" y="1394"/>
                  <a:pt x="2295" y="1404"/>
                  <a:pt x="2297" y="1414"/>
                </a:cubicBezTo>
                <a:cubicBezTo>
                  <a:pt x="2298" y="1417"/>
                  <a:pt x="2301" y="1435"/>
                  <a:pt x="2305" y="1427"/>
                </a:cubicBezTo>
                <a:cubicBezTo>
                  <a:pt x="2307" y="1423"/>
                  <a:pt x="2308" y="1416"/>
                  <a:pt x="2309" y="1411"/>
                </a:cubicBezTo>
                <a:cubicBezTo>
                  <a:pt x="2311" y="1401"/>
                  <a:pt x="2312" y="1391"/>
                  <a:pt x="2313" y="1381"/>
                </a:cubicBezTo>
                <a:cubicBezTo>
                  <a:pt x="2316" y="1364"/>
                  <a:pt x="2317" y="1347"/>
                  <a:pt x="2318" y="1330"/>
                </a:cubicBezTo>
                <a:cubicBezTo>
                  <a:pt x="2319" y="1316"/>
                  <a:pt x="2320" y="1293"/>
                  <a:pt x="2308" y="1285"/>
                </a:cubicBezTo>
                <a:close/>
                <a:moveTo>
                  <a:pt x="2681" y="352"/>
                </a:moveTo>
                <a:cubicBezTo>
                  <a:pt x="2682" y="355"/>
                  <a:pt x="2685" y="374"/>
                  <a:pt x="2689" y="366"/>
                </a:cubicBezTo>
                <a:cubicBezTo>
                  <a:pt x="2691" y="361"/>
                  <a:pt x="2692" y="355"/>
                  <a:pt x="2693" y="350"/>
                </a:cubicBezTo>
                <a:cubicBezTo>
                  <a:pt x="2695" y="340"/>
                  <a:pt x="2696" y="330"/>
                  <a:pt x="2697" y="320"/>
                </a:cubicBezTo>
                <a:cubicBezTo>
                  <a:pt x="2700" y="303"/>
                  <a:pt x="2701" y="286"/>
                  <a:pt x="2702" y="268"/>
                </a:cubicBezTo>
                <a:cubicBezTo>
                  <a:pt x="2703" y="254"/>
                  <a:pt x="2704" y="232"/>
                  <a:pt x="2692" y="224"/>
                </a:cubicBezTo>
                <a:cubicBezTo>
                  <a:pt x="2687" y="221"/>
                  <a:pt x="2680" y="223"/>
                  <a:pt x="2676" y="228"/>
                </a:cubicBezTo>
                <a:cubicBezTo>
                  <a:pt x="2672" y="233"/>
                  <a:pt x="2670" y="241"/>
                  <a:pt x="2669" y="248"/>
                </a:cubicBezTo>
                <a:cubicBezTo>
                  <a:pt x="2670" y="273"/>
                  <a:pt x="2673" y="298"/>
                  <a:pt x="2676" y="323"/>
                </a:cubicBezTo>
                <a:cubicBezTo>
                  <a:pt x="2678" y="333"/>
                  <a:pt x="2679" y="343"/>
                  <a:pt x="2681" y="352"/>
                </a:cubicBezTo>
                <a:close/>
                <a:moveTo>
                  <a:pt x="2305" y="75"/>
                </a:moveTo>
                <a:cubicBezTo>
                  <a:pt x="2308" y="79"/>
                  <a:pt x="2318" y="64"/>
                  <a:pt x="2323" y="56"/>
                </a:cubicBezTo>
                <a:cubicBezTo>
                  <a:pt x="2329" y="49"/>
                  <a:pt x="2335" y="41"/>
                  <a:pt x="2340" y="32"/>
                </a:cubicBezTo>
                <a:cubicBezTo>
                  <a:pt x="2346" y="22"/>
                  <a:pt x="2352" y="11"/>
                  <a:pt x="2357" y="0"/>
                </a:cubicBezTo>
                <a:cubicBezTo>
                  <a:pt x="2323" y="0"/>
                  <a:pt x="2323" y="0"/>
                  <a:pt x="2323" y="0"/>
                </a:cubicBezTo>
                <a:cubicBezTo>
                  <a:pt x="2320" y="10"/>
                  <a:pt x="2317" y="20"/>
                  <a:pt x="2314" y="30"/>
                </a:cubicBezTo>
                <a:cubicBezTo>
                  <a:pt x="2310" y="44"/>
                  <a:pt x="2301" y="71"/>
                  <a:pt x="2305" y="75"/>
                </a:cubicBezTo>
                <a:close/>
                <a:moveTo>
                  <a:pt x="2707" y="1819"/>
                </a:moveTo>
                <a:cubicBezTo>
                  <a:pt x="2713" y="1811"/>
                  <a:pt x="2719" y="1803"/>
                  <a:pt x="2724" y="1794"/>
                </a:cubicBezTo>
                <a:cubicBezTo>
                  <a:pt x="2731" y="1783"/>
                  <a:pt x="2737" y="1771"/>
                  <a:pt x="2743" y="1758"/>
                </a:cubicBezTo>
                <a:cubicBezTo>
                  <a:pt x="2748" y="1746"/>
                  <a:pt x="2754" y="1733"/>
                  <a:pt x="2752" y="1718"/>
                </a:cubicBezTo>
                <a:cubicBezTo>
                  <a:pt x="2752" y="1715"/>
                  <a:pt x="2751" y="1712"/>
                  <a:pt x="2750" y="1710"/>
                </a:cubicBezTo>
                <a:cubicBezTo>
                  <a:pt x="2747" y="1707"/>
                  <a:pt x="2744" y="1707"/>
                  <a:pt x="2741" y="1708"/>
                </a:cubicBezTo>
                <a:cubicBezTo>
                  <a:pt x="2734" y="1710"/>
                  <a:pt x="2730" y="1716"/>
                  <a:pt x="2726" y="1723"/>
                </a:cubicBezTo>
                <a:cubicBezTo>
                  <a:pt x="2721" y="1730"/>
                  <a:pt x="2716" y="1738"/>
                  <a:pt x="2713" y="1747"/>
                </a:cubicBezTo>
                <a:cubicBezTo>
                  <a:pt x="2707" y="1761"/>
                  <a:pt x="2703" y="1777"/>
                  <a:pt x="2698" y="1792"/>
                </a:cubicBezTo>
                <a:cubicBezTo>
                  <a:pt x="2694" y="1807"/>
                  <a:pt x="2685" y="1833"/>
                  <a:pt x="2689" y="1837"/>
                </a:cubicBezTo>
                <a:cubicBezTo>
                  <a:pt x="2692" y="1841"/>
                  <a:pt x="2702" y="1826"/>
                  <a:pt x="2707" y="1819"/>
                </a:cubicBezTo>
                <a:close/>
                <a:moveTo>
                  <a:pt x="2689" y="1778"/>
                </a:moveTo>
                <a:cubicBezTo>
                  <a:pt x="2691" y="1773"/>
                  <a:pt x="2692" y="1767"/>
                  <a:pt x="2693" y="1762"/>
                </a:cubicBezTo>
                <a:cubicBezTo>
                  <a:pt x="2695" y="1752"/>
                  <a:pt x="2696" y="1742"/>
                  <a:pt x="2697" y="1732"/>
                </a:cubicBezTo>
                <a:cubicBezTo>
                  <a:pt x="2700" y="1715"/>
                  <a:pt x="2701" y="1698"/>
                  <a:pt x="2702" y="1681"/>
                </a:cubicBezTo>
                <a:cubicBezTo>
                  <a:pt x="2703" y="1666"/>
                  <a:pt x="2704" y="1644"/>
                  <a:pt x="2692" y="1636"/>
                </a:cubicBezTo>
                <a:cubicBezTo>
                  <a:pt x="2687" y="1633"/>
                  <a:pt x="2680" y="1635"/>
                  <a:pt x="2676" y="1640"/>
                </a:cubicBezTo>
                <a:cubicBezTo>
                  <a:pt x="2672" y="1645"/>
                  <a:pt x="2670" y="1653"/>
                  <a:pt x="2669" y="1660"/>
                </a:cubicBezTo>
                <a:cubicBezTo>
                  <a:pt x="2670" y="1685"/>
                  <a:pt x="2673" y="1710"/>
                  <a:pt x="2676" y="1735"/>
                </a:cubicBezTo>
                <a:cubicBezTo>
                  <a:pt x="2678" y="1745"/>
                  <a:pt x="2679" y="1755"/>
                  <a:pt x="2681" y="1765"/>
                </a:cubicBezTo>
                <a:cubicBezTo>
                  <a:pt x="2682" y="1768"/>
                  <a:pt x="2685" y="1786"/>
                  <a:pt x="2689" y="1778"/>
                </a:cubicBezTo>
                <a:close/>
                <a:moveTo>
                  <a:pt x="2666" y="1841"/>
                </a:moveTo>
                <a:cubicBezTo>
                  <a:pt x="2660" y="1827"/>
                  <a:pt x="2653" y="1814"/>
                  <a:pt x="2644" y="1802"/>
                </a:cubicBezTo>
                <a:cubicBezTo>
                  <a:pt x="2641" y="1797"/>
                  <a:pt x="2637" y="1793"/>
                  <a:pt x="2632" y="1791"/>
                </a:cubicBezTo>
                <a:cubicBezTo>
                  <a:pt x="2627" y="1789"/>
                  <a:pt x="2621" y="1791"/>
                  <a:pt x="2618" y="1796"/>
                </a:cubicBezTo>
                <a:cubicBezTo>
                  <a:pt x="2616" y="1800"/>
                  <a:pt x="2615" y="1804"/>
                  <a:pt x="2616" y="1808"/>
                </a:cubicBezTo>
                <a:cubicBezTo>
                  <a:pt x="2616" y="1812"/>
                  <a:pt x="2617" y="1816"/>
                  <a:pt x="2618" y="1820"/>
                </a:cubicBezTo>
                <a:cubicBezTo>
                  <a:pt x="2629" y="1849"/>
                  <a:pt x="2649" y="1869"/>
                  <a:pt x="2669" y="1886"/>
                </a:cubicBezTo>
                <a:cubicBezTo>
                  <a:pt x="2671" y="1887"/>
                  <a:pt x="2673" y="1889"/>
                  <a:pt x="2675" y="1890"/>
                </a:cubicBezTo>
                <a:cubicBezTo>
                  <a:pt x="2676" y="1890"/>
                  <a:pt x="2677" y="1890"/>
                  <a:pt x="2677" y="1890"/>
                </a:cubicBezTo>
                <a:cubicBezTo>
                  <a:pt x="2679" y="1890"/>
                  <a:pt x="2680" y="1889"/>
                  <a:pt x="2681" y="1888"/>
                </a:cubicBezTo>
                <a:cubicBezTo>
                  <a:pt x="2685" y="1883"/>
                  <a:pt x="2679" y="1869"/>
                  <a:pt x="2678" y="1865"/>
                </a:cubicBezTo>
                <a:cubicBezTo>
                  <a:pt x="2674" y="1856"/>
                  <a:pt x="2670" y="1849"/>
                  <a:pt x="2666" y="1841"/>
                </a:cubicBezTo>
                <a:close/>
                <a:moveTo>
                  <a:pt x="2757" y="1794"/>
                </a:moveTo>
                <a:cubicBezTo>
                  <a:pt x="2757" y="1794"/>
                  <a:pt x="2756" y="1794"/>
                  <a:pt x="2756" y="1794"/>
                </a:cubicBezTo>
                <a:cubicBezTo>
                  <a:pt x="2754" y="1793"/>
                  <a:pt x="2751" y="1793"/>
                  <a:pt x="2748" y="1794"/>
                </a:cubicBezTo>
                <a:cubicBezTo>
                  <a:pt x="2735" y="1799"/>
                  <a:pt x="2724" y="1814"/>
                  <a:pt x="2715" y="1827"/>
                </a:cubicBezTo>
                <a:cubicBezTo>
                  <a:pt x="2703" y="1844"/>
                  <a:pt x="2688" y="1880"/>
                  <a:pt x="2691" y="1886"/>
                </a:cubicBezTo>
                <a:cubicBezTo>
                  <a:pt x="2694" y="1893"/>
                  <a:pt x="2732" y="1868"/>
                  <a:pt x="2747" y="1847"/>
                </a:cubicBezTo>
                <a:cubicBezTo>
                  <a:pt x="2755" y="1836"/>
                  <a:pt x="2770" y="1815"/>
                  <a:pt x="2761" y="1799"/>
                </a:cubicBezTo>
                <a:cubicBezTo>
                  <a:pt x="2760" y="1797"/>
                  <a:pt x="2759" y="1796"/>
                  <a:pt x="2757" y="1794"/>
                </a:cubicBezTo>
                <a:close/>
                <a:moveTo>
                  <a:pt x="2664" y="1751"/>
                </a:moveTo>
                <a:cubicBezTo>
                  <a:pt x="2659" y="1736"/>
                  <a:pt x="2654" y="1713"/>
                  <a:pt x="2640" y="1708"/>
                </a:cubicBezTo>
                <a:cubicBezTo>
                  <a:pt x="2636" y="1706"/>
                  <a:pt x="2631" y="1708"/>
                  <a:pt x="2628" y="1712"/>
                </a:cubicBezTo>
                <a:cubicBezTo>
                  <a:pt x="2624" y="1718"/>
                  <a:pt x="2624" y="1726"/>
                  <a:pt x="2626" y="1733"/>
                </a:cubicBezTo>
                <a:cubicBezTo>
                  <a:pt x="2632" y="1754"/>
                  <a:pt x="2640" y="1774"/>
                  <a:pt x="2650" y="1793"/>
                </a:cubicBezTo>
                <a:cubicBezTo>
                  <a:pt x="2655" y="1802"/>
                  <a:pt x="2660" y="1811"/>
                  <a:pt x="2666" y="1820"/>
                </a:cubicBezTo>
                <a:cubicBezTo>
                  <a:pt x="2669" y="1824"/>
                  <a:pt x="2683" y="1848"/>
                  <a:pt x="2683" y="1838"/>
                </a:cubicBezTo>
                <a:cubicBezTo>
                  <a:pt x="2683" y="1826"/>
                  <a:pt x="2680" y="1813"/>
                  <a:pt x="2677" y="1802"/>
                </a:cubicBezTo>
                <a:cubicBezTo>
                  <a:pt x="2674" y="1785"/>
                  <a:pt x="2669" y="1768"/>
                  <a:pt x="2664" y="1751"/>
                </a:cubicBezTo>
                <a:close/>
                <a:moveTo>
                  <a:pt x="2757" y="382"/>
                </a:moveTo>
                <a:cubicBezTo>
                  <a:pt x="2757" y="382"/>
                  <a:pt x="2756" y="382"/>
                  <a:pt x="2756" y="382"/>
                </a:cubicBezTo>
                <a:cubicBezTo>
                  <a:pt x="2754" y="380"/>
                  <a:pt x="2751" y="381"/>
                  <a:pt x="2748" y="382"/>
                </a:cubicBezTo>
                <a:cubicBezTo>
                  <a:pt x="2735" y="387"/>
                  <a:pt x="2724" y="402"/>
                  <a:pt x="2715" y="415"/>
                </a:cubicBezTo>
                <a:cubicBezTo>
                  <a:pt x="2703" y="432"/>
                  <a:pt x="2688" y="468"/>
                  <a:pt x="2691" y="474"/>
                </a:cubicBezTo>
                <a:cubicBezTo>
                  <a:pt x="2694" y="480"/>
                  <a:pt x="2732" y="456"/>
                  <a:pt x="2747" y="435"/>
                </a:cubicBezTo>
                <a:cubicBezTo>
                  <a:pt x="2755" y="424"/>
                  <a:pt x="2770" y="402"/>
                  <a:pt x="2761" y="387"/>
                </a:cubicBezTo>
                <a:cubicBezTo>
                  <a:pt x="2760" y="385"/>
                  <a:pt x="2759" y="383"/>
                  <a:pt x="2757" y="382"/>
                </a:cubicBezTo>
                <a:close/>
                <a:moveTo>
                  <a:pt x="3016" y="2146"/>
                </a:moveTo>
                <a:cubicBezTo>
                  <a:pt x="3011" y="2144"/>
                  <a:pt x="3005" y="2146"/>
                  <a:pt x="3002" y="2151"/>
                </a:cubicBezTo>
                <a:cubicBezTo>
                  <a:pt x="3001" y="2153"/>
                  <a:pt x="3000" y="2156"/>
                  <a:pt x="3000" y="2159"/>
                </a:cubicBezTo>
                <a:cubicBezTo>
                  <a:pt x="3030" y="2159"/>
                  <a:pt x="3030" y="2159"/>
                  <a:pt x="3030" y="2159"/>
                </a:cubicBezTo>
                <a:cubicBezTo>
                  <a:pt x="3029" y="2158"/>
                  <a:pt x="3029" y="2158"/>
                  <a:pt x="3028" y="2157"/>
                </a:cubicBezTo>
                <a:cubicBezTo>
                  <a:pt x="3025" y="2152"/>
                  <a:pt x="3021" y="2148"/>
                  <a:pt x="3016" y="2146"/>
                </a:cubicBezTo>
                <a:close/>
                <a:moveTo>
                  <a:pt x="3048" y="2106"/>
                </a:moveTo>
                <a:cubicBezTo>
                  <a:pt x="3043" y="2091"/>
                  <a:pt x="3038" y="2068"/>
                  <a:pt x="3024" y="2063"/>
                </a:cubicBezTo>
                <a:cubicBezTo>
                  <a:pt x="3020" y="2061"/>
                  <a:pt x="3015" y="2062"/>
                  <a:pt x="3012" y="2067"/>
                </a:cubicBezTo>
                <a:cubicBezTo>
                  <a:pt x="3008" y="2072"/>
                  <a:pt x="3008" y="2081"/>
                  <a:pt x="3010" y="2088"/>
                </a:cubicBezTo>
                <a:cubicBezTo>
                  <a:pt x="3016" y="2109"/>
                  <a:pt x="3024" y="2129"/>
                  <a:pt x="3034" y="2148"/>
                </a:cubicBezTo>
                <a:cubicBezTo>
                  <a:pt x="3036" y="2151"/>
                  <a:pt x="3038" y="2155"/>
                  <a:pt x="3040" y="2159"/>
                </a:cubicBezTo>
                <a:cubicBezTo>
                  <a:pt x="3062" y="2159"/>
                  <a:pt x="3062" y="2159"/>
                  <a:pt x="3062" y="2159"/>
                </a:cubicBezTo>
                <a:cubicBezTo>
                  <a:pt x="3061" y="2158"/>
                  <a:pt x="3061" y="2157"/>
                  <a:pt x="3061" y="2157"/>
                </a:cubicBezTo>
                <a:cubicBezTo>
                  <a:pt x="3058" y="2139"/>
                  <a:pt x="3053" y="2122"/>
                  <a:pt x="3048" y="2106"/>
                </a:cubicBezTo>
                <a:close/>
                <a:moveTo>
                  <a:pt x="3053" y="1535"/>
                </a:moveTo>
                <a:cubicBezTo>
                  <a:pt x="3055" y="1537"/>
                  <a:pt x="3057" y="1538"/>
                  <a:pt x="3059" y="1539"/>
                </a:cubicBezTo>
                <a:cubicBezTo>
                  <a:pt x="3060" y="1539"/>
                  <a:pt x="3061" y="1539"/>
                  <a:pt x="3061" y="1539"/>
                </a:cubicBezTo>
                <a:cubicBezTo>
                  <a:pt x="3063" y="1539"/>
                  <a:pt x="3064" y="1538"/>
                  <a:pt x="3065" y="1537"/>
                </a:cubicBezTo>
                <a:cubicBezTo>
                  <a:pt x="3069" y="1532"/>
                  <a:pt x="3063" y="1519"/>
                  <a:pt x="3062" y="1514"/>
                </a:cubicBezTo>
                <a:cubicBezTo>
                  <a:pt x="3058" y="1505"/>
                  <a:pt x="3054" y="1498"/>
                  <a:pt x="3050" y="1490"/>
                </a:cubicBezTo>
                <a:cubicBezTo>
                  <a:pt x="3044" y="1476"/>
                  <a:pt x="3037" y="1463"/>
                  <a:pt x="3028" y="1451"/>
                </a:cubicBezTo>
                <a:cubicBezTo>
                  <a:pt x="3025" y="1447"/>
                  <a:pt x="3021" y="1442"/>
                  <a:pt x="3016" y="1440"/>
                </a:cubicBezTo>
                <a:cubicBezTo>
                  <a:pt x="3011" y="1438"/>
                  <a:pt x="3005" y="1440"/>
                  <a:pt x="3002" y="1445"/>
                </a:cubicBezTo>
                <a:cubicBezTo>
                  <a:pt x="3000" y="1449"/>
                  <a:pt x="2999" y="1453"/>
                  <a:pt x="3000" y="1457"/>
                </a:cubicBezTo>
                <a:cubicBezTo>
                  <a:pt x="3000" y="1461"/>
                  <a:pt x="3001" y="1465"/>
                  <a:pt x="3002" y="1469"/>
                </a:cubicBezTo>
                <a:cubicBezTo>
                  <a:pt x="3013" y="1498"/>
                  <a:pt x="3033" y="1518"/>
                  <a:pt x="3053" y="1535"/>
                </a:cubicBezTo>
                <a:close/>
                <a:moveTo>
                  <a:pt x="2373" y="32"/>
                </a:moveTo>
                <a:cubicBezTo>
                  <a:pt x="2373" y="32"/>
                  <a:pt x="2372" y="32"/>
                  <a:pt x="2372" y="32"/>
                </a:cubicBezTo>
                <a:cubicBezTo>
                  <a:pt x="2370" y="31"/>
                  <a:pt x="2367" y="31"/>
                  <a:pt x="2364" y="32"/>
                </a:cubicBezTo>
                <a:cubicBezTo>
                  <a:pt x="2351" y="37"/>
                  <a:pt x="2340" y="52"/>
                  <a:pt x="2331" y="65"/>
                </a:cubicBezTo>
                <a:cubicBezTo>
                  <a:pt x="2319" y="82"/>
                  <a:pt x="2304" y="118"/>
                  <a:pt x="2307" y="124"/>
                </a:cubicBezTo>
                <a:cubicBezTo>
                  <a:pt x="2310" y="131"/>
                  <a:pt x="2348" y="106"/>
                  <a:pt x="2363" y="85"/>
                </a:cubicBezTo>
                <a:cubicBezTo>
                  <a:pt x="2371" y="74"/>
                  <a:pt x="2386" y="52"/>
                  <a:pt x="2377" y="37"/>
                </a:cubicBezTo>
                <a:cubicBezTo>
                  <a:pt x="2376" y="35"/>
                  <a:pt x="2375" y="33"/>
                  <a:pt x="2373" y="32"/>
                </a:cubicBezTo>
                <a:close/>
                <a:moveTo>
                  <a:pt x="2757" y="1091"/>
                </a:moveTo>
                <a:cubicBezTo>
                  <a:pt x="2757" y="1091"/>
                  <a:pt x="2756" y="1090"/>
                  <a:pt x="2756" y="1090"/>
                </a:cubicBezTo>
                <a:cubicBezTo>
                  <a:pt x="2754" y="1089"/>
                  <a:pt x="2751" y="1089"/>
                  <a:pt x="2748" y="1090"/>
                </a:cubicBezTo>
                <a:cubicBezTo>
                  <a:pt x="2735" y="1095"/>
                  <a:pt x="2724" y="1110"/>
                  <a:pt x="2715" y="1123"/>
                </a:cubicBezTo>
                <a:cubicBezTo>
                  <a:pt x="2703" y="1140"/>
                  <a:pt x="2688" y="1176"/>
                  <a:pt x="2691" y="1183"/>
                </a:cubicBezTo>
                <a:cubicBezTo>
                  <a:pt x="2694" y="1189"/>
                  <a:pt x="2732" y="1164"/>
                  <a:pt x="2747" y="1144"/>
                </a:cubicBezTo>
                <a:cubicBezTo>
                  <a:pt x="2755" y="1133"/>
                  <a:pt x="2770" y="1111"/>
                  <a:pt x="2761" y="1095"/>
                </a:cubicBezTo>
                <a:cubicBezTo>
                  <a:pt x="2760" y="1093"/>
                  <a:pt x="2759" y="1092"/>
                  <a:pt x="2757" y="1091"/>
                </a:cubicBezTo>
                <a:close/>
                <a:moveTo>
                  <a:pt x="2373" y="738"/>
                </a:moveTo>
                <a:cubicBezTo>
                  <a:pt x="2373" y="738"/>
                  <a:pt x="2372" y="738"/>
                  <a:pt x="2372" y="737"/>
                </a:cubicBezTo>
                <a:cubicBezTo>
                  <a:pt x="2370" y="736"/>
                  <a:pt x="2367" y="736"/>
                  <a:pt x="2364" y="737"/>
                </a:cubicBezTo>
                <a:cubicBezTo>
                  <a:pt x="2351" y="743"/>
                  <a:pt x="2340" y="757"/>
                  <a:pt x="2331" y="770"/>
                </a:cubicBezTo>
                <a:cubicBezTo>
                  <a:pt x="2319" y="788"/>
                  <a:pt x="2304" y="824"/>
                  <a:pt x="2307" y="830"/>
                </a:cubicBezTo>
                <a:cubicBezTo>
                  <a:pt x="2310" y="836"/>
                  <a:pt x="2348" y="811"/>
                  <a:pt x="2363" y="791"/>
                </a:cubicBezTo>
                <a:cubicBezTo>
                  <a:pt x="2371" y="780"/>
                  <a:pt x="2386" y="758"/>
                  <a:pt x="2377" y="742"/>
                </a:cubicBezTo>
                <a:cubicBezTo>
                  <a:pt x="2376" y="741"/>
                  <a:pt x="2375" y="739"/>
                  <a:pt x="2373" y="738"/>
                </a:cubicBezTo>
                <a:close/>
                <a:moveTo>
                  <a:pt x="2280" y="2106"/>
                </a:moveTo>
                <a:cubicBezTo>
                  <a:pt x="2275" y="2091"/>
                  <a:pt x="2270" y="2068"/>
                  <a:pt x="2256" y="2063"/>
                </a:cubicBezTo>
                <a:cubicBezTo>
                  <a:pt x="2252" y="2061"/>
                  <a:pt x="2247" y="2062"/>
                  <a:pt x="2244" y="2067"/>
                </a:cubicBezTo>
                <a:cubicBezTo>
                  <a:pt x="2240" y="2072"/>
                  <a:pt x="2240" y="2081"/>
                  <a:pt x="2242" y="2088"/>
                </a:cubicBezTo>
                <a:cubicBezTo>
                  <a:pt x="2248" y="2109"/>
                  <a:pt x="2256" y="2129"/>
                  <a:pt x="2266" y="2148"/>
                </a:cubicBezTo>
                <a:cubicBezTo>
                  <a:pt x="2268" y="2151"/>
                  <a:pt x="2270" y="2155"/>
                  <a:pt x="2272" y="2159"/>
                </a:cubicBezTo>
                <a:cubicBezTo>
                  <a:pt x="2294" y="2159"/>
                  <a:pt x="2294" y="2159"/>
                  <a:pt x="2294" y="2159"/>
                </a:cubicBezTo>
                <a:cubicBezTo>
                  <a:pt x="2293" y="2158"/>
                  <a:pt x="2293" y="2157"/>
                  <a:pt x="2293" y="2157"/>
                </a:cubicBezTo>
                <a:cubicBezTo>
                  <a:pt x="2290" y="2139"/>
                  <a:pt x="2285" y="2122"/>
                  <a:pt x="2280" y="2106"/>
                </a:cubicBezTo>
                <a:close/>
                <a:moveTo>
                  <a:pt x="2248" y="2146"/>
                </a:moveTo>
                <a:cubicBezTo>
                  <a:pt x="2243" y="2144"/>
                  <a:pt x="2237" y="2146"/>
                  <a:pt x="2234" y="2151"/>
                </a:cubicBezTo>
                <a:cubicBezTo>
                  <a:pt x="2233" y="2153"/>
                  <a:pt x="2232" y="2156"/>
                  <a:pt x="2232" y="2159"/>
                </a:cubicBezTo>
                <a:cubicBezTo>
                  <a:pt x="2262" y="2159"/>
                  <a:pt x="2262" y="2159"/>
                  <a:pt x="2262" y="2159"/>
                </a:cubicBezTo>
                <a:cubicBezTo>
                  <a:pt x="2261" y="2158"/>
                  <a:pt x="2261" y="2158"/>
                  <a:pt x="2260" y="2157"/>
                </a:cubicBezTo>
                <a:cubicBezTo>
                  <a:pt x="2257" y="2152"/>
                  <a:pt x="2253" y="2148"/>
                  <a:pt x="2248" y="2146"/>
                </a:cubicBezTo>
                <a:close/>
                <a:moveTo>
                  <a:pt x="2285" y="1535"/>
                </a:moveTo>
                <a:cubicBezTo>
                  <a:pt x="2287" y="1537"/>
                  <a:pt x="2289" y="1538"/>
                  <a:pt x="2291" y="1539"/>
                </a:cubicBezTo>
                <a:cubicBezTo>
                  <a:pt x="2292" y="1539"/>
                  <a:pt x="2293" y="1539"/>
                  <a:pt x="2293" y="1539"/>
                </a:cubicBezTo>
                <a:cubicBezTo>
                  <a:pt x="2295" y="1539"/>
                  <a:pt x="2296" y="1538"/>
                  <a:pt x="2297" y="1537"/>
                </a:cubicBezTo>
                <a:cubicBezTo>
                  <a:pt x="2301" y="1532"/>
                  <a:pt x="2295" y="1519"/>
                  <a:pt x="2294" y="1514"/>
                </a:cubicBezTo>
                <a:cubicBezTo>
                  <a:pt x="2290" y="1505"/>
                  <a:pt x="2286" y="1498"/>
                  <a:pt x="2282" y="1490"/>
                </a:cubicBezTo>
                <a:cubicBezTo>
                  <a:pt x="2276" y="1476"/>
                  <a:pt x="2269" y="1463"/>
                  <a:pt x="2260" y="1451"/>
                </a:cubicBezTo>
                <a:cubicBezTo>
                  <a:pt x="2257" y="1447"/>
                  <a:pt x="2253" y="1442"/>
                  <a:pt x="2248" y="1440"/>
                </a:cubicBezTo>
                <a:cubicBezTo>
                  <a:pt x="2243" y="1438"/>
                  <a:pt x="2237" y="1440"/>
                  <a:pt x="2234" y="1445"/>
                </a:cubicBezTo>
                <a:cubicBezTo>
                  <a:pt x="2232" y="1449"/>
                  <a:pt x="2231" y="1453"/>
                  <a:pt x="2232" y="1457"/>
                </a:cubicBezTo>
                <a:cubicBezTo>
                  <a:pt x="2232" y="1461"/>
                  <a:pt x="2233" y="1465"/>
                  <a:pt x="2234" y="1469"/>
                </a:cubicBezTo>
                <a:cubicBezTo>
                  <a:pt x="2245" y="1498"/>
                  <a:pt x="2265" y="1518"/>
                  <a:pt x="2285" y="1535"/>
                </a:cubicBezTo>
                <a:close/>
                <a:moveTo>
                  <a:pt x="1989" y="382"/>
                </a:moveTo>
                <a:cubicBezTo>
                  <a:pt x="1989" y="382"/>
                  <a:pt x="1988" y="382"/>
                  <a:pt x="1988" y="382"/>
                </a:cubicBezTo>
                <a:cubicBezTo>
                  <a:pt x="1986" y="380"/>
                  <a:pt x="1983" y="381"/>
                  <a:pt x="1980" y="382"/>
                </a:cubicBezTo>
                <a:cubicBezTo>
                  <a:pt x="1967" y="387"/>
                  <a:pt x="1956" y="402"/>
                  <a:pt x="1947" y="415"/>
                </a:cubicBezTo>
                <a:cubicBezTo>
                  <a:pt x="1935" y="432"/>
                  <a:pt x="1920" y="468"/>
                  <a:pt x="1923" y="474"/>
                </a:cubicBezTo>
                <a:cubicBezTo>
                  <a:pt x="1926" y="480"/>
                  <a:pt x="1964" y="456"/>
                  <a:pt x="1979" y="435"/>
                </a:cubicBezTo>
                <a:cubicBezTo>
                  <a:pt x="1987" y="424"/>
                  <a:pt x="2002" y="402"/>
                  <a:pt x="1993" y="387"/>
                </a:cubicBezTo>
                <a:cubicBezTo>
                  <a:pt x="1992" y="385"/>
                  <a:pt x="1991" y="383"/>
                  <a:pt x="1989" y="382"/>
                </a:cubicBezTo>
                <a:close/>
                <a:moveTo>
                  <a:pt x="1989" y="1091"/>
                </a:moveTo>
                <a:cubicBezTo>
                  <a:pt x="1989" y="1091"/>
                  <a:pt x="1988" y="1090"/>
                  <a:pt x="1988" y="1090"/>
                </a:cubicBezTo>
                <a:cubicBezTo>
                  <a:pt x="1986" y="1089"/>
                  <a:pt x="1983" y="1089"/>
                  <a:pt x="1980" y="1090"/>
                </a:cubicBezTo>
                <a:cubicBezTo>
                  <a:pt x="1967" y="1095"/>
                  <a:pt x="1956" y="1110"/>
                  <a:pt x="1947" y="1123"/>
                </a:cubicBezTo>
                <a:cubicBezTo>
                  <a:pt x="1935" y="1140"/>
                  <a:pt x="1920" y="1176"/>
                  <a:pt x="1923" y="1183"/>
                </a:cubicBezTo>
                <a:cubicBezTo>
                  <a:pt x="1926" y="1189"/>
                  <a:pt x="1964" y="1164"/>
                  <a:pt x="1979" y="1144"/>
                </a:cubicBezTo>
                <a:cubicBezTo>
                  <a:pt x="1987" y="1133"/>
                  <a:pt x="2002" y="1111"/>
                  <a:pt x="1993" y="1095"/>
                </a:cubicBezTo>
                <a:cubicBezTo>
                  <a:pt x="1992" y="1093"/>
                  <a:pt x="1991" y="1092"/>
                  <a:pt x="1989" y="1091"/>
                </a:cubicBezTo>
                <a:close/>
                <a:moveTo>
                  <a:pt x="2368" y="2073"/>
                </a:moveTo>
                <a:cubicBezTo>
                  <a:pt x="2368" y="2070"/>
                  <a:pt x="2367" y="2067"/>
                  <a:pt x="2366" y="2065"/>
                </a:cubicBezTo>
                <a:cubicBezTo>
                  <a:pt x="2363" y="2062"/>
                  <a:pt x="2360" y="2062"/>
                  <a:pt x="2357" y="2063"/>
                </a:cubicBezTo>
                <a:cubicBezTo>
                  <a:pt x="2350" y="2065"/>
                  <a:pt x="2346" y="2071"/>
                  <a:pt x="2342" y="2077"/>
                </a:cubicBezTo>
                <a:cubicBezTo>
                  <a:pt x="2337" y="2085"/>
                  <a:pt x="2332" y="2092"/>
                  <a:pt x="2329" y="2101"/>
                </a:cubicBezTo>
                <a:cubicBezTo>
                  <a:pt x="2323" y="2116"/>
                  <a:pt x="2319" y="2131"/>
                  <a:pt x="2314" y="2146"/>
                </a:cubicBezTo>
                <a:cubicBezTo>
                  <a:pt x="2313" y="2150"/>
                  <a:pt x="2312" y="2154"/>
                  <a:pt x="2310" y="2159"/>
                </a:cubicBezTo>
                <a:cubicBezTo>
                  <a:pt x="2333" y="2159"/>
                  <a:pt x="2333" y="2159"/>
                  <a:pt x="2333" y="2159"/>
                </a:cubicBezTo>
                <a:cubicBezTo>
                  <a:pt x="2336" y="2155"/>
                  <a:pt x="2338" y="2152"/>
                  <a:pt x="2340" y="2149"/>
                </a:cubicBezTo>
                <a:cubicBezTo>
                  <a:pt x="2347" y="2137"/>
                  <a:pt x="2353" y="2125"/>
                  <a:pt x="2359" y="2113"/>
                </a:cubicBezTo>
                <a:cubicBezTo>
                  <a:pt x="2364" y="2100"/>
                  <a:pt x="2370" y="2088"/>
                  <a:pt x="2368" y="2073"/>
                </a:cubicBezTo>
                <a:close/>
                <a:moveTo>
                  <a:pt x="2373" y="2149"/>
                </a:moveTo>
                <a:cubicBezTo>
                  <a:pt x="2373" y="2149"/>
                  <a:pt x="2372" y="2149"/>
                  <a:pt x="2372" y="2148"/>
                </a:cubicBezTo>
                <a:cubicBezTo>
                  <a:pt x="2370" y="2147"/>
                  <a:pt x="2367" y="2147"/>
                  <a:pt x="2364" y="2148"/>
                </a:cubicBezTo>
                <a:cubicBezTo>
                  <a:pt x="2359" y="2151"/>
                  <a:pt x="2354" y="2154"/>
                  <a:pt x="2349" y="2159"/>
                </a:cubicBezTo>
                <a:cubicBezTo>
                  <a:pt x="2379" y="2159"/>
                  <a:pt x="2379" y="2159"/>
                  <a:pt x="2379" y="2159"/>
                </a:cubicBezTo>
                <a:cubicBezTo>
                  <a:pt x="2378" y="2157"/>
                  <a:pt x="2378" y="2155"/>
                  <a:pt x="2377" y="2153"/>
                </a:cubicBezTo>
                <a:cubicBezTo>
                  <a:pt x="2376" y="2152"/>
                  <a:pt x="2375" y="2150"/>
                  <a:pt x="2373" y="2149"/>
                </a:cubicBezTo>
                <a:close/>
                <a:moveTo>
                  <a:pt x="2373" y="1444"/>
                </a:moveTo>
                <a:cubicBezTo>
                  <a:pt x="2373" y="1443"/>
                  <a:pt x="2372" y="1443"/>
                  <a:pt x="2372" y="1443"/>
                </a:cubicBezTo>
                <a:cubicBezTo>
                  <a:pt x="2370" y="1442"/>
                  <a:pt x="2367" y="1442"/>
                  <a:pt x="2364" y="1443"/>
                </a:cubicBezTo>
                <a:cubicBezTo>
                  <a:pt x="2351" y="1448"/>
                  <a:pt x="2340" y="1463"/>
                  <a:pt x="2331" y="1476"/>
                </a:cubicBezTo>
                <a:cubicBezTo>
                  <a:pt x="2319" y="1493"/>
                  <a:pt x="2304" y="1529"/>
                  <a:pt x="2307" y="1536"/>
                </a:cubicBezTo>
                <a:cubicBezTo>
                  <a:pt x="2310" y="1542"/>
                  <a:pt x="2348" y="1517"/>
                  <a:pt x="2363" y="1497"/>
                </a:cubicBezTo>
                <a:cubicBezTo>
                  <a:pt x="2371" y="1485"/>
                  <a:pt x="2386" y="1464"/>
                  <a:pt x="2377" y="1448"/>
                </a:cubicBezTo>
                <a:cubicBezTo>
                  <a:pt x="2376" y="1446"/>
                  <a:pt x="2375" y="1445"/>
                  <a:pt x="2373" y="1444"/>
                </a:cubicBezTo>
                <a:close/>
                <a:moveTo>
                  <a:pt x="3086" y="2035"/>
                </a:moveTo>
                <a:cubicBezTo>
                  <a:pt x="3087" y="2021"/>
                  <a:pt x="3088" y="1998"/>
                  <a:pt x="3076" y="1991"/>
                </a:cubicBezTo>
                <a:cubicBezTo>
                  <a:pt x="3071" y="1988"/>
                  <a:pt x="3064" y="1990"/>
                  <a:pt x="3060" y="1995"/>
                </a:cubicBezTo>
                <a:cubicBezTo>
                  <a:pt x="3056" y="2000"/>
                  <a:pt x="3054" y="2008"/>
                  <a:pt x="3053" y="2015"/>
                </a:cubicBezTo>
                <a:cubicBezTo>
                  <a:pt x="3054" y="2040"/>
                  <a:pt x="3057" y="2065"/>
                  <a:pt x="3060" y="2090"/>
                </a:cubicBezTo>
                <a:cubicBezTo>
                  <a:pt x="3062" y="2100"/>
                  <a:pt x="3063" y="2109"/>
                  <a:pt x="3065" y="2119"/>
                </a:cubicBezTo>
                <a:cubicBezTo>
                  <a:pt x="3066" y="2122"/>
                  <a:pt x="3069" y="2141"/>
                  <a:pt x="3073" y="2133"/>
                </a:cubicBezTo>
                <a:cubicBezTo>
                  <a:pt x="3075" y="2128"/>
                  <a:pt x="3076" y="2122"/>
                  <a:pt x="3077" y="2117"/>
                </a:cubicBezTo>
                <a:cubicBezTo>
                  <a:pt x="3079" y="2107"/>
                  <a:pt x="3080" y="2097"/>
                  <a:pt x="3081" y="2086"/>
                </a:cubicBezTo>
                <a:cubicBezTo>
                  <a:pt x="3084" y="2069"/>
                  <a:pt x="3085" y="2052"/>
                  <a:pt x="3086" y="2035"/>
                </a:cubicBezTo>
                <a:close/>
                <a:moveTo>
                  <a:pt x="2318" y="2035"/>
                </a:moveTo>
                <a:cubicBezTo>
                  <a:pt x="2319" y="2021"/>
                  <a:pt x="2320" y="1998"/>
                  <a:pt x="2308" y="1991"/>
                </a:cubicBezTo>
                <a:cubicBezTo>
                  <a:pt x="2303" y="1988"/>
                  <a:pt x="2296" y="1990"/>
                  <a:pt x="2292" y="1995"/>
                </a:cubicBezTo>
                <a:cubicBezTo>
                  <a:pt x="2288" y="2000"/>
                  <a:pt x="2286" y="2008"/>
                  <a:pt x="2285" y="2015"/>
                </a:cubicBezTo>
                <a:cubicBezTo>
                  <a:pt x="2286" y="2040"/>
                  <a:pt x="2289" y="2065"/>
                  <a:pt x="2292" y="2090"/>
                </a:cubicBezTo>
                <a:cubicBezTo>
                  <a:pt x="2294" y="2100"/>
                  <a:pt x="2295" y="2109"/>
                  <a:pt x="2297" y="2119"/>
                </a:cubicBezTo>
                <a:cubicBezTo>
                  <a:pt x="2298" y="2122"/>
                  <a:pt x="2301" y="2141"/>
                  <a:pt x="2305" y="2133"/>
                </a:cubicBezTo>
                <a:cubicBezTo>
                  <a:pt x="2307" y="2128"/>
                  <a:pt x="2308" y="2122"/>
                  <a:pt x="2309" y="2117"/>
                </a:cubicBezTo>
                <a:cubicBezTo>
                  <a:pt x="2311" y="2107"/>
                  <a:pt x="2312" y="2097"/>
                  <a:pt x="2313" y="2086"/>
                </a:cubicBezTo>
                <a:cubicBezTo>
                  <a:pt x="2316" y="2069"/>
                  <a:pt x="2317" y="2052"/>
                  <a:pt x="2318" y="2035"/>
                </a:cubicBezTo>
                <a:close/>
                <a:moveTo>
                  <a:pt x="3828" y="584"/>
                </a:moveTo>
                <a:cubicBezTo>
                  <a:pt x="3824" y="589"/>
                  <a:pt x="3822" y="596"/>
                  <a:pt x="3821" y="604"/>
                </a:cubicBezTo>
                <a:cubicBezTo>
                  <a:pt x="3822" y="629"/>
                  <a:pt x="3825" y="654"/>
                  <a:pt x="3828" y="679"/>
                </a:cubicBezTo>
                <a:cubicBezTo>
                  <a:pt x="3830" y="688"/>
                  <a:pt x="3831" y="698"/>
                  <a:pt x="3833" y="708"/>
                </a:cubicBezTo>
                <a:cubicBezTo>
                  <a:pt x="3834" y="711"/>
                  <a:pt x="3837" y="730"/>
                  <a:pt x="3841" y="721"/>
                </a:cubicBezTo>
                <a:cubicBezTo>
                  <a:pt x="3841" y="721"/>
                  <a:pt x="3841" y="720"/>
                  <a:pt x="3842" y="720"/>
                </a:cubicBezTo>
                <a:cubicBezTo>
                  <a:pt x="3842" y="579"/>
                  <a:pt x="3842" y="579"/>
                  <a:pt x="3842" y="579"/>
                </a:cubicBezTo>
                <a:cubicBezTo>
                  <a:pt x="3837" y="577"/>
                  <a:pt x="3832" y="580"/>
                  <a:pt x="3828" y="584"/>
                </a:cubicBezTo>
                <a:close/>
                <a:moveTo>
                  <a:pt x="3828" y="1995"/>
                </a:moveTo>
                <a:cubicBezTo>
                  <a:pt x="3824" y="2000"/>
                  <a:pt x="3822" y="2008"/>
                  <a:pt x="3821" y="2015"/>
                </a:cubicBezTo>
                <a:cubicBezTo>
                  <a:pt x="3822" y="2040"/>
                  <a:pt x="3825" y="2065"/>
                  <a:pt x="3828" y="2090"/>
                </a:cubicBezTo>
                <a:cubicBezTo>
                  <a:pt x="3830" y="2100"/>
                  <a:pt x="3831" y="2109"/>
                  <a:pt x="3833" y="2119"/>
                </a:cubicBezTo>
                <a:cubicBezTo>
                  <a:pt x="3834" y="2122"/>
                  <a:pt x="3837" y="2141"/>
                  <a:pt x="3841" y="2133"/>
                </a:cubicBezTo>
                <a:cubicBezTo>
                  <a:pt x="3841" y="2132"/>
                  <a:pt x="3841" y="2131"/>
                  <a:pt x="3842" y="2131"/>
                </a:cubicBezTo>
                <a:cubicBezTo>
                  <a:pt x="3842" y="1990"/>
                  <a:pt x="3842" y="1990"/>
                  <a:pt x="3842" y="1990"/>
                </a:cubicBezTo>
                <a:cubicBezTo>
                  <a:pt x="3837" y="1989"/>
                  <a:pt x="3832" y="1991"/>
                  <a:pt x="3828" y="1995"/>
                </a:cubicBezTo>
                <a:close/>
                <a:moveTo>
                  <a:pt x="3816" y="2106"/>
                </a:moveTo>
                <a:cubicBezTo>
                  <a:pt x="3811" y="2091"/>
                  <a:pt x="3806" y="2068"/>
                  <a:pt x="3792" y="2063"/>
                </a:cubicBezTo>
                <a:cubicBezTo>
                  <a:pt x="3788" y="2061"/>
                  <a:pt x="3783" y="2062"/>
                  <a:pt x="3780" y="2067"/>
                </a:cubicBezTo>
                <a:cubicBezTo>
                  <a:pt x="3776" y="2072"/>
                  <a:pt x="3776" y="2081"/>
                  <a:pt x="3778" y="2088"/>
                </a:cubicBezTo>
                <a:cubicBezTo>
                  <a:pt x="3784" y="2109"/>
                  <a:pt x="3792" y="2129"/>
                  <a:pt x="3802" y="2148"/>
                </a:cubicBezTo>
                <a:cubicBezTo>
                  <a:pt x="3804" y="2151"/>
                  <a:pt x="3806" y="2155"/>
                  <a:pt x="3808" y="2159"/>
                </a:cubicBezTo>
                <a:cubicBezTo>
                  <a:pt x="3830" y="2159"/>
                  <a:pt x="3830" y="2159"/>
                  <a:pt x="3830" y="2159"/>
                </a:cubicBezTo>
                <a:cubicBezTo>
                  <a:pt x="3829" y="2158"/>
                  <a:pt x="3829" y="2157"/>
                  <a:pt x="3829" y="2157"/>
                </a:cubicBezTo>
                <a:cubicBezTo>
                  <a:pt x="3826" y="2139"/>
                  <a:pt x="3821" y="2122"/>
                  <a:pt x="3816" y="2106"/>
                </a:cubicBezTo>
                <a:close/>
                <a:moveTo>
                  <a:pt x="3784" y="2146"/>
                </a:moveTo>
                <a:cubicBezTo>
                  <a:pt x="3779" y="2144"/>
                  <a:pt x="3773" y="2146"/>
                  <a:pt x="3770" y="2151"/>
                </a:cubicBezTo>
                <a:cubicBezTo>
                  <a:pt x="3769" y="2153"/>
                  <a:pt x="3768" y="2156"/>
                  <a:pt x="3768" y="2159"/>
                </a:cubicBezTo>
                <a:cubicBezTo>
                  <a:pt x="3798" y="2159"/>
                  <a:pt x="3798" y="2159"/>
                  <a:pt x="3798" y="2159"/>
                </a:cubicBezTo>
                <a:cubicBezTo>
                  <a:pt x="3797" y="2158"/>
                  <a:pt x="3797" y="2158"/>
                  <a:pt x="3796" y="2157"/>
                </a:cubicBezTo>
                <a:cubicBezTo>
                  <a:pt x="3793" y="2152"/>
                  <a:pt x="3789" y="2148"/>
                  <a:pt x="3784" y="2146"/>
                </a:cubicBezTo>
                <a:close/>
                <a:moveTo>
                  <a:pt x="3841" y="1486"/>
                </a:moveTo>
                <a:cubicBezTo>
                  <a:pt x="3841" y="1486"/>
                  <a:pt x="3841" y="1487"/>
                  <a:pt x="3842" y="1487"/>
                </a:cubicBezTo>
                <a:cubicBezTo>
                  <a:pt x="3842" y="1471"/>
                  <a:pt x="3842" y="1471"/>
                  <a:pt x="3842" y="1471"/>
                </a:cubicBezTo>
                <a:cubicBezTo>
                  <a:pt x="3840" y="1478"/>
                  <a:pt x="3839" y="1484"/>
                  <a:pt x="3841" y="1486"/>
                </a:cubicBezTo>
                <a:close/>
                <a:moveTo>
                  <a:pt x="3821" y="1535"/>
                </a:moveTo>
                <a:cubicBezTo>
                  <a:pt x="3823" y="1537"/>
                  <a:pt x="3825" y="1538"/>
                  <a:pt x="3827" y="1539"/>
                </a:cubicBezTo>
                <a:cubicBezTo>
                  <a:pt x="3828" y="1539"/>
                  <a:pt x="3829" y="1539"/>
                  <a:pt x="3829" y="1539"/>
                </a:cubicBezTo>
                <a:cubicBezTo>
                  <a:pt x="3831" y="1539"/>
                  <a:pt x="3832" y="1538"/>
                  <a:pt x="3833" y="1537"/>
                </a:cubicBezTo>
                <a:cubicBezTo>
                  <a:pt x="3837" y="1532"/>
                  <a:pt x="3831" y="1519"/>
                  <a:pt x="3830" y="1514"/>
                </a:cubicBezTo>
                <a:cubicBezTo>
                  <a:pt x="3826" y="1505"/>
                  <a:pt x="3822" y="1498"/>
                  <a:pt x="3818" y="1490"/>
                </a:cubicBezTo>
                <a:cubicBezTo>
                  <a:pt x="3812" y="1476"/>
                  <a:pt x="3805" y="1463"/>
                  <a:pt x="3796" y="1451"/>
                </a:cubicBezTo>
                <a:cubicBezTo>
                  <a:pt x="3793" y="1447"/>
                  <a:pt x="3789" y="1442"/>
                  <a:pt x="3784" y="1440"/>
                </a:cubicBezTo>
                <a:cubicBezTo>
                  <a:pt x="3779" y="1438"/>
                  <a:pt x="3773" y="1440"/>
                  <a:pt x="3770" y="1445"/>
                </a:cubicBezTo>
                <a:cubicBezTo>
                  <a:pt x="3768" y="1449"/>
                  <a:pt x="3767" y="1453"/>
                  <a:pt x="3768" y="1457"/>
                </a:cubicBezTo>
                <a:cubicBezTo>
                  <a:pt x="3768" y="1461"/>
                  <a:pt x="3769" y="1465"/>
                  <a:pt x="3770" y="1469"/>
                </a:cubicBezTo>
                <a:cubicBezTo>
                  <a:pt x="3781" y="1498"/>
                  <a:pt x="3801" y="1518"/>
                  <a:pt x="3821" y="1535"/>
                </a:cubicBezTo>
                <a:close/>
                <a:moveTo>
                  <a:pt x="3833" y="0"/>
                </a:moveTo>
                <a:cubicBezTo>
                  <a:pt x="3833" y="1"/>
                  <a:pt x="3833" y="2"/>
                  <a:pt x="3833" y="3"/>
                </a:cubicBezTo>
                <a:cubicBezTo>
                  <a:pt x="3834" y="5"/>
                  <a:pt x="3837" y="24"/>
                  <a:pt x="3841" y="16"/>
                </a:cubicBezTo>
                <a:cubicBezTo>
                  <a:pt x="3841" y="15"/>
                  <a:pt x="3841" y="15"/>
                  <a:pt x="3842" y="14"/>
                </a:cubicBezTo>
                <a:cubicBezTo>
                  <a:pt x="3842" y="0"/>
                  <a:pt x="3842" y="0"/>
                  <a:pt x="3842" y="0"/>
                </a:cubicBezTo>
                <a:lnTo>
                  <a:pt x="3833" y="0"/>
                </a:lnTo>
                <a:close/>
                <a:moveTo>
                  <a:pt x="3525" y="382"/>
                </a:moveTo>
                <a:cubicBezTo>
                  <a:pt x="3525" y="382"/>
                  <a:pt x="3524" y="382"/>
                  <a:pt x="3524" y="382"/>
                </a:cubicBezTo>
                <a:cubicBezTo>
                  <a:pt x="3522" y="380"/>
                  <a:pt x="3519" y="381"/>
                  <a:pt x="3516" y="382"/>
                </a:cubicBezTo>
                <a:cubicBezTo>
                  <a:pt x="3503" y="387"/>
                  <a:pt x="3492" y="402"/>
                  <a:pt x="3483" y="415"/>
                </a:cubicBezTo>
                <a:cubicBezTo>
                  <a:pt x="3471" y="432"/>
                  <a:pt x="3456" y="468"/>
                  <a:pt x="3459" y="474"/>
                </a:cubicBezTo>
                <a:cubicBezTo>
                  <a:pt x="3462" y="480"/>
                  <a:pt x="3500" y="456"/>
                  <a:pt x="3515" y="435"/>
                </a:cubicBezTo>
                <a:cubicBezTo>
                  <a:pt x="3523" y="424"/>
                  <a:pt x="3538" y="402"/>
                  <a:pt x="3529" y="387"/>
                </a:cubicBezTo>
                <a:cubicBezTo>
                  <a:pt x="3528" y="385"/>
                  <a:pt x="3527" y="383"/>
                  <a:pt x="3525" y="382"/>
                </a:cubicBezTo>
                <a:close/>
                <a:moveTo>
                  <a:pt x="3841" y="75"/>
                </a:moveTo>
                <a:cubicBezTo>
                  <a:pt x="3841" y="75"/>
                  <a:pt x="3841" y="75"/>
                  <a:pt x="3842" y="76"/>
                </a:cubicBezTo>
                <a:cubicBezTo>
                  <a:pt x="3842" y="59"/>
                  <a:pt x="3842" y="59"/>
                  <a:pt x="3842" y="59"/>
                </a:cubicBezTo>
                <a:cubicBezTo>
                  <a:pt x="3840" y="67"/>
                  <a:pt x="3839" y="73"/>
                  <a:pt x="3841" y="75"/>
                </a:cubicBezTo>
                <a:close/>
                <a:moveTo>
                  <a:pt x="3841" y="781"/>
                </a:moveTo>
                <a:cubicBezTo>
                  <a:pt x="3841" y="781"/>
                  <a:pt x="3841" y="781"/>
                  <a:pt x="3842" y="781"/>
                </a:cubicBezTo>
                <a:cubicBezTo>
                  <a:pt x="3842" y="765"/>
                  <a:pt x="3842" y="765"/>
                  <a:pt x="3842" y="765"/>
                </a:cubicBezTo>
                <a:cubicBezTo>
                  <a:pt x="3840" y="773"/>
                  <a:pt x="3839" y="779"/>
                  <a:pt x="3841" y="781"/>
                </a:cubicBezTo>
                <a:close/>
                <a:moveTo>
                  <a:pt x="3828" y="1290"/>
                </a:moveTo>
                <a:cubicBezTo>
                  <a:pt x="3824" y="1295"/>
                  <a:pt x="3822" y="1302"/>
                  <a:pt x="3821" y="1309"/>
                </a:cubicBezTo>
                <a:cubicBezTo>
                  <a:pt x="3822" y="1334"/>
                  <a:pt x="3825" y="1359"/>
                  <a:pt x="3828" y="1384"/>
                </a:cubicBezTo>
                <a:cubicBezTo>
                  <a:pt x="3830" y="1394"/>
                  <a:pt x="3831" y="1404"/>
                  <a:pt x="3833" y="1414"/>
                </a:cubicBezTo>
                <a:cubicBezTo>
                  <a:pt x="3834" y="1417"/>
                  <a:pt x="3837" y="1435"/>
                  <a:pt x="3841" y="1427"/>
                </a:cubicBezTo>
                <a:cubicBezTo>
                  <a:pt x="3841" y="1426"/>
                  <a:pt x="3841" y="1426"/>
                  <a:pt x="3842" y="1425"/>
                </a:cubicBezTo>
                <a:cubicBezTo>
                  <a:pt x="3842" y="1285"/>
                  <a:pt x="3842" y="1285"/>
                  <a:pt x="3842" y="1285"/>
                </a:cubicBezTo>
                <a:cubicBezTo>
                  <a:pt x="3837" y="1283"/>
                  <a:pt x="3832" y="1285"/>
                  <a:pt x="3828" y="1290"/>
                </a:cubicBezTo>
                <a:close/>
                <a:moveTo>
                  <a:pt x="1989" y="1794"/>
                </a:moveTo>
                <a:cubicBezTo>
                  <a:pt x="1989" y="1794"/>
                  <a:pt x="1988" y="1794"/>
                  <a:pt x="1988" y="1794"/>
                </a:cubicBezTo>
                <a:cubicBezTo>
                  <a:pt x="1986" y="1793"/>
                  <a:pt x="1983" y="1793"/>
                  <a:pt x="1980" y="1794"/>
                </a:cubicBezTo>
                <a:cubicBezTo>
                  <a:pt x="1967" y="1799"/>
                  <a:pt x="1956" y="1814"/>
                  <a:pt x="1947" y="1827"/>
                </a:cubicBezTo>
                <a:cubicBezTo>
                  <a:pt x="1935" y="1844"/>
                  <a:pt x="1920" y="1880"/>
                  <a:pt x="1923" y="1886"/>
                </a:cubicBezTo>
                <a:cubicBezTo>
                  <a:pt x="1926" y="1893"/>
                  <a:pt x="1964" y="1868"/>
                  <a:pt x="1979" y="1847"/>
                </a:cubicBezTo>
                <a:cubicBezTo>
                  <a:pt x="1987" y="1836"/>
                  <a:pt x="2002" y="1815"/>
                  <a:pt x="1993" y="1799"/>
                </a:cubicBezTo>
                <a:cubicBezTo>
                  <a:pt x="1992" y="1797"/>
                  <a:pt x="1991" y="1796"/>
                  <a:pt x="1989" y="1794"/>
                </a:cubicBezTo>
                <a:close/>
                <a:moveTo>
                  <a:pt x="3141" y="1444"/>
                </a:moveTo>
                <a:cubicBezTo>
                  <a:pt x="3141" y="1443"/>
                  <a:pt x="3140" y="1443"/>
                  <a:pt x="3140" y="1443"/>
                </a:cubicBezTo>
                <a:cubicBezTo>
                  <a:pt x="3138" y="1442"/>
                  <a:pt x="3135" y="1442"/>
                  <a:pt x="3132" y="1443"/>
                </a:cubicBezTo>
                <a:cubicBezTo>
                  <a:pt x="3119" y="1448"/>
                  <a:pt x="3108" y="1463"/>
                  <a:pt x="3099" y="1476"/>
                </a:cubicBezTo>
                <a:cubicBezTo>
                  <a:pt x="3087" y="1493"/>
                  <a:pt x="3072" y="1529"/>
                  <a:pt x="3075" y="1536"/>
                </a:cubicBezTo>
                <a:cubicBezTo>
                  <a:pt x="3078" y="1542"/>
                  <a:pt x="3116" y="1517"/>
                  <a:pt x="3131" y="1497"/>
                </a:cubicBezTo>
                <a:cubicBezTo>
                  <a:pt x="3139" y="1485"/>
                  <a:pt x="3154" y="1464"/>
                  <a:pt x="3145" y="1448"/>
                </a:cubicBezTo>
                <a:cubicBezTo>
                  <a:pt x="3144" y="1446"/>
                  <a:pt x="3143" y="1445"/>
                  <a:pt x="3141" y="1444"/>
                </a:cubicBezTo>
                <a:close/>
                <a:moveTo>
                  <a:pt x="3434" y="1841"/>
                </a:moveTo>
                <a:cubicBezTo>
                  <a:pt x="3428" y="1827"/>
                  <a:pt x="3421" y="1814"/>
                  <a:pt x="3412" y="1802"/>
                </a:cubicBezTo>
                <a:cubicBezTo>
                  <a:pt x="3409" y="1797"/>
                  <a:pt x="3405" y="1793"/>
                  <a:pt x="3400" y="1791"/>
                </a:cubicBezTo>
                <a:cubicBezTo>
                  <a:pt x="3395" y="1789"/>
                  <a:pt x="3389" y="1791"/>
                  <a:pt x="3386" y="1796"/>
                </a:cubicBezTo>
                <a:cubicBezTo>
                  <a:pt x="3384" y="1800"/>
                  <a:pt x="3383" y="1804"/>
                  <a:pt x="3384" y="1808"/>
                </a:cubicBezTo>
                <a:cubicBezTo>
                  <a:pt x="3384" y="1812"/>
                  <a:pt x="3385" y="1816"/>
                  <a:pt x="3386" y="1820"/>
                </a:cubicBezTo>
                <a:cubicBezTo>
                  <a:pt x="3397" y="1849"/>
                  <a:pt x="3417" y="1869"/>
                  <a:pt x="3437" y="1886"/>
                </a:cubicBezTo>
                <a:cubicBezTo>
                  <a:pt x="3439" y="1887"/>
                  <a:pt x="3441" y="1889"/>
                  <a:pt x="3443" y="1890"/>
                </a:cubicBezTo>
                <a:cubicBezTo>
                  <a:pt x="3444" y="1890"/>
                  <a:pt x="3445" y="1890"/>
                  <a:pt x="3445" y="1890"/>
                </a:cubicBezTo>
                <a:cubicBezTo>
                  <a:pt x="3447" y="1890"/>
                  <a:pt x="3448" y="1889"/>
                  <a:pt x="3449" y="1888"/>
                </a:cubicBezTo>
                <a:cubicBezTo>
                  <a:pt x="3453" y="1883"/>
                  <a:pt x="3447" y="1869"/>
                  <a:pt x="3446" y="1865"/>
                </a:cubicBezTo>
                <a:cubicBezTo>
                  <a:pt x="3442" y="1856"/>
                  <a:pt x="3438" y="1849"/>
                  <a:pt x="3434" y="1841"/>
                </a:cubicBezTo>
                <a:close/>
                <a:moveTo>
                  <a:pt x="3141" y="32"/>
                </a:moveTo>
                <a:cubicBezTo>
                  <a:pt x="3141" y="32"/>
                  <a:pt x="3140" y="32"/>
                  <a:pt x="3140" y="32"/>
                </a:cubicBezTo>
                <a:cubicBezTo>
                  <a:pt x="3138" y="31"/>
                  <a:pt x="3135" y="31"/>
                  <a:pt x="3132" y="32"/>
                </a:cubicBezTo>
                <a:cubicBezTo>
                  <a:pt x="3119" y="37"/>
                  <a:pt x="3108" y="52"/>
                  <a:pt x="3099" y="65"/>
                </a:cubicBezTo>
                <a:cubicBezTo>
                  <a:pt x="3087" y="82"/>
                  <a:pt x="3072" y="118"/>
                  <a:pt x="3075" y="124"/>
                </a:cubicBezTo>
                <a:cubicBezTo>
                  <a:pt x="3078" y="131"/>
                  <a:pt x="3116" y="106"/>
                  <a:pt x="3131" y="85"/>
                </a:cubicBezTo>
                <a:cubicBezTo>
                  <a:pt x="3139" y="74"/>
                  <a:pt x="3154" y="52"/>
                  <a:pt x="3145" y="37"/>
                </a:cubicBezTo>
                <a:cubicBezTo>
                  <a:pt x="3144" y="35"/>
                  <a:pt x="3143" y="33"/>
                  <a:pt x="3141" y="32"/>
                </a:cubicBezTo>
                <a:close/>
                <a:moveTo>
                  <a:pt x="3141" y="738"/>
                </a:moveTo>
                <a:cubicBezTo>
                  <a:pt x="3141" y="738"/>
                  <a:pt x="3140" y="738"/>
                  <a:pt x="3140" y="737"/>
                </a:cubicBezTo>
                <a:cubicBezTo>
                  <a:pt x="3138" y="736"/>
                  <a:pt x="3135" y="736"/>
                  <a:pt x="3132" y="737"/>
                </a:cubicBezTo>
                <a:cubicBezTo>
                  <a:pt x="3119" y="743"/>
                  <a:pt x="3108" y="757"/>
                  <a:pt x="3099" y="770"/>
                </a:cubicBezTo>
                <a:cubicBezTo>
                  <a:pt x="3087" y="788"/>
                  <a:pt x="3072" y="824"/>
                  <a:pt x="3075" y="830"/>
                </a:cubicBezTo>
                <a:cubicBezTo>
                  <a:pt x="3078" y="836"/>
                  <a:pt x="3116" y="811"/>
                  <a:pt x="3131" y="791"/>
                </a:cubicBezTo>
                <a:cubicBezTo>
                  <a:pt x="3139" y="780"/>
                  <a:pt x="3154" y="758"/>
                  <a:pt x="3145" y="742"/>
                </a:cubicBezTo>
                <a:cubicBezTo>
                  <a:pt x="3144" y="741"/>
                  <a:pt x="3143" y="739"/>
                  <a:pt x="3141" y="738"/>
                </a:cubicBezTo>
                <a:close/>
                <a:moveTo>
                  <a:pt x="3141" y="2149"/>
                </a:moveTo>
                <a:cubicBezTo>
                  <a:pt x="3141" y="2149"/>
                  <a:pt x="3140" y="2149"/>
                  <a:pt x="3140" y="2148"/>
                </a:cubicBezTo>
                <a:cubicBezTo>
                  <a:pt x="3138" y="2147"/>
                  <a:pt x="3135" y="2147"/>
                  <a:pt x="3132" y="2148"/>
                </a:cubicBezTo>
                <a:cubicBezTo>
                  <a:pt x="3127" y="2151"/>
                  <a:pt x="3122" y="2154"/>
                  <a:pt x="3117" y="2159"/>
                </a:cubicBezTo>
                <a:cubicBezTo>
                  <a:pt x="3147" y="2159"/>
                  <a:pt x="3147" y="2159"/>
                  <a:pt x="3147" y="2159"/>
                </a:cubicBezTo>
                <a:cubicBezTo>
                  <a:pt x="3146" y="2157"/>
                  <a:pt x="3146" y="2155"/>
                  <a:pt x="3145" y="2153"/>
                </a:cubicBezTo>
                <a:cubicBezTo>
                  <a:pt x="3144" y="2152"/>
                  <a:pt x="3143" y="2150"/>
                  <a:pt x="3141" y="2149"/>
                </a:cubicBezTo>
                <a:close/>
                <a:moveTo>
                  <a:pt x="3136" y="2073"/>
                </a:moveTo>
                <a:cubicBezTo>
                  <a:pt x="3136" y="2070"/>
                  <a:pt x="3135" y="2067"/>
                  <a:pt x="3134" y="2065"/>
                </a:cubicBezTo>
                <a:cubicBezTo>
                  <a:pt x="3131" y="2062"/>
                  <a:pt x="3128" y="2062"/>
                  <a:pt x="3125" y="2063"/>
                </a:cubicBezTo>
                <a:cubicBezTo>
                  <a:pt x="3118" y="2065"/>
                  <a:pt x="3114" y="2071"/>
                  <a:pt x="3110" y="2077"/>
                </a:cubicBezTo>
                <a:cubicBezTo>
                  <a:pt x="3105" y="2085"/>
                  <a:pt x="3100" y="2092"/>
                  <a:pt x="3097" y="2101"/>
                </a:cubicBezTo>
                <a:cubicBezTo>
                  <a:pt x="3091" y="2116"/>
                  <a:pt x="3087" y="2131"/>
                  <a:pt x="3082" y="2146"/>
                </a:cubicBezTo>
                <a:cubicBezTo>
                  <a:pt x="3081" y="2150"/>
                  <a:pt x="3080" y="2154"/>
                  <a:pt x="3078" y="2159"/>
                </a:cubicBezTo>
                <a:cubicBezTo>
                  <a:pt x="3101" y="2159"/>
                  <a:pt x="3101" y="2159"/>
                  <a:pt x="3101" y="2159"/>
                </a:cubicBezTo>
                <a:cubicBezTo>
                  <a:pt x="3104" y="2155"/>
                  <a:pt x="3106" y="2152"/>
                  <a:pt x="3108" y="2149"/>
                </a:cubicBezTo>
                <a:cubicBezTo>
                  <a:pt x="3115" y="2137"/>
                  <a:pt x="3121" y="2125"/>
                  <a:pt x="3127" y="2113"/>
                </a:cubicBezTo>
                <a:cubicBezTo>
                  <a:pt x="3132" y="2100"/>
                  <a:pt x="3138" y="2088"/>
                  <a:pt x="3136" y="2073"/>
                </a:cubicBezTo>
                <a:close/>
                <a:moveTo>
                  <a:pt x="3525" y="1794"/>
                </a:moveTo>
                <a:cubicBezTo>
                  <a:pt x="3525" y="1794"/>
                  <a:pt x="3524" y="1794"/>
                  <a:pt x="3524" y="1794"/>
                </a:cubicBezTo>
                <a:cubicBezTo>
                  <a:pt x="3522" y="1793"/>
                  <a:pt x="3519" y="1793"/>
                  <a:pt x="3516" y="1794"/>
                </a:cubicBezTo>
                <a:cubicBezTo>
                  <a:pt x="3503" y="1799"/>
                  <a:pt x="3492" y="1814"/>
                  <a:pt x="3483" y="1827"/>
                </a:cubicBezTo>
                <a:cubicBezTo>
                  <a:pt x="3471" y="1844"/>
                  <a:pt x="3456" y="1880"/>
                  <a:pt x="3459" y="1886"/>
                </a:cubicBezTo>
                <a:cubicBezTo>
                  <a:pt x="3462" y="1893"/>
                  <a:pt x="3500" y="1868"/>
                  <a:pt x="3515" y="1847"/>
                </a:cubicBezTo>
                <a:cubicBezTo>
                  <a:pt x="3523" y="1836"/>
                  <a:pt x="3538" y="1815"/>
                  <a:pt x="3529" y="1799"/>
                </a:cubicBezTo>
                <a:cubicBezTo>
                  <a:pt x="3528" y="1797"/>
                  <a:pt x="3527" y="1796"/>
                  <a:pt x="3525" y="1794"/>
                </a:cubicBezTo>
                <a:close/>
                <a:moveTo>
                  <a:pt x="3525" y="1091"/>
                </a:moveTo>
                <a:cubicBezTo>
                  <a:pt x="3525" y="1091"/>
                  <a:pt x="3524" y="1090"/>
                  <a:pt x="3524" y="1090"/>
                </a:cubicBezTo>
                <a:cubicBezTo>
                  <a:pt x="3522" y="1089"/>
                  <a:pt x="3519" y="1089"/>
                  <a:pt x="3516" y="1090"/>
                </a:cubicBezTo>
                <a:cubicBezTo>
                  <a:pt x="3503" y="1095"/>
                  <a:pt x="3492" y="1110"/>
                  <a:pt x="3483" y="1123"/>
                </a:cubicBezTo>
                <a:cubicBezTo>
                  <a:pt x="3471" y="1140"/>
                  <a:pt x="3456" y="1176"/>
                  <a:pt x="3459" y="1183"/>
                </a:cubicBezTo>
                <a:cubicBezTo>
                  <a:pt x="3462" y="1189"/>
                  <a:pt x="3500" y="1164"/>
                  <a:pt x="3515" y="1144"/>
                </a:cubicBezTo>
                <a:cubicBezTo>
                  <a:pt x="3523" y="1133"/>
                  <a:pt x="3538" y="1111"/>
                  <a:pt x="3529" y="1095"/>
                </a:cubicBezTo>
                <a:cubicBezTo>
                  <a:pt x="3528" y="1093"/>
                  <a:pt x="3527" y="1092"/>
                  <a:pt x="3525" y="1091"/>
                </a:cubicBezTo>
                <a:close/>
                <a:moveTo>
                  <a:pt x="3475" y="1819"/>
                </a:moveTo>
                <a:cubicBezTo>
                  <a:pt x="3481" y="1811"/>
                  <a:pt x="3487" y="1803"/>
                  <a:pt x="3492" y="1794"/>
                </a:cubicBezTo>
                <a:cubicBezTo>
                  <a:pt x="3499" y="1783"/>
                  <a:pt x="3505" y="1771"/>
                  <a:pt x="3511" y="1758"/>
                </a:cubicBezTo>
                <a:cubicBezTo>
                  <a:pt x="3516" y="1746"/>
                  <a:pt x="3522" y="1733"/>
                  <a:pt x="3520" y="1718"/>
                </a:cubicBezTo>
                <a:cubicBezTo>
                  <a:pt x="3520" y="1715"/>
                  <a:pt x="3519" y="1712"/>
                  <a:pt x="3517" y="1710"/>
                </a:cubicBezTo>
                <a:cubicBezTo>
                  <a:pt x="3515" y="1707"/>
                  <a:pt x="3512" y="1707"/>
                  <a:pt x="3509" y="1708"/>
                </a:cubicBezTo>
                <a:cubicBezTo>
                  <a:pt x="3502" y="1710"/>
                  <a:pt x="3498" y="1716"/>
                  <a:pt x="3494" y="1723"/>
                </a:cubicBezTo>
                <a:cubicBezTo>
                  <a:pt x="3489" y="1730"/>
                  <a:pt x="3484" y="1738"/>
                  <a:pt x="3481" y="1747"/>
                </a:cubicBezTo>
                <a:cubicBezTo>
                  <a:pt x="3475" y="1761"/>
                  <a:pt x="3471" y="1777"/>
                  <a:pt x="3466" y="1792"/>
                </a:cubicBezTo>
                <a:cubicBezTo>
                  <a:pt x="3462" y="1807"/>
                  <a:pt x="3453" y="1833"/>
                  <a:pt x="3457" y="1837"/>
                </a:cubicBezTo>
                <a:cubicBezTo>
                  <a:pt x="3460" y="1841"/>
                  <a:pt x="3470" y="1826"/>
                  <a:pt x="3475" y="1819"/>
                </a:cubicBezTo>
                <a:close/>
                <a:moveTo>
                  <a:pt x="9" y="675"/>
                </a:moveTo>
                <a:cubicBezTo>
                  <a:pt x="12" y="658"/>
                  <a:pt x="14" y="641"/>
                  <a:pt x="14" y="624"/>
                </a:cubicBezTo>
                <a:cubicBezTo>
                  <a:pt x="15" y="610"/>
                  <a:pt x="16" y="587"/>
                  <a:pt x="4" y="580"/>
                </a:cubicBezTo>
                <a:cubicBezTo>
                  <a:pt x="3" y="579"/>
                  <a:pt x="2" y="579"/>
                  <a:pt x="2" y="579"/>
                </a:cubicBezTo>
                <a:cubicBezTo>
                  <a:pt x="2" y="720"/>
                  <a:pt x="2" y="720"/>
                  <a:pt x="2" y="720"/>
                </a:cubicBezTo>
                <a:cubicBezTo>
                  <a:pt x="3" y="715"/>
                  <a:pt x="4" y="710"/>
                  <a:pt x="5" y="706"/>
                </a:cubicBezTo>
                <a:cubicBezTo>
                  <a:pt x="7" y="696"/>
                  <a:pt x="8" y="685"/>
                  <a:pt x="9" y="675"/>
                </a:cubicBezTo>
                <a:close/>
                <a:moveTo>
                  <a:pt x="3432" y="1751"/>
                </a:moveTo>
                <a:cubicBezTo>
                  <a:pt x="3427" y="1736"/>
                  <a:pt x="3422" y="1713"/>
                  <a:pt x="3408" y="1708"/>
                </a:cubicBezTo>
                <a:cubicBezTo>
                  <a:pt x="3404" y="1706"/>
                  <a:pt x="3399" y="1708"/>
                  <a:pt x="3396" y="1712"/>
                </a:cubicBezTo>
                <a:cubicBezTo>
                  <a:pt x="3392" y="1718"/>
                  <a:pt x="3392" y="1726"/>
                  <a:pt x="3394" y="1733"/>
                </a:cubicBezTo>
                <a:cubicBezTo>
                  <a:pt x="3400" y="1754"/>
                  <a:pt x="3408" y="1774"/>
                  <a:pt x="3418" y="1793"/>
                </a:cubicBezTo>
                <a:cubicBezTo>
                  <a:pt x="3423" y="1802"/>
                  <a:pt x="3428" y="1811"/>
                  <a:pt x="3434" y="1820"/>
                </a:cubicBezTo>
                <a:cubicBezTo>
                  <a:pt x="3437" y="1824"/>
                  <a:pt x="3451" y="1848"/>
                  <a:pt x="3451" y="1838"/>
                </a:cubicBezTo>
                <a:cubicBezTo>
                  <a:pt x="3451" y="1826"/>
                  <a:pt x="3448" y="1813"/>
                  <a:pt x="3445" y="1802"/>
                </a:cubicBezTo>
                <a:cubicBezTo>
                  <a:pt x="3442" y="1785"/>
                  <a:pt x="3437" y="1768"/>
                  <a:pt x="3432" y="1751"/>
                </a:cubicBezTo>
                <a:close/>
                <a:moveTo>
                  <a:pt x="3457" y="1778"/>
                </a:moveTo>
                <a:cubicBezTo>
                  <a:pt x="3459" y="1773"/>
                  <a:pt x="3460" y="1767"/>
                  <a:pt x="3461" y="1762"/>
                </a:cubicBezTo>
                <a:cubicBezTo>
                  <a:pt x="3463" y="1752"/>
                  <a:pt x="3464" y="1742"/>
                  <a:pt x="3465" y="1732"/>
                </a:cubicBezTo>
                <a:cubicBezTo>
                  <a:pt x="3468" y="1715"/>
                  <a:pt x="3469" y="1698"/>
                  <a:pt x="3470" y="1681"/>
                </a:cubicBezTo>
                <a:cubicBezTo>
                  <a:pt x="3471" y="1666"/>
                  <a:pt x="3472" y="1644"/>
                  <a:pt x="3460" y="1636"/>
                </a:cubicBezTo>
                <a:cubicBezTo>
                  <a:pt x="3455" y="1633"/>
                  <a:pt x="3448" y="1635"/>
                  <a:pt x="3444" y="1640"/>
                </a:cubicBezTo>
                <a:cubicBezTo>
                  <a:pt x="3440" y="1645"/>
                  <a:pt x="3438" y="1653"/>
                  <a:pt x="3437" y="1660"/>
                </a:cubicBezTo>
                <a:cubicBezTo>
                  <a:pt x="3438" y="1685"/>
                  <a:pt x="3441" y="1710"/>
                  <a:pt x="3444" y="1735"/>
                </a:cubicBezTo>
                <a:cubicBezTo>
                  <a:pt x="3446" y="1745"/>
                  <a:pt x="3447" y="1755"/>
                  <a:pt x="3449" y="1765"/>
                </a:cubicBezTo>
                <a:cubicBezTo>
                  <a:pt x="3450" y="1768"/>
                  <a:pt x="3453" y="1786"/>
                  <a:pt x="3457" y="1778"/>
                </a:cubicBezTo>
                <a:close/>
                <a:moveTo>
                  <a:pt x="360" y="1751"/>
                </a:moveTo>
                <a:cubicBezTo>
                  <a:pt x="356" y="1736"/>
                  <a:pt x="350" y="1713"/>
                  <a:pt x="337" y="1708"/>
                </a:cubicBezTo>
                <a:cubicBezTo>
                  <a:pt x="332" y="1706"/>
                  <a:pt x="327" y="1708"/>
                  <a:pt x="324" y="1712"/>
                </a:cubicBezTo>
                <a:cubicBezTo>
                  <a:pt x="320" y="1718"/>
                  <a:pt x="320" y="1726"/>
                  <a:pt x="322" y="1733"/>
                </a:cubicBezTo>
                <a:cubicBezTo>
                  <a:pt x="328" y="1754"/>
                  <a:pt x="336" y="1774"/>
                  <a:pt x="346" y="1793"/>
                </a:cubicBezTo>
                <a:cubicBezTo>
                  <a:pt x="351" y="1802"/>
                  <a:pt x="357" y="1811"/>
                  <a:pt x="362" y="1820"/>
                </a:cubicBezTo>
                <a:cubicBezTo>
                  <a:pt x="365" y="1824"/>
                  <a:pt x="379" y="1848"/>
                  <a:pt x="379" y="1838"/>
                </a:cubicBezTo>
                <a:cubicBezTo>
                  <a:pt x="379" y="1826"/>
                  <a:pt x="376" y="1813"/>
                  <a:pt x="373" y="1802"/>
                </a:cubicBezTo>
                <a:cubicBezTo>
                  <a:pt x="370" y="1785"/>
                  <a:pt x="365" y="1768"/>
                  <a:pt x="360" y="1751"/>
                </a:cubicBezTo>
                <a:close/>
                <a:moveTo>
                  <a:pt x="453" y="1091"/>
                </a:moveTo>
                <a:cubicBezTo>
                  <a:pt x="453" y="1091"/>
                  <a:pt x="452" y="1090"/>
                  <a:pt x="452" y="1090"/>
                </a:cubicBezTo>
                <a:cubicBezTo>
                  <a:pt x="450" y="1089"/>
                  <a:pt x="447" y="1089"/>
                  <a:pt x="444" y="1090"/>
                </a:cubicBezTo>
                <a:cubicBezTo>
                  <a:pt x="431" y="1095"/>
                  <a:pt x="420" y="1110"/>
                  <a:pt x="411" y="1123"/>
                </a:cubicBezTo>
                <a:cubicBezTo>
                  <a:pt x="400" y="1140"/>
                  <a:pt x="384" y="1176"/>
                  <a:pt x="387" y="1183"/>
                </a:cubicBezTo>
                <a:cubicBezTo>
                  <a:pt x="390" y="1189"/>
                  <a:pt x="428" y="1164"/>
                  <a:pt x="443" y="1144"/>
                </a:cubicBezTo>
                <a:cubicBezTo>
                  <a:pt x="451" y="1133"/>
                  <a:pt x="466" y="1111"/>
                  <a:pt x="457" y="1095"/>
                </a:cubicBezTo>
                <a:cubicBezTo>
                  <a:pt x="456" y="1093"/>
                  <a:pt x="455" y="1092"/>
                  <a:pt x="453" y="1091"/>
                </a:cubicBezTo>
                <a:close/>
                <a:moveTo>
                  <a:pt x="403" y="1819"/>
                </a:moveTo>
                <a:cubicBezTo>
                  <a:pt x="409" y="1811"/>
                  <a:pt x="415" y="1803"/>
                  <a:pt x="420" y="1794"/>
                </a:cubicBezTo>
                <a:cubicBezTo>
                  <a:pt x="427" y="1783"/>
                  <a:pt x="433" y="1771"/>
                  <a:pt x="439" y="1758"/>
                </a:cubicBezTo>
                <a:cubicBezTo>
                  <a:pt x="444" y="1746"/>
                  <a:pt x="450" y="1733"/>
                  <a:pt x="448" y="1718"/>
                </a:cubicBezTo>
                <a:cubicBezTo>
                  <a:pt x="448" y="1715"/>
                  <a:pt x="447" y="1712"/>
                  <a:pt x="446" y="1710"/>
                </a:cubicBezTo>
                <a:cubicBezTo>
                  <a:pt x="443" y="1707"/>
                  <a:pt x="440" y="1707"/>
                  <a:pt x="437" y="1708"/>
                </a:cubicBezTo>
                <a:cubicBezTo>
                  <a:pt x="430" y="1710"/>
                  <a:pt x="426" y="1716"/>
                  <a:pt x="422" y="1723"/>
                </a:cubicBezTo>
                <a:cubicBezTo>
                  <a:pt x="417" y="1730"/>
                  <a:pt x="412" y="1738"/>
                  <a:pt x="409" y="1747"/>
                </a:cubicBezTo>
                <a:cubicBezTo>
                  <a:pt x="403" y="1761"/>
                  <a:pt x="399" y="1777"/>
                  <a:pt x="394" y="1792"/>
                </a:cubicBezTo>
                <a:cubicBezTo>
                  <a:pt x="390" y="1807"/>
                  <a:pt x="381" y="1833"/>
                  <a:pt x="385" y="1837"/>
                </a:cubicBezTo>
                <a:cubicBezTo>
                  <a:pt x="388" y="1841"/>
                  <a:pt x="398" y="1826"/>
                  <a:pt x="403" y="1819"/>
                </a:cubicBezTo>
                <a:close/>
                <a:moveTo>
                  <a:pt x="385" y="1778"/>
                </a:moveTo>
                <a:cubicBezTo>
                  <a:pt x="387" y="1773"/>
                  <a:pt x="388" y="1767"/>
                  <a:pt x="389" y="1762"/>
                </a:cubicBezTo>
                <a:cubicBezTo>
                  <a:pt x="391" y="1752"/>
                  <a:pt x="392" y="1742"/>
                  <a:pt x="393" y="1732"/>
                </a:cubicBezTo>
                <a:cubicBezTo>
                  <a:pt x="396" y="1715"/>
                  <a:pt x="398" y="1698"/>
                  <a:pt x="398" y="1681"/>
                </a:cubicBezTo>
                <a:cubicBezTo>
                  <a:pt x="399" y="1666"/>
                  <a:pt x="400" y="1644"/>
                  <a:pt x="388" y="1636"/>
                </a:cubicBezTo>
                <a:cubicBezTo>
                  <a:pt x="383" y="1633"/>
                  <a:pt x="376" y="1635"/>
                  <a:pt x="372" y="1640"/>
                </a:cubicBezTo>
                <a:cubicBezTo>
                  <a:pt x="368" y="1645"/>
                  <a:pt x="366" y="1653"/>
                  <a:pt x="365" y="1660"/>
                </a:cubicBezTo>
                <a:cubicBezTo>
                  <a:pt x="366" y="1685"/>
                  <a:pt x="369" y="1710"/>
                  <a:pt x="372" y="1735"/>
                </a:cubicBezTo>
                <a:cubicBezTo>
                  <a:pt x="374" y="1745"/>
                  <a:pt x="375" y="1755"/>
                  <a:pt x="377" y="1765"/>
                </a:cubicBezTo>
                <a:cubicBezTo>
                  <a:pt x="378" y="1768"/>
                  <a:pt x="381" y="1786"/>
                  <a:pt x="385" y="1778"/>
                </a:cubicBezTo>
                <a:close/>
                <a:moveTo>
                  <a:pt x="453" y="382"/>
                </a:moveTo>
                <a:cubicBezTo>
                  <a:pt x="453" y="382"/>
                  <a:pt x="452" y="382"/>
                  <a:pt x="452" y="382"/>
                </a:cubicBezTo>
                <a:cubicBezTo>
                  <a:pt x="450" y="380"/>
                  <a:pt x="447" y="381"/>
                  <a:pt x="444" y="382"/>
                </a:cubicBezTo>
                <a:cubicBezTo>
                  <a:pt x="431" y="387"/>
                  <a:pt x="420" y="402"/>
                  <a:pt x="411" y="415"/>
                </a:cubicBezTo>
                <a:cubicBezTo>
                  <a:pt x="400" y="432"/>
                  <a:pt x="384" y="468"/>
                  <a:pt x="387" y="474"/>
                </a:cubicBezTo>
                <a:cubicBezTo>
                  <a:pt x="390" y="480"/>
                  <a:pt x="428" y="456"/>
                  <a:pt x="443" y="435"/>
                </a:cubicBezTo>
                <a:cubicBezTo>
                  <a:pt x="451" y="424"/>
                  <a:pt x="466" y="402"/>
                  <a:pt x="457" y="387"/>
                </a:cubicBezTo>
                <a:cubicBezTo>
                  <a:pt x="456" y="385"/>
                  <a:pt x="455" y="383"/>
                  <a:pt x="453" y="382"/>
                </a:cubicBezTo>
                <a:close/>
                <a:moveTo>
                  <a:pt x="837" y="2149"/>
                </a:moveTo>
                <a:cubicBezTo>
                  <a:pt x="837" y="2149"/>
                  <a:pt x="836" y="2149"/>
                  <a:pt x="836" y="2148"/>
                </a:cubicBezTo>
                <a:cubicBezTo>
                  <a:pt x="834" y="2147"/>
                  <a:pt x="831" y="2147"/>
                  <a:pt x="828" y="2148"/>
                </a:cubicBezTo>
                <a:cubicBezTo>
                  <a:pt x="823" y="2151"/>
                  <a:pt x="818" y="2154"/>
                  <a:pt x="813" y="2159"/>
                </a:cubicBezTo>
                <a:cubicBezTo>
                  <a:pt x="843" y="2159"/>
                  <a:pt x="843" y="2159"/>
                  <a:pt x="843" y="2159"/>
                </a:cubicBezTo>
                <a:cubicBezTo>
                  <a:pt x="842" y="2157"/>
                  <a:pt x="842" y="2155"/>
                  <a:pt x="841" y="2153"/>
                </a:cubicBezTo>
                <a:cubicBezTo>
                  <a:pt x="840" y="2152"/>
                  <a:pt x="839" y="2150"/>
                  <a:pt x="837" y="2149"/>
                </a:cubicBezTo>
                <a:close/>
                <a:moveTo>
                  <a:pt x="832" y="2073"/>
                </a:moveTo>
                <a:cubicBezTo>
                  <a:pt x="832" y="2070"/>
                  <a:pt x="831" y="2067"/>
                  <a:pt x="830" y="2065"/>
                </a:cubicBezTo>
                <a:cubicBezTo>
                  <a:pt x="827" y="2062"/>
                  <a:pt x="824" y="2062"/>
                  <a:pt x="821" y="2063"/>
                </a:cubicBezTo>
                <a:cubicBezTo>
                  <a:pt x="814" y="2065"/>
                  <a:pt x="810" y="2071"/>
                  <a:pt x="806" y="2077"/>
                </a:cubicBezTo>
                <a:cubicBezTo>
                  <a:pt x="801" y="2085"/>
                  <a:pt x="796" y="2092"/>
                  <a:pt x="793" y="2101"/>
                </a:cubicBezTo>
                <a:cubicBezTo>
                  <a:pt x="787" y="2116"/>
                  <a:pt x="783" y="2131"/>
                  <a:pt x="778" y="2146"/>
                </a:cubicBezTo>
                <a:cubicBezTo>
                  <a:pt x="777" y="2150"/>
                  <a:pt x="776" y="2154"/>
                  <a:pt x="774" y="2159"/>
                </a:cubicBezTo>
                <a:cubicBezTo>
                  <a:pt x="797" y="2159"/>
                  <a:pt x="797" y="2159"/>
                  <a:pt x="797" y="2159"/>
                </a:cubicBezTo>
                <a:cubicBezTo>
                  <a:pt x="800" y="2155"/>
                  <a:pt x="802" y="2152"/>
                  <a:pt x="804" y="2149"/>
                </a:cubicBezTo>
                <a:cubicBezTo>
                  <a:pt x="811" y="2137"/>
                  <a:pt x="817" y="2125"/>
                  <a:pt x="823" y="2113"/>
                </a:cubicBezTo>
                <a:cubicBezTo>
                  <a:pt x="828" y="2100"/>
                  <a:pt x="834" y="2088"/>
                  <a:pt x="832" y="2073"/>
                </a:cubicBezTo>
                <a:close/>
                <a:moveTo>
                  <a:pt x="782" y="2035"/>
                </a:moveTo>
                <a:cubicBezTo>
                  <a:pt x="783" y="2021"/>
                  <a:pt x="784" y="1998"/>
                  <a:pt x="772" y="1991"/>
                </a:cubicBezTo>
                <a:cubicBezTo>
                  <a:pt x="767" y="1988"/>
                  <a:pt x="760" y="1990"/>
                  <a:pt x="756" y="1995"/>
                </a:cubicBezTo>
                <a:cubicBezTo>
                  <a:pt x="752" y="2000"/>
                  <a:pt x="750" y="2008"/>
                  <a:pt x="749" y="2015"/>
                </a:cubicBezTo>
                <a:cubicBezTo>
                  <a:pt x="750" y="2040"/>
                  <a:pt x="753" y="2065"/>
                  <a:pt x="756" y="2090"/>
                </a:cubicBezTo>
                <a:cubicBezTo>
                  <a:pt x="758" y="2100"/>
                  <a:pt x="759" y="2109"/>
                  <a:pt x="761" y="2119"/>
                </a:cubicBezTo>
                <a:cubicBezTo>
                  <a:pt x="762" y="2122"/>
                  <a:pt x="765" y="2141"/>
                  <a:pt x="769" y="2133"/>
                </a:cubicBezTo>
                <a:cubicBezTo>
                  <a:pt x="771" y="2128"/>
                  <a:pt x="772" y="2122"/>
                  <a:pt x="773" y="2117"/>
                </a:cubicBezTo>
                <a:cubicBezTo>
                  <a:pt x="775" y="2107"/>
                  <a:pt x="776" y="2097"/>
                  <a:pt x="777" y="2086"/>
                </a:cubicBezTo>
                <a:cubicBezTo>
                  <a:pt x="780" y="2069"/>
                  <a:pt x="782" y="2052"/>
                  <a:pt x="782" y="2035"/>
                </a:cubicBezTo>
                <a:close/>
                <a:moveTo>
                  <a:pt x="712" y="2146"/>
                </a:moveTo>
                <a:cubicBezTo>
                  <a:pt x="707" y="2144"/>
                  <a:pt x="701" y="2146"/>
                  <a:pt x="698" y="2151"/>
                </a:cubicBezTo>
                <a:cubicBezTo>
                  <a:pt x="697" y="2153"/>
                  <a:pt x="696" y="2156"/>
                  <a:pt x="696" y="2159"/>
                </a:cubicBezTo>
                <a:cubicBezTo>
                  <a:pt x="726" y="2159"/>
                  <a:pt x="726" y="2159"/>
                  <a:pt x="726" y="2159"/>
                </a:cubicBezTo>
                <a:cubicBezTo>
                  <a:pt x="725" y="2158"/>
                  <a:pt x="725" y="2158"/>
                  <a:pt x="724" y="2157"/>
                </a:cubicBezTo>
                <a:cubicBezTo>
                  <a:pt x="721" y="2152"/>
                  <a:pt x="717" y="2148"/>
                  <a:pt x="712" y="2146"/>
                </a:cubicBezTo>
                <a:close/>
                <a:moveTo>
                  <a:pt x="749" y="1535"/>
                </a:moveTo>
                <a:cubicBezTo>
                  <a:pt x="751" y="1537"/>
                  <a:pt x="753" y="1538"/>
                  <a:pt x="755" y="1539"/>
                </a:cubicBezTo>
                <a:cubicBezTo>
                  <a:pt x="756" y="1539"/>
                  <a:pt x="757" y="1539"/>
                  <a:pt x="758" y="1539"/>
                </a:cubicBezTo>
                <a:cubicBezTo>
                  <a:pt x="759" y="1539"/>
                  <a:pt x="760" y="1538"/>
                  <a:pt x="761" y="1537"/>
                </a:cubicBezTo>
                <a:cubicBezTo>
                  <a:pt x="765" y="1532"/>
                  <a:pt x="759" y="1519"/>
                  <a:pt x="758" y="1514"/>
                </a:cubicBezTo>
                <a:cubicBezTo>
                  <a:pt x="754" y="1505"/>
                  <a:pt x="750" y="1498"/>
                  <a:pt x="746" y="1490"/>
                </a:cubicBezTo>
                <a:cubicBezTo>
                  <a:pt x="740" y="1476"/>
                  <a:pt x="733" y="1463"/>
                  <a:pt x="724" y="1451"/>
                </a:cubicBezTo>
                <a:cubicBezTo>
                  <a:pt x="721" y="1447"/>
                  <a:pt x="717" y="1442"/>
                  <a:pt x="712" y="1440"/>
                </a:cubicBezTo>
                <a:cubicBezTo>
                  <a:pt x="707" y="1438"/>
                  <a:pt x="701" y="1440"/>
                  <a:pt x="698" y="1445"/>
                </a:cubicBezTo>
                <a:cubicBezTo>
                  <a:pt x="696" y="1449"/>
                  <a:pt x="695" y="1453"/>
                  <a:pt x="696" y="1457"/>
                </a:cubicBezTo>
                <a:cubicBezTo>
                  <a:pt x="696" y="1461"/>
                  <a:pt x="697" y="1465"/>
                  <a:pt x="698" y="1469"/>
                </a:cubicBezTo>
                <a:cubicBezTo>
                  <a:pt x="709" y="1498"/>
                  <a:pt x="729" y="1518"/>
                  <a:pt x="749" y="1535"/>
                </a:cubicBezTo>
                <a:close/>
                <a:moveTo>
                  <a:pt x="744" y="2106"/>
                </a:moveTo>
                <a:cubicBezTo>
                  <a:pt x="740" y="2091"/>
                  <a:pt x="734" y="2068"/>
                  <a:pt x="720" y="2063"/>
                </a:cubicBezTo>
                <a:cubicBezTo>
                  <a:pt x="716" y="2061"/>
                  <a:pt x="711" y="2062"/>
                  <a:pt x="708" y="2067"/>
                </a:cubicBezTo>
                <a:cubicBezTo>
                  <a:pt x="704" y="2072"/>
                  <a:pt x="704" y="2081"/>
                  <a:pt x="706" y="2088"/>
                </a:cubicBezTo>
                <a:cubicBezTo>
                  <a:pt x="712" y="2109"/>
                  <a:pt x="720" y="2129"/>
                  <a:pt x="730" y="2148"/>
                </a:cubicBezTo>
                <a:cubicBezTo>
                  <a:pt x="732" y="2151"/>
                  <a:pt x="734" y="2155"/>
                  <a:pt x="737" y="2159"/>
                </a:cubicBezTo>
                <a:cubicBezTo>
                  <a:pt x="758" y="2159"/>
                  <a:pt x="758" y="2159"/>
                  <a:pt x="758" y="2159"/>
                </a:cubicBezTo>
                <a:cubicBezTo>
                  <a:pt x="758" y="2158"/>
                  <a:pt x="757" y="2157"/>
                  <a:pt x="757" y="2157"/>
                </a:cubicBezTo>
                <a:cubicBezTo>
                  <a:pt x="754" y="2139"/>
                  <a:pt x="749" y="2122"/>
                  <a:pt x="744" y="2106"/>
                </a:cubicBezTo>
                <a:close/>
                <a:moveTo>
                  <a:pt x="453" y="1794"/>
                </a:moveTo>
                <a:cubicBezTo>
                  <a:pt x="453" y="1794"/>
                  <a:pt x="452" y="1794"/>
                  <a:pt x="452" y="1794"/>
                </a:cubicBezTo>
                <a:cubicBezTo>
                  <a:pt x="450" y="1793"/>
                  <a:pt x="447" y="1793"/>
                  <a:pt x="444" y="1794"/>
                </a:cubicBezTo>
                <a:cubicBezTo>
                  <a:pt x="431" y="1799"/>
                  <a:pt x="420" y="1814"/>
                  <a:pt x="411" y="1827"/>
                </a:cubicBezTo>
                <a:cubicBezTo>
                  <a:pt x="400" y="1844"/>
                  <a:pt x="384" y="1880"/>
                  <a:pt x="387" y="1886"/>
                </a:cubicBezTo>
                <a:cubicBezTo>
                  <a:pt x="390" y="1893"/>
                  <a:pt x="428" y="1868"/>
                  <a:pt x="443" y="1847"/>
                </a:cubicBezTo>
                <a:cubicBezTo>
                  <a:pt x="451" y="1836"/>
                  <a:pt x="466" y="1815"/>
                  <a:pt x="457" y="1799"/>
                </a:cubicBezTo>
                <a:cubicBezTo>
                  <a:pt x="456" y="1797"/>
                  <a:pt x="455" y="1796"/>
                  <a:pt x="453" y="1794"/>
                </a:cubicBezTo>
                <a:close/>
                <a:moveTo>
                  <a:pt x="1939" y="1819"/>
                </a:moveTo>
                <a:cubicBezTo>
                  <a:pt x="1945" y="1811"/>
                  <a:pt x="1951" y="1803"/>
                  <a:pt x="1956" y="1794"/>
                </a:cubicBezTo>
                <a:cubicBezTo>
                  <a:pt x="1963" y="1783"/>
                  <a:pt x="1969" y="1771"/>
                  <a:pt x="1975" y="1758"/>
                </a:cubicBezTo>
                <a:cubicBezTo>
                  <a:pt x="1980" y="1746"/>
                  <a:pt x="1986" y="1733"/>
                  <a:pt x="1984" y="1718"/>
                </a:cubicBezTo>
                <a:cubicBezTo>
                  <a:pt x="1984" y="1715"/>
                  <a:pt x="1983" y="1712"/>
                  <a:pt x="1982" y="1710"/>
                </a:cubicBezTo>
                <a:cubicBezTo>
                  <a:pt x="1979" y="1707"/>
                  <a:pt x="1976" y="1707"/>
                  <a:pt x="1973" y="1708"/>
                </a:cubicBezTo>
                <a:cubicBezTo>
                  <a:pt x="1966" y="1710"/>
                  <a:pt x="1962" y="1716"/>
                  <a:pt x="1958" y="1723"/>
                </a:cubicBezTo>
                <a:cubicBezTo>
                  <a:pt x="1953" y="1730"/>
                  <a:pt x="1948" y="1738"/>
                  <a:pt x="1945" y="1747"/>
                </a:cubicBezTo>
                <a:cubicBezTo>
                  <a:pt x="1939" y="1761"/>
                  <a:pt x="1935" y="1777"/>
                  <a:pt x="1930" y="1792"/>
                </a:cubicBezTo>
                <a:cubicBezTo>
                  <a:pt x="1926" y="1807"/>
                  <a:pt x="1917" y="1833"/>
                  <a:pt x="1921" y="1837"/>
                </a:cubicBezTo>
                <a:cubicBezTo>
                  <a:pt x="1924" y="1841"/>
                  <a:pt x="1934" y="1826"/>
                  <a:pt x="1939" y="1819"/>
                </a:cubicBezTo>
                <a:close/>
                <a:moveTo>
                  <a:pt x="19" y="1468"/>
                </a:moveTo>
                <a:cubicBezTo>
                  <a:pt x="25" y="1460"/>
                  <a:pt x="31" y="1452"/>
                  <a:pt x="36" y="1443"/>
                </a:cubicBezTo>
                <a:cubicBezTo>
                  <a:pt x="43" y="1432"/>
                  <a:pt x="49" y="1420"/>
                  <a:pt x="55" y="1407"/>
                </a:cubicBezTo>
                <a:cubicBezTo>
                  <a:pt x="60" y="1395"/>
                  <a:pt x="66" y="1382"/>
                  <a:pt x="64" y="1368"/>
                </a:cubicBezTo>
                <a:cubicBezTo>
                  <a:pt x="64" y="1364"/>
                  <a:pt x="63" y="1361"/>
                  <a:pt x="62" y="1359"/>
                </a:cubicBezTo>
                <a:cubicBezTo>
                  <a:pt x="59" y="1356"/>
                  <a:pt x="56" y="1356"/>
                  <a:pt x="53" y="1357"/>
                </a:cubicBezTo>
                <a:cubicBezTo>
                  <a:pt x="46" y="1359"/>
                  <a:pt x="42" y="1365"/>
                  <a:pt x="38" y="1372"/>
                </a:cubicBezTo>
                <a:cubicBezTo>
                  <a:pt x="33" y="1379"/>
                  <a:pt x="28" y="1387"/>
                  <a:pt x="25" y="1396"/>
                </a:cubicBezTo>
                <a:cubicBezTo>
                  <a:pt x="19" y="1411"/>
                  <a:pt x="15" y="1426"/>
                  <a:pt x="10" y="1441"/>
                </a:cubicBezTo>
                <a:cubicBezTo>
                  <a:pt x="8" y="1449"/>
                  <a:pt x="4" y="1461"/>
                  <a:pt x="2" y="1471"/>
                </a:cubicBezTo>
                <a:cubicBezTo>
                  <a:pt x="2" y="1487"/>
                  <a:pt x="2" y="1487"/>
                  <a:pt x="2" y="1487"/>
                </a:cubicBezTo>
                <a:cubicBezTo>
                  <a:pt x="6" y="1488"/>
                  <a:pt x="14" y="1474"/>
                  <a:pt x="19" y="1468"/>
                </a:cubicBezTo>
                <a:close/>
                <a:moveTo>
                  <a:pt x="64" y="2073"/>
                </a:moveTo>
                <a:cubicBezTo>
                  <a:pt x="64" y="2070"/>
                  <a:pt x="63" y="2067"/>
                  <a:pt x="62" y="2065"/>
                </a:cubicBezTo>
                <a:cubicBezTo>
                  <a:pt x="59" y="2062"/>
                  <a:pt x="56" y="2062"/>
                  <a:pt x="53" y="2063"/>
                </a:cubicBezTo>
                <a:cubicBezTo>
                  <a:pt x="46" y="2065"/>
                  <a:pt x="42" y="2071"/>
                  <a:pt x="38" y="2077"/>
                </a:cubicBezTo>
                <a:cubicBezTo>
                  <a:pt x="33" y="2085"/>
                  <a:pt x="28" y="2092"/>
                  <a:pt x="25" y="2101"/>
                </a:cubicBezTo>
                <a:cubicBezTo>
                  <a:pt x="19" y="2116"/>
                  <a:pt x="15" y="2131"/>
                  <a:pt x="10" y="2146"/>
                </a:cubicBezTo>
                <a:cubicBezTo>
                  <a:pt x="9" y="2150"/>
                  <a:pt x="8" y="2154"/>
                  <a:pt x="6" y="2159"/>
                </a:cubicBezTo>
                <a:cubicBezTo>
                  <a:pt x="30" y="2159"/>
                  <a:pt x="30" y="2159"/>
                  <a:pt x="30" y="2159"/>
                </a:cubicBezTo>
                <a:cubicBezTo>
                  <a:pt x="32" y="2155"/>
                  <a:pt x="34" y="2152"/>
                  <a:pt x="36" y="2149"/>
                </a:cubicBezTo>
                <a:cubicBezTo>
                  <a:pt x="43" y="2137"/>
                  <a:pt x="49" y="2125"/>
                  <a:pt x="55" y="2113"/>
                </a:cubicBezTo>
                <a:cubicBezTo>
                  <a:pt x="60" y="2100"/>
                  <a:pt x="66" y="2088"/>
                  <a:pt x="64" y="2073"/>
                </a:cubicBezTo>
                <a:close/>
                <a:moveTo>
                  <a:pt x="9" y="1381"/>
                </a:moveTo>
                <a:cubicBezTo>
                  <a:pt x="12" y="1364"/>
                  <a:pt x="14" y="1347"/>
                  <a:pt x="14" y="1330"/>
                </a:cubicBezTo>
                <a:cubicBezTo>
                  <a:pt x="15" y="1316"/>
                  <a:pt x="16" y="1293"/>
                  <a:pt x="4" y="1285"/>
                </a:cubicBezTo>
                <a:cubicBezTo>
                  <a:pt x="3" y="1285"/>
                  <a:pt x="2" y="1285"/>
                  <a:pt x="2" y="1285"/>
                </a:cubicBezTo>
                <a:cubicBezTo>
                  <a:pt x="2" y="1425"/>
                  <a:pt x="2" y="1425"/>
                  <a:pt x="2" y="1425"/>
                </a:cubicBezTo>
                <a:cubicBezTo>
                  <a:pt x="3" y="1421"/>
                  <a:pt x="4" y="1416"/>
                  <a:pt x="5" y="1411"/>
                </a:cubicBezTo>
                <a:cubicBezTo>
                  <a:pt x="7" y="1401"/>
                  <a:pt x="8" y="1391"/>
                  <a:pt x="9" y="1381"/>
                </a:cubicBezTo>
                <a:close/>
                <a:moveTo>
                  <a:pt x="19" y="762"/>
                </a:moveTo>
                <a:cubicBezTo>
                  <a:pt x="25" y="754"/>
                  <a:pt x="31" y="746"/>
                  <a:pt x="36" y="738"/>
                </a:cubicBezTo>
                <a:cubicBezTo>
                  <a:pt x="43" y="726"/>
                  <a:pt x="49" y="714"/>
                  <a:pt x="55" y="702"/>
                </a:cubicBezTo>
                <a:cubicBezTo>
                  <a:pt x="60" y="689"/>
                  <a:pt x="66" y="677"/>
                  <a:pt x="64" y="662"/>
                </a:cubicBezTo>
                <a:cubicBezTo>
                  <a:pt x="64" y="659"/>
                  <a:pt x="63" y="656"/>
                  <a:pt x="62" y="653"/>
                </a:cubicBezTo>
                <a:cubicBezTo>
                  <a:pt x="59" y="651"/>
                  <a:pt x="56" y="651"/>
                  <a:pt x="53" y="651"/>
                </a:cubicBezTo>
                <a:cubicBezTo>
                  <a:pt x="46" y="653"/>
                  <a:pt x="42" y="659"/>
                  <a:pt x="38" y="666"/>
                </a:cubicBezTo>
                <a:cubicBezTo>
                  <a:pt x="33" y="674"/>
                  <a:pt x="28" y="681"/>
                  <a:pt x="25" y="690"/>
                </a:cubicBezTo>
                <a:cubicBezTo>
                  <a:pt x="19" y="705"/>
                  <a:pt x="15" y="720"/>
                  <a:pt x="10" y="735"/>
                </a:cubicBezTo>
                <a:cubicBezTo>
                  <a:pt x="8" y="744"/>
                  <a:pt x="4" y="755"/>
                  <a:pt x="2" y="765"/>
                </a:cubicBezTo>
                <a:cubicBezTo>
                  <a:pt x="2" y="781"/>
                  <a:pt x="2" y="781"/>
                  <a:pt x="2" y="781"/>
                </a:cubicBezTo>
                <a:cubicBezTo>
                  <a:pt x="6" y="782"/>
                  <a:pt x="14" y="769"/>
                  <a:pt x="19" y="762"/>
                </a:cubicBezTo>
                <a:close/>
                <a:moveTo>
                  <a:pt x="69" y="2149"/>
                </a:moveTo>
                <a:cubicBezTo>
                  <a:pt x="69" y="2149"/>
                  <a:pt x="68" y="2149"/>
                  <a:pt x="68" y="2148"/>
                </a:cubicBezTo>
                <a:cubicBezTo>
                  <a:pt x="66" y="2147"/>
                  <a:pt x="63" y="2147"/>
                  <a:pt x="60" y="2148"/>
                </a:cubicBezTo>
                <a:cubicBezTo>
                  <a:pt x="55" y="2151"/>
                  <a:pt x="50" y="2154"/>
                  <a:pt x="45" y="2159"/>
                </a:cubicBezTo>
                <a:cubicBezTo>
                  <a:pt x="75" y="2159"/>
                  <a:pt x="75" y="2159"/>
                  <a:pt x="75" y="2159"/>
                </a:cubicBezTo>
                <a:cubicBezTo>
                  <a:pt x="74" y="2157"/>
                  <a:pt x="74" y="2155"/>
                  <a:pt x="73" y="2153"/>
                </a:cubicBezTo>
                <a:cubicBezTo>
                  <a:pt x="72" y="2152"/>
                  <a:pt x="71" y="2150"/>
                  <a:pt x="69" y="2149"/>
                </a:cubicBezTo>
                <a:close/>
                <a:moveTo>
                  <a:pt x="362" y="1841"/>
                </a:moveTo>
                <a:cubicBezTo>
                  <a:pt x="356" y="1827"/>
                  <a:pt x="349" y="1814"/>
                  <a:pt x="340" y="1802"/>
                </a:cubicBezTo>
                <a:cubicBezTo>
                  <a:pt x="337" y="1797"/>
                  <a:pt x="333" y="1793"/>
                  <a:pt x="328" y="1791"/>
                </a:cubicBezTo>
                <a:cubicBezTo>
                  <a:pt x="323" y="1789"/>
                  <a:pt x="317" y="1791"/>
                  <a:pt x="314" y="1796"/>
                </a:cubicBezTo>
                <a:cubicBezTo>
                  <a:pt x="312" y="1800"/>
                  <a:pt x="311" y="1804"/>
                  <a:pt x="312" y="1808"/>
                </a:cubicBezTo>
                <a:cubicBezTo>
                  <a:pt x="312" y="1812"/>
                  <a:pt x="313" y="1816"/>
                  <a:pt x="314" y="1820"/>
                </a:cubicBezTo>
                <a:cubicBezTo>
                  <a:pt x="325" y="1849"/>
                  <a:pt x="345" y="1869"/>
                  <a:pt x="365" y="1886"/>
                </a:cubicBezTo>
                <a:cubicBezTo>
                  <a:pt x="367" y="1887"/>
                  <a:pt x="369" y="1889"/>
                  <a:pt x="371" y="1890"/>
                </a:cubicBezTo>
                <a:cubicBezTo>
                  <a:pt x="372" y="1890"/>
                  <a:pt x="373" y="1890"/>
                  <a:pt x="374" y="1890"/>
                </a:cubicBezTo>
                <a:cubicBezTo>
                  <a:pt x="375" y="1890"/>
                  <a:pt x="376" y="1889"/>
                  <a:pt x="377" y="1888"/>
                </a:cubicBezTo>
                <a:cubicBezTo>
                  <a:pt x="381" y="1883"/>
                  <a:pt x="375" y="1869"/>
                  <a:pt x="374" y="1865"/>
                </a:cubicBezTo>
                <a:cubicBezTo>
                  <a:pt x="370" y="1856"/>
                  <a:pt x="366" y="1849"/>
                  <a:pt x="362" y="1841"/>
                </a:cubicBezTo>
                <a:close/>
                <a:moveTo>
                  <a:pt x="69" y="32"/>
                </a:moveTo>
                <a:cubicBezTo>
                  <a:pt x="69" y="32"/>
                  <a:pt x="68" y="32"/>
                  <a:pt x="68" y="32"/>
                </a:cubicBezTo>
                <a:cubicBezTo>
                  <a:pt x="66" y="31"/>
                  <a:pt x="63" y="31"/>
                  <a:pt x="60" y="32"/>
                </a:cubicBezTo>
                <a:cubicBezTo>
                  <a:pt x="47" y="37"/>
                  <a:pt x="36" y="52"/>
                  <a:pt x="27" y="65"/>
                </a:cubicBezTo>
                <a:cubicBezTo>
                  <a:pt x="16" y="82"/>
                  <a:pt x="0" y="118"/>
                  <a:pt x="3" y="124"/>
                </a:cubicBezTo>
                <a:cubicBezTo>
                  <a:pt x="6" y="131"/>
                  <a:pt x="44" y="106"/>
                  <a:pt x="59" y="85"/>
                </a:cubicBezTo>
                <a:cubicBezTo>
                  <a:pt x="67" y="74"/>
                  <a:pt x="82" y="52"/>
                  <a:pt x="73" y="37"/>
                </a:cubicBezTo>
                <a:cubicBezTo>
                  <a:pt x="72" y="35"/>
                  <a:pt x="71" y="33"/>
                  <a:pt x="69" y="32"/>
                </a:cubicBezTo>
                <a:close/>
                <a:moveTo>
                  <a:pt x="69" y="738"/>
                </a:moveTo>
                <a:cubicBezTo>
                  <a:pt x="69" y="738"/>
                  <a:pt x="68" y="738"/>
                  <a:pt x="68" y="737"/>
                </a:cubicBezTo>
                <a:cubicBezTo>
                  <a:pt x="66" y="736"/>
                  <a:pt x="63" y="736"/>
                  <a:pt x="60" y="737"/>
                </a:cubicBezTo>
                <a:cubicBezTo>
                  <a:pt x="47" y="743"/>
                  <a:pt x="36" y="757"/>
                  <a:pt x="27" y="770"/>
                </a:cubicBezTo>
                <a:cubicBezTo>
                  <a:pt x="16" y="788"/>
                  <a:pt x="0" y="824"/>
                  <a:pt x="3" y="830"/>
                </a:cubicBezTo>
                <a:cubicBezTo>
                  <a:pt x="6" y="836"/>
                  <a:pt x="44" y="811"/>
                  <a:pt x="59" y="791"/>
                </a:cubicBezTo>
                <a:cubicBezTo>
                  <a:pt x="67" y="780"/>
                  <a:pt x="82" y="758"/>
                  <a:pt x="73" y="742"/>
                </a:cubicBezTo>
                <a:cubicBezTo>
                  <a:pt x="72" y="741"/>
                  <a:pt x="71" y="739"/>
                  <a:pt x="69" y="738"/>
                </a:cubicBezTo>
                <a:close/>
                <a:moveTo>
                  <a:pt x="69" y="1444"/>
                </a:moveTo>
                <a:cubicBezTo>
                  <a:pt x="69" y="1443"/>
                  <a:pt x="68" y="1443"/>
                  <a:pt x="68" y="1443"/>
                </a:cubicBezTo>
                <a:cubicBezTo>
                  <a:pt x="66" y="1442"/>
                  <a:pt x="63" y="1442"/>
                  <a:pt x="60" y="1443"/>
                </a:cubicBezTo>
                <a:cubicBezTo>
                  <a:pt x="47" y="1448"/>
                  <a:pt x="36" y="1463"/>
                  <a:pt x="27" y="1476"/>
                </a:cubicBezTo>
                <a:cubicBezTo>
                  <a:pt x="16" y="1493"/>
                  <a:pt x="0" y="1529"/>
                  <a:pt x="3" y="1536"/>
                </a:cubicBezTo>
                <a:cubicBezTo>
                  <a:pt x="6" y="1542"/>
                  <a:pt x="44" y="1517"/>
                  <a:pt x="59" y="1497"/>
                </a:cubicBezTo>
                <a:cubicBezTo>
                  <a:pt x="67" y="1485"/>
                  <a:pt x="82" y="1464"/>
                  <a:pt x="73" y="1448"/>
                </a:cubicBezTo>
                <a:cubicBezTo>
                  <a:pt x="72" y="1446"/>
                  <a:pt x="71" y="1445"/>
                  <a:pt x="69" y="1444"/>
                </a:cubicBezTo>
                <a:close/>
                <a:moveTo>
                  <a:pt x="14" y="2035"/>
                </a:moveTo>
                <a:cubicBezTo>
                  <a:pt x="15" y="2021"/>
                  <a:pt x="16" y="1998"/>
                  <a:pt x="4" y="1991"/>
                </a:cubicBezTo>
                <a:cubicBezTo>
                  <a:pt x="3" y="1991"/>
                  <a:pt x="2" y="1990"/>
                  <a:pt x="2" y="1990"/>
                </a:cubicBezTo>
                <a:cubicBezTo>
                  <a:pt x="2" y="2131"/>
                  <a:pt x="2" y="2131"/>
                  <a:pt x="2" y="2131"/>
                </a:cubicBezTo>
                <a:cubicBezTo>
                  <a:pt x="3" y="2127"/>
                  <a:pt x="4" y="2121"/>
                  <a:pt x="5" y="2117"/>
                </a:cubicBezTo>
                <a:cubicBezTo>
                  <a:pt x="7" y="2107"/>
                  <a:pt x="8" y="2097"/>
                  <a:pt x="9" y="2086"/>
                </a:cubicBezTo>
                <a:cubicBezTo>
                  <a:pt x="12" y="2069"/>
                  <a:pt x="14" y="2052"/>
                  <a:pt x="14" y="2035"/>
                </a:cubicBezTo>
                <a:close/>
                <a:moveTo>
                  <a:pt x="1480" y="2146"/>
                </a:moveTo>
                <a:cubicBezTo>
                  <a:pt x="1475" y="2144"/>
                  <a:pt x="1469" y="2146"/>
                  <a:pt x="1466" y="2151"/>
                </a:cubicBezTo>
                <a:cubicBezTo>
                  <a:pt x="1465" y="2153"/>
                  <a:pt x="1464" y="2156"/>
                  <a:pt x="1464" y="2159"/>
                </a:cubicBezTo>
                <a:cubicBezTo>
                  <a:pt x="1494" y="2159"/>
                  <a:pt x="1494" y="2159"/>
                  <a:pt x="1494" y="2159"/>
                </a:cubicBezTo>
                <a:cubicBezTo>
                  <a:pt x="1493" y="2158"/>
                  <a:pt x="1493" y="2158"/>
                  <a:pt x="1492" y="2157"/>
                </a:cubicBezTo>
                <a:cubicBezTo>
                  <a:pt x="1489" y="2152"/>
                  <a:pt x="1485" y="2148"/>
                  <a:pt x="1480" y="2146"/>
                </a:cubicBezTo>
                <a:close/>
                <a:moveTo>
                  <a:pt x="1600" y="2073"/>
                </a:moveTo>
                <a:cubicBezTo>
                  <a:pt x="1600" y="2070"/>
                  <a:pt x="1599" y="2067"/>
                  <a:pt x="1598" y="2065"/>
                </a:cubicBezTo>
                <a:cubicBezTo>
                  <a:pt x="1595" y="2062"/>
                  <a:pt x="1592" y="2062"/>
                  <a:pt x="1589" y="2063"/>
                </a:cubicBezTo>
                <a:cubicBezTo>
                  <a:pt x="1582" y="2065"/>
                  <a:pt x="1578" y="2071"/>
                  <a:pt x="1574" y="2077"/>
                </a:cubicBezTo>
                <a:cubicBezTo>
                  <a:pt x="1569" y="2085"/>
                  <a:pt x="1564" y="2092"/>
                  <a:pt x="1561" y="2101"/>
                </a:cubicBezTo>
                <a:cubicBezTo>
                  <a:pt x="1555" y="2116"/>
                  <a:pt x="1551" y="2131"/>
                  <a:pt x="1546" y="2146"/>
                </a:cubicBezTo>
                <a:cubicBezTo>
                  <a:pt x="1545" y="2150"/>
                  <a:pt x="1544" y="2154"/>
                  <a:pt x="1542" y="2159"/>
                </a:cubicBezTo>
                <a:cubicBezTo>
                  <a:pt x="1565" y="2159"/>
                  <a:pt x="1565" y="2159"/>
                  <a:pt x="1565" y="2159"/>
                </a:cubicBezTo>
                <a:cubicBezTo>
                  <a:pt x="1568" y="2155"/>
                  <a:pt x="1570" y="2152"/>
                  <a:pt x="1572" y="2149"/>
                </a:cubicBezTo>
                <a:cubicBezTo>
                  <a:pt x="1579" y="2137"/>
                  <a:pt x="1585" y="2125"/>
                  <a:pt x="1591" y="2113"/>
                </a:cubicBezTo>
                <a:cubicBezTo>
                  <a:pt x="1596" y="2100"/>
                  <a:pt x="1602" y="2088"/>
                  <a:pt x="1600" y="2073"/>
                </a:cubicBezTo>
                <a:close/>
                <a:moveTo>
                  <a:pt x="1605" y="1444"/>
                </a:moveTo>
                <a:cubicBezTo>
                  <a:pt x="1605" y="1443"/>
                  <a:pt x="1604" y="1443"/>
                  <a:pt x="1604" y="1443"/>
                </a:cubicBezTo>
                <a:cubicBezTo>
                  <a:pt x="1602" y="1442"/>
                  <a:pt x="1599" y="1442"/>
                  <a:pt x="1596" y="1443"/>
                </a:cubicBezTo>
                <a:cubicBezTo>
                  <a:pt x="1583" y="1448"/>
                  <a:pt x="1572" y="1463"/>
                  <a:pt x="1563" y="1476"/>
                </a:cubicBezTo>
                <a:cubicBezTo>
                  <a:pt x="1552" y="1493"/>
                  <a:pt x="1536" y="1529"/>
                  <a:pt x="1539" y="1536"/>
                </a:cubicBezTo>
                <a:cubicBezTo>
                  <a:pt x="1542" y="1542"/>
                  <a:pt x="1580" y="1517"/>
                  <a:pt x="1595" y="1497"/>
                </a:cubicBezTo>
                <a:cubicBezTo>
                  <a:pt x="1603" y="1485"/>
                  <a:pt x="1618" y="1464"/>
                  <a:pt x="1609" y="1448"/>
                </a:cubicBezTo>
                <a:cubicBezTo>
                  <a:pt x="1608" y="1446"/>
                  <a:pt x="1607" y="1445"/>
                  <a:pt x="1605" y="1444"/>
                </a:cubicBezTo>
                <a:close/>
                <a:moveTo>
                  <a:pt x="1512" y="2106"/>
                </a:moveTo>
                <a:cubicBezTo>
                  <a:pt x="1508" y="2091"/>
                  <a:pt x="1502" y="2068"/>
                  <a:pt x="1488" y="2063"/>
                </a:cubicBezTo>
                <a:cubicBezTo>
                  <a:pt x="1484" y="2061"/>
                  <a:pt x="1479" y="2062"/>
                  <a:pt x="1476" y="2067"/>
                </a:cubicBezTo>
                <a:cubicBezTo>
                  <a:pt x="1472" y="2072"/>
                  <a:pt x="1472" y="2081"/>
                  <a:pt x="1474" y="2088"/>
                </a:cubicBezTo>
                <a:cubicBezTo>
                  <a:pt x="1480" y="2109"/>
                  <a:pt x="1488" y="2129"/>
                  <a:pt x="1498" y="2148"/>
                </a:cubicBezTo>
                <a:cubicBezTo>
                  <a:pt x="1500" y="2151"/>
                  <a:pt x="1502" y="2155"/>
                  <a:pt x="1505" y="2159"/>
                </a:cubicBezTo>
                <a:cubicBezTo>
                  <a:pt x="1526" y="2159"/>
                  <a:pt x="1526" y="2159"/>
                  <a:pt x="1526" y="2159"/>
                </a:cubicBezTo>
                <a:cubicBezTo>
                  <a:pt x="1526" y="2158"/>
                  <a:pt x="1525" y="2157"/>
                  <a:pt x="1525" y="2157"/>
                </a:cubicBezTo>
                <a:cubicBezTo>
                  <a:pt x="1522" y="2139"/>
                  <a:pt x="1517" y="2122"/>
                  <a:pt x="1512" y="2106"/>
                </a:cubicBezTo>
                <a:close/>
                <a:moveTo>
                  <a:pt x="1550" y="2035"/>
                </a:moveTo>
                <a:cubicBezTo>
                  <a:pt x="1551" y="2021"/>
                  <a:pt x="1552" y="1998"/>
                  <a:pt x="1540" y="1991"/>
                </a:cubicBezTo>
                <a:cubicBezTo>
                  <a:pt x="1535" y="1988"/>
                  <a:pt x="1528" y="1990"/>
                  <a:pt x="1524" y="1995"/>
                </a:cubicBezTo>
                <a:cubicBezTo>
                  <a:pt x="1520" y="2000"/>
                  <a:pt x="1518" y="2008"/>
                  <a:pt x="1517" y="2015"/>
                </a:cubicBezTo>
                <a:cubicBezTo>
                  <a:pt x="1518" y="2040"/>
                  <a:pt x="1521" y="2065"/>
                  <a:pt x="1524" y="2090"/>
                </a:cubicBezTo>
                <a:cubicBezTo>
                  <a:pt x="1526" y="2100"/>
                  <a:pt x="1527" y="2109"/>
                  <a:pt x="1529" y="2119"/>
                </a:cubicBezTo>
                <a:cubicBezTo>
                  <a:pt x="1530" y="2122"/>
                  <a:pt x="1533" y="2141"/>
                  <a:pt x="1537" y="2133"/>
                </a:cubicBezTo>
                <a:cubicBezTo>
                  <a:pt x="1539" y="2128"/>
                  <a:pt x="1540" y="2122"/>
                  <a:pt x="1541" y="2117"/>
                </a:cubicBezTo>
                <a:cubicBezTo>
                  <a:pt x="1543" y="2107"/>
                  <a:pt x="1544" y="2097"/>
                  <a:pt x="1545" y="2086"/>
                </a:cubicBezTo>
                <a:cubicBezTo>
                  <a:pt x="1548" y="2069"/>
                  <a:pt x="1549" y="2052"/>
                  <a:pt x="1550" y="2035"/>
                </a:cubicBezTo>
                <a:close/>
                <a:moveTo>
                  <a:pt x="1605" y="2149"/>
                </a:moveTo>
                <a:cubicBezTo>
                  <a:pt x="1605" y="2149"/>
                  <a:pt x="1604" y="2149"/>
                  <a:pt x="1604" y="2148"/>
                </a:cubicBezTo>
                <a:cubicBezTo>
                  <a:pt x="1602" y="2147"/>
                  <a:pt x="1599" y="2147"/>
                  <a:pt x="1596" y="2148"/>
                </a:cubicBezTo>
                <a:cubicBezTo>
                  <a:pt x="1591" y="2151"/>
                  <a:pt x="1586" y="2154"/>
                  <a:pt x="1581" y="2159"/>
                </a:cubicBezTo>
                <a:cubicBezTo>
                  <a:pt x="1611" y="2159"/>
                  <a:pt x="1611" y="2159"/>
                  <a:pt x="1611" y="2159"/>
                </a:cubicBezTo>
                <a:cubicBezTo>
                  <a:pt x="1610" y="2157"/>
                  <a:pt x="1610" y="2155"/>
                  <a:pt x="1609" y="2153"/>
                </a:cubicBezTo>
                <a:cubicBezTo>
                  <a:pt x="1608" y="2152"/>
                  <a:pt x="1607" y="2150"/>
                  <a:pt x="1605" y="2149"/>
                </a:cubicBezTo>
                <a:close/>
                <a:moveTo>
                  <a:pt x="1921" y="1778"/>
                </a:moveTo>
                <a:cubicBezTo>
                  <a:pt x="1923" y="1773"/>
                  <a:pt x="1924" y="1767"/>
                  <a:pt x="1925" y="1762"/>
                </a:cubicBezTo>
                <a:cubicBezTo>
                  <a:pt x="1927" y="1752"/>
                  <a:pt x="1928" y="1742"/>
                  <a:pt x="1929" y="1732"/>
                </a:cubicBezTo>
                <a:cubicBezTo>
                  <a:pt x="1932" y="1715"/>
                  <a:pt x="1933" y="1698"/>
                  <a:pt x="1934" y="1681"/>
                </a:cubicBezTo>
                <a:cubicBezTo>
                  <a:pt x="1935" y="1666"/>
                  <a:pt x="1936" y="1644"/>
                  <a:pt x="1924" y="1636"/>
                </a:cubicBezTo>
                <a:cubicBezTo>
                  <a:pt x="1919" y="1633"/>
                  <a:pt x="1912" y="1635"/>
                  <a:pt x="1908" y="1640"/>
                </a:cubicBezTo>
                <a:cubicBezTo>
                  <a:pt x="1904" y="1645"/>
                  <a:pt x="1902" y="1653"/>
                  <a:pt x="1901" y="1660"/>
                </a:cubicBezTo>
                <a:cubicBezTo>
                  <a:pt x="1902" y="1685"/>
                  <a:pt x="1905" y="1710"/>
                  <a:pt x="1908" y="1735"/>
                </a:cubicBezTo>
                <a:cubicBezTo>
                  <a:pt x="1910" y="1745"/>
                  <a:pt x="1911" y="1755"/>
                  <a:pt x="1913" y="1765"/>
                </a:cubicBezTo>
                <a:cubicBezTo>
                  <a:pt x="1914" y="1768"/>
                  <a:pt x="1917" y="1786"/>
                  <a:pt x="1921" y="1778"/>
                </a:cubicBezTo>
                <a:close/>
                <a:moveTo>
                  <a:pt x="1896" y="1751"/>
                </a:moveTo>
                <a:cubicBezTo>
                  <a:pt x="1892" y="1736"/>
                  <a:pt x="1886" y="1713"/>
                  <a:pt x="1872" y="1708"/>
                </a:cubicBezTo>
                <a:cubicBezTo>
                  <a:pt x="1868" y="1706"/>
                  <a:pt x="1863" y="1708"/>
                  <a:pt x="1860" y="1712"/>
                </a:cubicBezTo>
                <a:cubicBezTo>
                  <a:pt x="1856" y="1718"/>
                  <a:pt x="1856" y="1726"/>
                  <a:pt x="1858" y="1733"/>
                </a:cubicBezTo>
                <a:cubicBezTo>
                  <a:pt x="1864" y="1754"/>
                  <a:pt x="1872" y="1774"/>
                  <a:pt x="1882" y="1793"/>
                </a:cubicBezTo>
                <a:cubicBezTo>
                  <a:pt x="1887" y="1802"/>
                  <a:pt x="1892" y="1811"/>
                  <a:pt x="1898" y="1820"/>
                </a:cubicBezTo>
                <a:cubicBezTo>
                  <a:pt x="1901" y="1824"/>
                  <a:pt x="1915" y="1848"/>
                  <a:pt x="1915" y="1838"/>
                </a:cubicBezTo>
                <a:cubicBezTo>
                  <a:pt x="1915" y="1826"/>
                  <a:pt x="1912" y="1813"/>
                  <a:pt x="1909" y="1802"/>
                </a:cubicBezTo>
                <a:cubicBezTo>
                  <a:pt x="1906" y="1785"/>
                  <a:pt x="1901" y="1768"/>
                  <a:pt x="1896" y="1751"/>
                </a:cubicBezTo>
                <a:close/>
                <a:moveTo>
                  <a:pt x="1605" y="738"/>
                </a:moveTo>
                <a:cubicBezTo>
                  <a:pt x="1605" y="738"/>
                  <a:pt x="1604" y="738"/>
                  <a:pt x="1604" y="737"/>
                </a:cubicBezTo>
                <a:cubicBezTo>
                  <a:pt x="1602" y="736"/>
                  <a:pt x="1599" y="736"/>
                  <a:pt x="1596" y="737"/>
                </a:cubicBezTo>
                <a:cubicBezTo>
                  <a:pt x="1583" y="743"/>
                  <a:pt x="1572" y="757"/>
                  <a:pt x="1563" y="770"/>
                </a:cubicBezTo>
                <a:cubicBezTo>
                  <a:pt x="1552" y="788"/>
                  <a:pt x="1536" y="824"/>
                  <a:pt x="1539" y="830"/>
                </a:cubicBezTo>
                <a:cubicBezTo>
                  <a:pt x="1542" y="836"/>
                  <a:pt x="1580" y="811"/>
                  <a:pt x="1595" y="791"/>
                </a:cubicBezTo>
                <a:cubicBezTo>
                  <a:pt x="1603" y="780"/>
                  <a:pt x="1618" y="758"/>
                  <a:pt x="1609" y="742"/>
                </a:cubicBezTo>
                <a:cubicBezTo>
                  <a:pt x="1608" y="741"/>
                  <a:pt x="1607" y="739"/>
                  <a:pt x="1605" y="738"/>
                </a:cubicBezTo>
                <a:close/>
                <a:moveTo>
                  <a:pt x="1898" y="1841"/>
                </a:moveTo>
                <a:cubicBezTo>
                  <a:pt x="1892" y="1827"/>
                  <a:pt x="1885" y="1814"/>
                  <a:pt x="1876" y="1802"/>
                </a:cubicBezTo>
                <a:cubicBezTo>
                  <a:pt x="1873" y="1797"/>
                  <a:pt x="1869" y="1793"/>
                  <a:pt x="1864" y="1791"/>
                </a:cubicBezTo>
                <a:cubicBezTo>
                  <a:pt x="1859" y="1789"/>
                  <a:pt x="1853" y="1791"/>
                  <a:pt x="1850" y="1796"/>
                </a:cubicBezTo>
                <a:cubicBezTo>
                  <a:pt x="1848" y="1800"/>
                  <a:pt x="1847" y="1804"/>
                  <a:pt x="1848" y="1808"/>
                </a:cubicBezTo>
                <a:cubicBezTo>
                  <a:pt x="1848" y="1812"/>
                  <a:pt x="1849" y="1816"/>
                  <a:pt x="1850" y="1820"/>
                </a:cubicBezTo>
                <a:cubicBezTo>
                  <a:pt x="1861" y="1849"/>
                  <a:pt x="1881" y="1869"/>
                  <a:pt x="1901" y="1886"/>
                </a:cubicBezTo>
                <a:cubicBezTo>
                  <a:pt x="1903" y="1887"/>
                  <a:pt x="1905" y="1889"/>
                  <a:pt x="1907" y="1890"/>
                </a:cubicBezTo>
                <a:cubicBezTo>
                  <a:pt x="1908" y="1890"/>
                  <a:pt x="1909" y="1890"/>
                  <a:pt x="1910" y="1890"/>
                </a:cubicBezTo>
                <a:cubicBezTo>
                  <a:pt x="1911" y="1890"/>
                  <a:pt x="1912" y="1889"/>
                  <a:pt x="1913" y="1888"/>
                </a:cubicBezTo>
                <a:cubicBezTo>
                  <a:pt x="1917" y="1883"/>
                  <a:pt x="1911" y="1869"/>
                  <a:pt x="1910" y="1865"/>
                </a:cubicBezTo>
                <a:cubicBezTo>
                  <a:pt x="1906" y="1856"/>
                  <a:pt x="1902" y="1849"/>
                  <a:pt x="1898" y="1841"/>
                </a:cubicBezTo>
                <a:close/>
                <a:moveTo>
                  <a:pt x="1605" y="32"/>
                </a:moveTo>
                <a:cubicBezTo>
                  <a:pt x="1605" y="32"/>
                  <a:pt x="1604" y="32"/>
                  <a:pt x="1604" y="32"/>
                </a:cubicBezTo>
                <a:cubicBezTo>
                  <a:pt x="1602" y="31"/>
                  <a:pt x="1599" y="31"/>
                  <a:pt x="1596" y="32"/>
                </a:cubicBezTo>
                <a:cubicBezTo>
                  <a:pt x="1583" y="37"/>
                  <a:pt x="1572" y="52"/>
                  <a:pt x="1563" y="65"/>
                </a:cubicBezTo>
                <a:cubicBezTo>
                  <a:pt x="1552" y="82"/>
                  <a:pt x="1536" y="118"/>
                  <a:pt x="1539" y="124"/>
                </a:cubicBezTo>
                <a:cubicBezTo>
                  <a:pt x="1542" y="131"/>
                  <a:pt x="1580" y="106"/>
                  <a:pt x="1595" y="85"/>
                </a:cubicBezTo>
                <a:cubicBezTo>
                  <a:pt x="1603" y="74"/>
                  <a:pt x="1618" y="52"/>
                  <a:pt x="1609" y="37"/>
                </a:cubicBezTo>
                <a:cubicBezTo>
                  <a:pt x="1608" y="35"/>
                  <a:pt x="1607" y="33"/>
                  <a:pt x="1605" y="32"/>
                </a:cubicBezTo>
                <a:close/>
                <a:moveTo>
                  <a:pt x="837" y="738"/>
                </a:moveTo>
                <a:cubicBezTo>
                  <a:pt x="837" y="738"/>
                  <a:pt x="836" y="738"/>
                  <a:pt x="836" y="737"/>
                </a:cubicBezTo>
                <a:cubicBezTo>
                  <a:pt x="834" y="736"/>
                  <a:pt x="831" y="736"/>
                  <a:pt x="828" y="737"/>
                </a:cubicBezTo>
                <a:cubicBezTo>
                  <a:pt x="815" y="743"/>
                  <a:pt x="804" y="757"/>
                  <a:pt x="795" y="770"/>
                </a:cubicBezTo>
                <a:cubicBezTo>
                  <a:pt x="784" y="788"/>
                  <a:pt x="768" y="824"/>
                  <a:pt x="771" y="830"/>
                </a:cubicBezTo>
                <a:cubicBezTo>
                  <a:pt x="774" y="836"/>
                  <a:pt x="812" y="811"/>
                  <a:pt x="827" y="791"/>
                </a:cubicBezTo>
                <a:cubicBezTo>
                  <a:pt x="835" y="780"/>
                  <a:pt x="850" y="758"/>
                  <a:pt x="841" y="742"/>
                </a:cubicBezTo>
                <a:cubicBezTo>
                  <a:pt x="840" y="741"/>
                  <a:pt x="839" y="739"/>
                  <a:pt x="837" y="738"/>
                </a:cubicBezTo>
                <a:close/>
                <a:moveTo>
                  <a:pt x="1130" y="1841"/>
                </a:moveTo>
                <a:cubicBezTo>
                  <a:pt x="1124" y="1827"/>
                  <a:pt x="1117" y="1814"/>
                  <a:pt x="1108" y="1802"/>
                </a:cubicBezTo>
                <a:cubicBezTo>
                  <a:pt x="1105" y="1797"/>
                  <a:pt x="1101" y="1793"/>
                  <a:pt x="1096" y="1791"/>
                </a:cubicBezTo>
                <a:cubicBezTo>
                  <a:pt x="1091" y="1789"/>
                  <a:pt x="1085" y="1791"/>
                  <a:pt x="1082" y="1796"/>
                </a:cubicBezTo>
                <a:cubicBezTo>
                  <a:pt x="1080" y="1800"/>
                  <a:pt x="1079" y="1804"/>
                  <a:pt x="1080" y="1808"/>
                </a:cubicBezTo>
                <a:cubicBezTo>
                  <a:pt x="1080" y="1812"/>
                  <a:pt x="1081" y="1816"/>
                  <a:pt x="1082" y="1820"/>
                </a:cubicBezTo>
                <a:cubicBezTo>
                  <a:pt x="1093" y="1849"/>
                  <a:pt x="1113" y="1869"/>
                  <a:pt x="1133" y="1886"/>
                </a:cubicBezTo>
                <a:cubicBezTo>
                  <a:pt x="1135" y="1887"/>
                  <a:pt x="1137" y="1889"/>
                  <a:pt x="1139" y="1890"/>
                </a:cubicBezTo>
                <a:cubicBezTo>
                  <a:pt x="1140" y="1890"/>
                  <a:pt x="1141" y="1890"/>
                  <a:pt x="1142" y="1890"/>
                </a:cubicBezTo>
                <a:cubicBezTo>
                  <a:pt x="1143" y="1890"/>
                  <a:pt x="1144" y="1889"/>
                  <a:pt x="1145" y="1888"/>
                </a:cubicBezTo>
                <a:cubicBezTo>
                  <a:pt x="1149" y="1883"/>
                  <a:pt x="1143" y="1869"/>
                  <a:pt x="1142" y="1865"/>
                </a:cubicBezTo>
                <a:cubicBezTo>
                  <a:pt x="1138" y="1856"/>
                  <a:pt x="1134" y="1849"/>
                  <a:pt x="1130" y="1841"/>
                </a:cubicBezTo>
                <a:close/>
                <a:moveTo>
                  <a:pt x="1153" y="1778"/>
                </a:moveTo>
                <a:cubicBezTo>
                  <a:pt x="1155" y="1773"/>
                  <a:pt x="1156" y="1767"/>
                  <a:pt x="1157" y="1762"/>
                </a:cubicBezTo>
                <a:cubicBezTo>
                  <a:pt x="1159" y="1752"/>
                  <a:pt x="1160" y="1742"/>
                  <a:pt x="1161" y="1732"/>
                </a:cubicBezTo>
                <a:cubicBezTo>
                  <a:pt x="1164" y="1715"/>
                  <a:pt x="1165" y="1698"/>
                  <a:pt x="1166" y="1681"/>
                </a:cubicBezTo>
                <a:cubicBezTo>
                  <a:pt x="1167" y="1666"/>
                  <a:pt x="1168" y="1644"/>
                  <a:pt x="1156" y="1636"/>
                </a:cubicBezTo>
                <a:cubicBezTo>
                  <a:pt x="1151" y="1633"/>
                  <a:pt x="1144" y="1635"/>
                  <a:pt x="1140" y="1640"/>
                </a:cubicBezTo>
                <a:cubicBezTo>
                  <a:pt x="1136" y="1645"/>
                  <a:pt x="1134" y="1653"/>
                  <a:pt x="1133" y="1660"/>
                </a:cubicBezTo>
                <a:cubicBezTo>
                  <a:pt x="1134" y="1685"/>
                  <a:pt x="1137" y="1710"/>
                  <a:pt x="1140" y="1735"/>
                </a:cubicBezTo>
                <a:cubicBezTo>
                  <a:pt x="1142" y="1745"/>
                  <a:pt x="1143" y="1755"/>
                  <a:pt x="1145" y="1765"/>
                </a:cubicBezTo>
                <a:cubicBezTo>
                  <a:pt x="1146" y="1768"/>
                  <a:pt x="1149" y="1786"/>
                  <a:pt x="1153" y="1778"/>
                </a:cubicBezTo>
                <a:close/>
                <a:moveTo>
                  <a:pt x="1128" y="1751"/>
                </a:moveTo>
                <a:cubicBezTo>
                  <a:pt x="1124" y="1736"/>
                  <a:pt x="1118" y="1713"/>
                  <a:pt x="1104" y="1708"/>
                </a:cubicBezTo>
                <a:cubicBezTo>
                  <a:pt x="1100" y="1706"/>
                  <a:pt x="1095" y="1708"/>
                  <a:pt x="1092" y="1712"/>
                </a:cubicBezTo>
                <a:cubicBezTo>
                  <a:pt x="1088" y="1718"/>
                  <a:pt x="1088" y="1726"/>
                  <a:pt x="1090" y="1733"/>
                </a:cubicBezTo>
                <a:cubicBezTo>
                  <a:pt x="1096" y="1754"/>
                  <a:pt x="1104" y="1774"/>
                  <a:pt x="1114" y="1793"/>
                </a:cubicBezTo>
                <a:cubicBezTo>
                  <a:pt x="1119" y="1802"/>
                  <a:pt x="1125" y="1811"/>
                  <a:pt x="1130" y="1820"/>
                </a:cubicBezTo>
                <a:cubicBezTo>
                  <a:pt x="1133" y="1824"/>
                  <a:pt x="1147" y="1848"/>
                  <a:pt x="1147" y="1838"/>
                </a:cubicBezTo>
                <a:cubicBezTo>
                  <a:pt x="1147" y="1826"/>
                  <a:pt x="1144" y="1813"/>
                  <a:pt x="1141" y="1802"/>
                </a:cubicBezTo>
                <a:cubicBezTo>
                  <a:pt x="1138" y="1785"/>
                  <a:pt x="1133" y="1768"/>
                  <a:pt x="1128" y="1751"/>
                </a:cubicBezTo>
                <a:close/>
                <a:moveTo>
                  <a:pt x="837" y="1444"/>
                </a:moveTo>
                <a:cubicBezTo>
                  <a:pt x="837" y="1443"/>
                  <a:pt x="836" y="1443"/>
                  <a:pt x="836" y="1443"/>
                </a:cubicBezTo>
                <a:cubicBezTo>
                  <a:pt x="834" y="1442"/>
                  <a:pt x="831" y="1442"/>
                  <a:pt x="828" y="1443"/>
                </a:cubicBezTo>
                <a:cubicBezTo>
                  <a:pt x="815" y="1448"/>
                  <a:pt x="804" y="1463"/>
                  <a:pt x="795" y="1476"/>
                </a:cubicBezTo>
                <a:cubicBezTo>
                  <a:pt x="784" y="1493"/>
                  <a:pt x="768" y="1529"/>
                  <a:pt x="771" y="1536"/>
                </a:cubicBezTo>
                <a:cubicBezTo>
                  <a:pt x="774" y="1542"/>
                  <a:pt x="812" y="1517"/>
                  <a:pt x="827" y="1497"/>
                </a:cubicBezTo>
                <a:cubicBezTo>
                  <a:pt x="835" y="1485"/>
                  <a:pt x="850" y="1464"/>
                  <a:pt x="841" y="1448"/>
                </a:cubicBezTo>
                <a:cubicBezTo>
                  <a:pt x="840" y="1446"/>
                  <a:pt x="839" y="1445"/>
                  <a:pt x="837" y="1444"/>
                </a:cubicBezTo>
                <a:close/>
                <a:moveTo>
                  <a:pt x="837" y="32"/>
                </a:moveTo>
                <a:cubicBezTo>
                  <a:pt x="837" y="32"/>
                  <a:pt x="836" y="32"/>
                  <a:pt x="836" y="32"/>
                </a:cubicBezTo>
                <a:cubicBezTo>
                  <a:pt x="834" y="31"/>
                  <a:pt x="831" y="31"/>
                  <a:pt x="828" y="32"/>
                </a:cubicBezTo>
                <a:cubicBezTo>
                  <a:pt x="815" y="37"/>
                  <a:pt x="804" y="52"/>
                  <a:pt x="795" y="65"/>
                </a:cubicBezTo>
                <a:cubicBezTo>
                  <a:pt x="784" y="82"/>
                  <a:pt x="768" y="118"/>
                  <a:pt x="771" y="124"/>
                </a:cubicBezTo>
                <a:cubicBezTo>
                  <a:pt x="774" y="131"/>
                  <a:pt x="812" y="106"/>
                  <a:pt x="827" y="85"/>
                </a:cubicBezTo>
                <a:cubicBezTo>
                  <a:pt x="835" y="74"/>
                  <a:pt x="850" y="52"/>
                  <a:pt x="841" y="37"/>
                </a:cubicBezTo>
                <a:cubicBezTo>
                  <a:pt x="840" y="35"/>
                  <a:pt x="839" y="33"/>
                  <a:pt x="837" y="32"/>
                </a:cubicBezTo>
                <a:close/>
                <a:moveTo>
                  <a:pt x="1221" y="1091"/>
                </a:moveTo>
                <a:cubicBezTo>
                  <a:pt x="1221" y="1091"/>
                  <a:pt x="1220" y="1090"/>
                  <a:pt x="1220" y="1090"/>
                </a:cubicBezTo>
                <a:cubicBezTo>
                  <a:pt x="1218" y="1089"/>
                  <a:pt x="1215" y="1089"/>
                  <a:pt x="1212" y="1090"/>
                </a:cubicBezTo>
                <a:cubicBezTo>
                  <a:pt x="1199" y="1095"/>
                  <a:pt x="1188" y="1110"/>
                  <a:pt x="1179" y="1123"/>
                </a:cubicBezTo>
                <a:cubicBezTo>
                  <a:pt x="1168" y="1140"/>
                  <a:pt x="1152" y="1176"/>
                  <a:pt x="1155" y="1183"/>
                </a:cubicBezTo>
                <a:cubicBezTo>
                  <a:pt x="1158" y="1189"/>
                  <a:pt x="1196" y="1164"/>
                  <a:pt x="1211" y="1144"/>
                </a:cubicBezTo>
                <a:cubicBezTo>
                  <a:pt x="1219" y="1133"/>
                  <a:pt x="1234" y="1111"/>
                  <a:pt x="1225" y="1095"/>
                </a:cubicBezTo>
                <a:cubicBezTo>
                  <a:pt x="1224" y="1093"/>
                  <a:pt x="1223" y="1092"/>
                  <a:pt x="1221" y="1091"/>
                </a:cubicBezTo>
                <a:close/>
                <a:moveTo>
                  <a:pt x="1517" y="1535"/>
                </a:moveTo>
                <a:cubicBezTo>
                  <a:pt x="1519" y="1537"/>
                  <a:pt x="1521" y="1538"/>
                  <a:pt x="1523" y="1539"/>
                </a:cubicBezTo>
                <a:cubicBezTo>
                  <a:pt x="1524" y="1539"/>
                  <a:pt x="1525" y="1539"/>
                  <a:pt x="1526" y="1539"/>
                </a:cubicBezTo>
                <a:cubicBezTo>
                  <a:pt x="1527" y="1539"/>
                  <a:pt x="1528" y="1538"/>
                  <a:pt x="1529" y="1537"/>
                </a:cubicBezTo>
                <a:cubicBezTo>
                  <a:pt x="1533" y="1532"/>
                  <a:pt x="1527" y="1519"/>
                  <a:pt x="1526" y="1514"/>
                </a:cubicBezTo>
                <a:cubicBezTo>
                  <a:pt x="1522" y="1505"/>
                  <a:pt x="1518" y="1498"/>
                  <a:pt x="1514" y="1490"/>
                </a:cubicBezTo>
                <a:cubicBezTo>
                  <a:pt x="1508" y="1476"/>
                  <a:pt x="1501" y="1463"/>
                  <a:pt x="1492" y="1451"/>
                </a:cubicBezTo>
                <a:cubicBezTo>
                  <a:pt x="1489" y="1447"/>
                  <a:pt x="1485" y="1442"/>
                  <a:pt x="1480" y="1440"/>
                </a:cubicBezTo>
                <a:cubicBezTo>
                  <a:pt x="1475" y="1438"/>
                  <a:pt x="1469" y="1440"/>
                  <a:pt x="1466" y="1445"/>
                </a:cubicBezTo>
                <a:cubicBezTo>
                  <a:pt x="1464" y="1449"/>
                  <a:pt x="1463" y="1453"/>
                  <a:pt x="1464" y="1457"/>
                </a:cubicBezTo>
                <a:cubicBezTo>
                  <a:pt x="1464" y="1461"/>
                  <a:pt x="1465" y="1465"/>
                  <a:pt x="1466" y="1469"/>
                </a:cubicBezTo>
                <a:cubicBezTo>
                  <a:pt x="1477" y="1498"/>
                  <a:pt x="1497" y="1518"/>
                  <a:pt x="1517" y="1535"/>
                </a:cubicBezTo>
                <a:close/>
                <a:moveTo>
                  <a:pt x="1221" y="382"/>
                </a:moveTo>
                <a:cubicBezTo>
                  <a:pt x="1221" y="382"/>
                  <a:pt x="1220" y="382"/>
                  <a:pt x="1220" y="382"/>
                </a:cubicBezTo>
                <a:cubicBezTo>
                  <a:pt x="1218" y="380"/>
                  <a:pt x="1215" y="381"/>
                  <a:pt x="1212" y="382"/>
                </a:cubicBezTo>
                <a:cubicBezTo>
                  <a:pt x="1199" y="387"/>
                  <a:pt x="1188" y="402"/>
                  <a:pt x="1179" y="415"/>
                </a:cubicBezTo>
                <a:cubicBezTo>
                  <a:pt x="1168" y="432"/>
                  <a:pt x="1152" y="468"/>
                  <a:pt x="1155" y="474"/>
                </a:cubicBezTo>
                <a:cubicBezTo>
                  <a:pt x="1158" y="480"/>
                  <a:pt x="1196" y="456"/>
                  <a:pt x="1211" y="435"/>
                </a:cubicBezTo>
                <a:cubicBezTo>
                  <a:pt x="1219" y="424"/>
                  <a:pt x="1234" y="402"/>
                  <a:pt x="1225" y="387"/>
                </a:cubicBezTo>
                <a:cubicBezTo>
                  <a:pt x="1224" y="385"/>
                  <a:pt x="1223" y="383"/>
                  <a:pt x="1221" y="382"/>
                </a:cubicBezTo>
                <a:close/>
                <a:moveTo>
                  <a:pt x="1221" y="1794"/>
                </a:moveTo>
                <a:cubicBezTo>
                  <a:pt x="1221" y="1794"/>
                  <a:pt x="1220" y="1794"/>
                  <a:pt x="1220" y="1794"/>
                </a:cubicBezTo>
                <a:cubicBezTo>
                  <a:pt x="1218" y="1793"/>
                  <a:pt x="1215" y="1793"/>
                  <a:pt x="1212" y="1794"/>
                </a:cubicBezTo>
                <a:cubicBezTo>
                  <a:pt x="1199" y="1799"/>
                  <a:pt x="1188" y="1814"/>
                  <a:pt x="1179" y="1827"/>
                </a:cubicBezTo>
                <a:cubicBezTo>
                  <a:pt x="1168" y="1844"/>
                  <a:pt x="1152" y="1880"/>
                  <a:pt x="1155" y="1886"/>
                </a:cubicBezTo>
                <a:cubicBezTo>
                  <a:pt x="1158" y="1893"/>
                  <a:pt x="1196" y="1868"/>
                  <a:pt x="1211" y="1847"/>
                </a:cubicBezTo>
                <a:cubicBezTo>
                  <a:pt x="1219" y="1836"/>
                  <a:pt x="1234" y="1815"/>
                  <a:pt x="1225" y="1799"/>
                </a:cubicBezTo>
                <a:cubicBezTo>
                  <a:pt x="1224" y="1797"/>
                  <a:pt x="1223" y="1796"/>
                  <a:pt x="1221" y="1794"/>
                </a:cubicBezTo>
                <a:close/>
                <a:moveTo>
                  <a:pt x="1171" y="1819"/>
                </a:moveTo>
                <a:cubicBezTo>
                  <a:pt x="1177" y="1811"/>
                  <a:pt x="1183" y="1803"/>
                  <a:pt x="1188" y="1794"/>
                </a:cubicBezTo>
                <a:cubicBezTo>
                  <a:pt x="1195" y="1783"/>
                  <a:pt x="1201" y="1771"/>
                  <a:pt x="1207" y="1758"/>
                </a:cubicBezTo>
                <a:cubicBezTo>
                  <a:pt x="1212" y="1746"/>
                  <a:pt x="1218" y="1733"/>
                  <a:pt x="1216" y="1718"/>
                </a:cubicBezTo>
                <a:cubicBezTo>
                  <a:pt x="1216" y="1715"/>
                  <a:pt x="1215" y="1712"/>
                  <a:pt x="1214" y="1710"/>
                </a:cubicBezTo>
                <a:cubicBezTo>
                  <a:pt x="1211" y="1707"/>
                  <a:pt x="1208" y="1707"/>
                  <a:pt x="1205" y="1708"/>
                </a:cubicBezTo>
                <a:cubicBezTo>
                  <a:pt x="1198" y="1710"/>
                  <a:pt x="1194" y="1716"/>
                  <a:pt x="1190" y="1723"/>
                </a:cubicBezTo>
                <a:cubicBezTo>
                  <a:pt x="1185" y="1730"/>
                  <a:pt x="1180" y="1738"/>
                  <a:pt x="1177" y="1747"/>
                </a:cubicBezTo>
                <a:cubicBezTo>
                  <a:pt x="1171" y="1761"/>
                  <a:pt x="1167" y="1777"/>
                  <a:pt x="1162" y="1792"/>
                </a:cubicBezTo>
                <a:cubicBezTo>
                  <a:pt x="1158" y="1807"/>
                  <a:pt x="1149" y="1833"/>
                  <a:pt x="1153" y="1837"/>
                </a:cubicBezTo>
                <a:cubicBezTo>
                  <a:pt x="1156" y="1841"/>
                  <a:pt x="1166" y="1826"/>
                  <a:pt x="1171" y="1819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0812DE8-6430-4819-851F-34E1D5353E12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5ACBF8F-DA13-42DE-9678-188D12AF7AE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036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073552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12DE8-6430-4819-851F-34E1D5353E12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BF8F-DA13-42DE-9678-188D12AF7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228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12DE8-6430-4819-851F-34E1D5353E12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BF8F-DA13-42DE-9678-188D12AF7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523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12DE8-6430-4819-851F-34E1D5353E12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BF8F-DA13-42DE-9678-188D12AF7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456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12DE8-6430-4819-851F-34E1D5353E12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BF8F-DA13-42DE-9678-188D12AF7AE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9"/>
          <p:cNvSpPr>
            <a:spLocks noEditPoints="1"/>
          </p:cNvSpPr>
          <p:nvPr/>
        </p:nvSpPr>
        <p:spPr bwMode="auto">
          <a:xfrm>
            <a:off x="0" y="1"/>
            <a:ext cx="2706681" cy="6858000"/>
          </a:xfrm>
          <a:custGeom>
            <a:avLst/>
            <a:gdLst/>
            <a:ahLst/>
            <a:cxnLst/>
            <a:rect l="0" t="0" r="r" b="b"/>
            <a:pathLst>
              <a:path w="850" h="2159">
                <a:moveTo>
                  <a:pt x="385" y="1133"/>
                </a:moveTo>
                <a:cubicBezTo>
                  <a:pt x="388" y="1137"/>
                  <a:pt x="398" y="1122"/>
                  <a:pt x="403" y="1115"/>
                </a:cubicBezTo>
                <a:cubicBezTo>
                  <a:pt x="409" y="1107"/>
                  <a:pt x="415" y="1099"/>
                  <a:pt x="420" y="1090"/>
                </a:cubicBezTo>
                <a:cubicBezTo>
                  <a:pt x="427" y="1079"/>
                  <a:pt x="433" y="1067"/>
                  <a:pt x="439" y="1054"/>
                </a:cubicBezTo>
                <a:cubicBezTo>
                  <a:pt x="444" y="1042"/>
                  <a:pt x="450" y="1030"/>
                  <a:pt x="448" y="1015"/>
                </a:cubicBezTo>
                <a:cubicBezTo>
                  <a:pt x="448" y="1012"/>
                  <a:pt x="447" y="1008"/>
                  <a:pt x="446" y="1006"/>
                </a:cubicBezTo>
                <a:cubicBezTo>
                  <a:pt x="443" y="1003"/>
                  <a:pt x="440" y="1003"/>
                  <a:pt x="437" y="1004"/>
                </a:cubicBezTo>
                <a:cubicBezTo>
                  <a:pt x="430" y="1006"/>
                  <a:pt x="426" y="1012"/>
                  <a:pt x="422" y="1019"/>
                </a:cubicBezTo>
                <a:cubicBezTo>
                  <a:pt x="417" y="1026"/>
                  <a:pt x="412" y="1034"/>
                  <a:pt x="409" y="1043"/>
                </a:cubicBezTo>
                <a:cubicBezTo>
                  <a:pt x="403" y="1058"/>
                  <a:pt x="399" y="1073"/>
                  <a:pt x="394" y="1088"/>
                </a:cubicBezTo>
                <a:cubicBezTo>
                  <a:pt x="390" y="1103"/>
                  <a:pt x="381" y="1129"/>
                  <a:pt x="385" y="1133"/>
                </a:cubicBezTo>
                <a:close/>
                <a:moveTo>
                  <a:pt x="360" y="1047"/>
                </a:moveTo>
                <a:cubicBezTo>
                  <a:pt x="356" y="1033"/>
                  <a:pt x="350" y="1009"/>
                  <a:pt x="337" y="1004"/>
                </a:cubicBezTo>
                <a:cubicBezTo>
                  <a:pt x="332" y="1003"/>
                  <a:pt x="327" y="1004"/>
                  <a:pt x="324" y="1008"/>
                </a:cubicBezTo>
                <a:cubicBezTo>
                  <a:pt x="320" y="1014"/>
                  <a:pt x="320" y="1022"/>
                  <a:pt x="322" y="1029"/>
                </a:cubicBezTo>
                <a:cubicBezTo>
                  <a:pt x="328" y="1050"/>
                  <a:pt x="336" y="1071"/>
                  <a:pt x="346" y="1089"/>
                </a:cubicBezTo>
                <a:cubicBezTo>
                  <a:pt x="351" y="1098"/>
                  <a:pt x="357" y="1107"/>
                  <a:pt x="362" y="1116"/>
                </a:cubicBezTo>
                <a:cubicBezTo>
                  <a:pt x="365" y="1120"/>
                  <a:pt x="379" y="1144"/>
                  <a:pt x="379" y="1134"/>
                </a:cubicBezTo>
                <a:cubicBezTo>
                  <a:pt x="379" y="1122"/>
                  <a:pt x="376" y="1110"/>
                  <a:pt x="373" y="1098"/>
                </a:cubicBezTo>
                <a:cubicBezTo>
                  <a:pt x="370" y="1081"/>
                  <a:pt x="365" y="1064"/>
                  <a:pt x="360" y="1047"/>
                </a:cubicBezTo>
                <a:close/>
                <a:moveTo>
                  <a:pt x="385" y="425"/>
                </a:moveTo>
                <a:cubicBezTo>
                  <a:pt x="388" y="429"/>
                  <a:pt x="398" y="414"/>
                  <a:pt x="403" y="406"/>
                </a:cubicBezTo>
                <a:cubicBezTo>
                  <a:pt x="409" y="399"/>
                  <a:pt x="415" y="390"/>
                  <a:pt x="420" y="382"/>
                </a:cubicBezTo>
                <a:cubicBezTo>
                  <a:pt x="427" y="370"/>
                  <a:pt x="433" y="358"/>
                  <a:pt x="439" y="346"/>
                </a:cubicBezTo>
                <a:cubicBezTo>
                  <a:pt x="444" y="333"/>
                  <a:pt x="450" y="321"/>
                  <a:pt x="448" y="306"/>
                </a:cubicBezTo>
                <a:cubicBezTo>
                  <a:pt x="448" y="303"/>
                  <a:pt x="447" y="300"/>
                  <a:pt x="446" y="298"/>
                </a:cubicBezTo>
                <a:cubicBezTo>
                  <a:pt x="443" y="295"/>
                  <a:pt x="440" y="295"/>
                  <a:pt x="437" y="296"/>
                </a:cubicBezTo>
                <a:cubicBezTo>
                  <a:pt x="430" y="298"/>
                  <a:pt x="426" y="304"/>
                  <a:pt x="422" y="310"/>
                </a:cubicBezTo>
                <a:cubicBezTo>
                  <a:pt x="417" y="318"/>
                  <a:pt x="412" y="326"/>
                  <a:pt x="409" y="335"/>
                </a:cubicBezTo>
                <a:cubicBezTo>
                  <a:pt x="403" y="349"/>
                  <a:pt x="399" y="364"/>
                  <a:pt x="394" y="380"/>
                </a:cubicBezTo>
                <a:cubicBezTo>
                  <a:pt x="390" y="394"/>
                  <a:pt x="381" y="421"/>
                  <a:pt x="385" y="425"/>
                </a:cubicBezTo>
                <a:close/>
                <a:moveTo>
                  <a:pt x="377" y="352"/>
                </a:moveTo>
                <a:cubicBezTo>
                  <a:pt x="378" y="355"/>
                  <a:pt x="381" y="374"/>
                  <a:pt x="385" y="366"/>
                </a:cubicBezTo>
                <a:cubicBezTo>
                  <a:pt x="387" y="361"/>
                  <a:pt x="388" y="355"/>
                  <a:pt x="389" y="350"/>
                </a:cubicBezTo>
                <a:cubicBezTo>
                  <a:pt x="391" y="340"/>
                  <a:pt x="392" y="330"/>
                  <a:pt x="393" y="320"/>
                </a:cubicBezTo>
                <a:cubicBezTo>
                  <a:pt x="396" y="303"/>
                  <a:pt x="398" y="286"/>
                  <a:pt x="398" y="268"/>
                </a:cubicBezTo>
                <a:cubicBezTo>
                  <a:pt x="399" y="254"/>
                  <a:pt x="400" y="232"/>
                  <a:pt x="388" y="224"/>
                </a:cubicBezTo>
                <a:cubicBezTo>
                  <a:pt x="383" y="221"/>
                  <a:pt x="376" y="223"/>
                  <a:pt x="372" y="228"/>
                </a:cubicBezTo>
                <a:cubicBezTo>
                  <a:pt x="368" y="233"/>
                  <a:pt x="366" y="241"/>
                  <a:pt x="365" y="248"/>
                </a:cubicBezTo>
                <a:cubicBezTo>
                  <a:pt x="366" y="273"/>
                  <a:pt x="369" y="298"/>
                  <a:pt x="372" y="323"/>
                </a:cubicBezTo>
                <a:cubicBezTo>
                  <a:pt x="374" y="333"/>
                  <a:pt x="375" y="343"/>
                  <a:pt x="377" y="352"/>
                </a:cubicBezTo>
                <a:close/>
                <a:moveTo>
                  <a:pt x="388" y="933"/>
                </a:moveTo>
                <a:cubicBezTo>
                  <a:pt x="383" y="930"/>
                  <a:pt x="376" y="932"/>
                  <a:pt x="372" y="937"/>
                </a:cubicBezTo>
                <a:cubicBezTo>
                  <a:pt x="368" y="942"/>
                  <a:pt x="366" y="949"/>
                  <a:pt x="365" y="956"/>
                </a:cubicBezTo>
                <a:cubicBezTo>
                  <a:pt x="366" y="982"/>
                  <a:pt x="369" y="1006"/>
                  <a:pt x="372" y="1031"/>
                </a:cubicBezTo>
                <a:cubicBezTo>
                  <a:pt x="374" y="1041"/>
                  <a:pt x="375" y="1051"/>
                  <a:pt x="377" y="1061"/>
                </a:cubicBezTo>
                <a:cubicBezTo>
                  <a:pt x="378" y="1064"/>
                  <a:pt x="381" y="1082"/>
                  <a:pt x="385" y="1074"/>
                </a:cubicBezTo>
                <a:cubicBezTo>
                  <a:pt x="387" y="1070"/>
                  <a:pt x="388" y="1063"/>
                  <a:pt x="389" y="1058"/>
                </a:cubicBezTo>
                <a:cubicBezTo>
                  <a:pt x="391" y="1048"/>
                  <a:pt x="392" y="1038"/>
                  <a:pt x="393" y="1028"/>
                </a:cubicBezTo>
                <a:cubicBezTo>
                  <a:pt x="396" y="1011"/>
                  <a:pt x="398" y="994"/>
                  <a:pt x="398" y="977"/>
                </a:cubicBezTo>
                <a:cubicBezTo>
                  <a:pt x="399" y="963"/>
                  <a:pt x="400" y="940"/>
                  <a:pt x="388" y="933"/>
                </a:cubicBezTo>
                <a:close/>
                <a:moveTo>
                  <a:pt x="314" y="408"/>
                </a:moveTo>
                <a:cubicBezTo>
                  <a:pt x="325" y="437"/>
                  <a:pt x="345" y="457"/>
                  <a:pt x="365" y="474"/>
                </a:cubicBezTo>
                <a:cubicBezTo>
                  <a:pt x="367" y="475"/>
                  <a:pt x="369" y="477"/>
                  <a:pt x="371" y="478"/>
                </a:cubicBezTo>
                <a:cubicBezTo>
                  <a:pt x="372" y="478"/>
                  <a:pt x="373" y="478"/>
                  <a:pt x="374" y="478"/>
                </a:cubicBezTo>
                <a:cubicBezTo>
                  <a:pt x="375" y="478"/>
                  <a:pt x="376" y="477"/>
                  <a:pt x="377" y="476"/>
                </a:cubicBezTo>
                <a:cubicBezTo>
                  <a:pt x="381" y="471"/>
                  <a:pt x="375" y="457"/>
                  <a:pt x="374" y="453"/>
                </a:cubicBezTo>
                <a:cubicBezTo>
                  <a:pt x="370" y="444"/>
                  <a:pt x="366" y="436"/>
                  <a:pt x="362" y="429"/>
                </a:cubicBezTo>
                <a:cubicBezTo>
                  <a:pt x="356" y="415"/>
                  <a:pt x="349" y="402"/>
                  <a:pt x="340" y="390"/>
                </a:cubicBezTo>
                <a:cubicBezTo>
                  <a:pt x="337" y="385"/>
                  <a:pt x="333" y="381"/>
                  <a:pt x="328" y="379"/>
                </a:cubicBezTo>
                <a:cubicBezTo>
                  <a:pt x="323" y="377"/>
                  <a:pt x="317" y="379"/>
                  <a:pt x="314" y="384"/>
                </a:cubicBezTo>
                <a:cubicBezTo>
                  <a:pt x="312" y="387"/>
                  <a:pt x="311" y="392"/>
                  <a:pt x="312" y="396"/>
                </a:cubicBezTo>
                <a:cubicBezTo>
                  <a:pt x="312" y="400"/>
                  <a:pt x="313" y="404"/>
                  <a:pt x="314" y="408"/>
                </a:cubicBezTo>
                <a:close/>
                <a:moveTo>
                  <a:pt x="9" y="675"/>
                </a:moveTo>
                <a:cubicBezTo>
                  <a:pt x="12" y="658"/>
                  <a:pt x="14" y="641"/>
                  <a:pt x="14" y="624"/>
                </a:cubicBezTo>
                <a:cubicBezTo>
                  <a:pt x="15" y="610"/>
                  <a:pt x="16" y="587"/>
                  <a:pt x="4" y="580"/>
                </a:cubicBezTo>
                <a:cubicBezTo>
                  <a:pt x="3" y="579"/>
                  <a:pt x="2" y="579"/>
                  <a:pt x="2" y="579"/>
                </a:cubicBezTo>
                <a:cubicBezTo>
                  <a:pt x="2" y="720"/>
                  <a:pt x="2" y="720"/>
                  <a:pt x="2" y="720"/>
                </a:cubicBezTo>
                <a:cubicBezTo>
                  <a:pt x="3" y="715"/>
                  <a:pt x="4" y="710"/>
                  <a:pt x="5" y="706"/>
                </a:cubicBezTo>
                <a:cubicBezTo>
                  <a:pt x="7" y="696"/>
                  <a:pt x="8" y="685"/>
                  <a:pt x="9" y="675"/>
                </a:cubicBezTo>
                <a:close/>
                <a:moveTo>
                  <a:pt x="19" y="56"/>
                </a:moveTo>
                <a:cubicBezTo>
                  <a:pt x="25" y="49"/>
                  <a:pt x="31" y="41"/>
                  <a:pt x="36" y="32"/>
                </a:cubicBezTo>
                <a:cubicBezTo>
                  <a:pt x="42" y="22"/>
                  <a:pt x="48" y="11"/>
                  <a:pt x="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6" y="10"/>
                  <a:pt x="13" y="20"/>
                  <a:pt x="10" y="30"/>
                </a:cubicBezTo>
                <a:cubicBezTo>
                  <a:pt x="8" y="38"/>
                  <a:pt x="4" y="50"/>
                  <a:pt x="2" y="59"/>
                </a:cubicBezTo>
                <a:cubicBezTo>
                  <a:pt x="2" y="76"/>
                  <a:pt x="2" y="76"/>
                  <a:pt x="2" y="76"/>
                </a:cubicBezTo>
                <a:cubicBezTo>
                  <a:pt x="6" y="77"/>
                  <a:pt x="14" y="63"/>
                  <a:pt x="19" y="56"/>
                </a:cubicBezTo>
                <a:close/>
                <a:moveTo>
                  <a:pt x="314" y="1116"/>
                </a:moveTo>
                <a:cubicBezTo>
                  <a:pt x="325" y="1146"/>
                  <a:pt x="345" y="1165"/>
                  <a:pt x="365" y="1182"/>
                </a:cubicBezTo>
                <a:cubicBezTo>
                  <a:pt x="367" y="1184"/>
                  <a:pt x="369" y="1185"/>
                  <a:pt x="371" y="1186"/>
                </a:cubicBezTo>
                <a:cubicBezTo>
                  <a:pt x="372" y="1186"/>
                  <a:pt x="373" y="1186"/>
                  <a:pt x="374" y="1186"/>
                </a:cubicBezTo>
                <a:cubicBezTo>
                  <a:pt x="375" y="1186"/>
                  <a:pt x="376" y="1185"/>
                  <a:pt x="377" y="1184"/>
                </a:cubicBezTo>
                <a:cubicBezTo>
                  <a:pt x="381" y="1179"/>
                  <a:pt x="375" y="1166"/>
                  <a:pt x="374" y="1161"/>
                </a:cubicBezTo>
                <a:cubicBezTo>
                  <a:pt x="370" y="1153"/>
                  <a:pt x="366" y="1145"/>
                  <a:pt x="362" y="1137"/>
                </a:cubicBezTo>
                <a:cubicBezTo>
                  <a:pt x="356" y="1124"/>
                  <a:pt x="349" y="1110"/>
                  <a:pt x="340" y="1099"/>
                </a:cubicBezTo>
                <a:cubicBezTo>
                  <a:pt x="337" y="1094"/>
                  <a:pt x="333" y="1089"/>
                  <a:pt x="328" y="1087"/>
                </a:cubicBezTo>
                <a:cubicBezTo>
                  <a:pt x="323" y="1086"/>
                  <a:pt x="317" y="1087"/>
                  <a:pt x="314" y="1093"/>
                </a:cubicBezTo>
                <a:cubicBezTo>
                  <a:pt x="312" y="1096"/>
                  <a:pt x="311" y="1100"/>
                  <a:pt x="312" y="1104"/>
                </a:cubicBezTo>
                <a:cubicBezTo>
                  <a:pt x="312" y="1109"/>
                  <a:pt x="313" y="1112"/>
                  <a:pt x="314" y="1116"/>
                </a:cubicBezTo>
                <a:close/>
                <a:moveTo>
                  <a:pt x="346" y="381"/>
                </a:moveTo>
                <a:cubicBezTo>
                  <a:pt x="351" y="390"/>
                  <a:pt x="357" y="399"/>
                  <a:pt x="362" y="407"/>
                </a:cubicBezTo>
                <a:cubicBezTo>
                  <a:pt x="365" y="411"/>
                  <a:pt x="379" y="436"/>
                  <a:pt x="379" y="426"/>
                </a:cubicBezTo>
                <a:cubicBezTo>
                  <a:pt x="379" y="414"/>
                  <a:pt x="376" y="401"/>
                  <a:pt x="373" y="390"/>
                </a:cubicBezTo>
                <a:cubicBezTo>
                  <a:pt x="370" y="373"/>
                  <a:pt x="365" y="355"/>
                  <a:pt x="360" y="339"/>
                </a:cubicBezTo>
                <a:cubicBezTo>
                  <a:pt x="356" y="324"/>
                  <a:pt x="350" y="301"/>
                  <a:pt x="337" y="296"/>
                </a:cubicBezTo>
                <a:cubicBezTo>
                  <a:pt x="332" y="294"/>
                  <a:pt x="327" y="296"/>
                  <a:pt x="324" y="300"/>
                </a:cubicBezTo>
                <a:cubicBezTo>
                  <a:pt x="320" y="305"/>
                  <a:pt x="320" y="314"/>
                  <a:pt x="322" y="321"/>
                </a:cubicBezTo>
                <a:cubicBezTo>
                  <a:pt x="328" y="342"/>
                  <a:pt x="336" y="362"/>
                  <a:pt x="346" y="381"/>
                </a:cubicBezTo>
                <a:close/>
                <a:moveTo>
                  <a:pt x="698" y="764"/>
                </a:moveTo>
                <a:cubicBezTo>
                  <a:pt x="709" y="793"/>
                  <a:pt x="729" y="813"/>
                  <a:pt x="749" y="829"/>
                </a:cubicBezTo>
                <a:cubicBezTo>
                  <a:pt x="751" y="831"/>
                  <a:pt x="753" y="833"/>
                  <a:pt x="755" y="833"/>
                </a:cubicBezTo>
                <a:cubicBezTo>
                  <a:pt x="756" y="833"/>
                  <a:pt x="757" y="834"/>
                  <a:pt x="758" y="833"/>
                </a:cubicBezTo>
                <a:cubicBezTo>
                  <a:pt x="759" y="833"/>
                  <a:pt x="760" y="833"/>
                  <a:pt x="761" y="831"/>
                </a:cubicBezTo>
                <a:cubicBezTo>
                  <a:pt x="765" y="826"/>
                  <a:pt x="759" y="813"/>
                  <a:pt x="758" y="808"/>
                </a:cubicBezTo>
                <a:cubicBezTo>
                  <a:pt x="754" y="800"/>
                  <a:pt x="750" y="792"/>
                  <a:pt x="746" y="784"/>
                </a:cubicBezTo>
                <a:cubicBezTo>
                  <a:pt x="740" y="771"/>
                  <a:pt x="733" y="758"/>
                  <a:pt x="724" y="746"/>
                </a:cubicBezTo>
                <a:cubicBezTo>
                  <a:pt x="721" y="741"/>
                  <a:pt x="717" y="736"/>
                  <a:pt x="712" y="735"/>
                </a:cubicBezTo>
                <a:cubicBezTo>
                  <a:pt x="707" y="733"/>
                  <a:pt x="701" y="734"/>
                  <a:pt x="698" y="740"/>
                </a:cubicBezTo>
                <a:cubicBezTo>
                  <a:pt x="696" y="743"/>
                  <a:pt x="695" y="747"/>
                  <a:pt x="696" y="752"/>
                </a:cubicBezTo>
                <a:cubicBezTo>
                  <a:pt x="696" y="756"/>
                  <a:pt x="697" y="760"/>
                  <a:pt x="698" y="764"/>
                </a:cubicBezTo>
                <a:close/>
                <a:moveTo>
                  <a:pt x="2" y="0"/>
                </a:moveTo>
                <a:cubicBezTo>
                  <a:pt x="2" y="14"/>
                  <a:pt x="2" y="14"/>
                  <a:pt x="2" y="14"/>
                </a:cubicBezTo>
                <a:cubicBezTo>
                  <a:pt x="3" y="10"/>
                  <a:pt x="4" y="5"/>
                  <a:pt x="5" y="0"/>
                </a:cubicBezTo>
                <a:lnTo>
                  <a:pt x="2" y="0"/>
                </a:lnTo>
                <a:close/>
                <a:moveTo>
                  <a:pt x="769" y="1486"/>
                </a:moveTo>
                <a:cubicBezTo>
                  <a:pt x="772" y="1490"/>
                  <a:pt x="782" y="1475"/>
                  <a:pt x="787" y="1468"/>
                </a:cubicBezTo>
                <a:cubicBezTo>
                  <a:pt x="793" y="1460"/>
                  <a:pt x="799" y="1452"/>
                  <a:pt x="804" y="1443"/>
                </a:cubicBezTo>
                <a:cubicBezTo>
                  <a:pt x="811" y="1432"/>
                  <a:pt x="817" y="1420"/>
                  <a:pt x="823" y="1407"/>
                </a:cubicBezTo>
                <a:cubicBezTo>
                  <a:pt x="828" y="1395"/>
                  <a:pt x="834" y="1382"/>
                  <a:pt x="832" y="1368"/>
                </a:cubicBezTo>
                <a:cubicBezTo>
                  <a:pt x="832" y="1364"/>
                  <a:pt x="831" y="1361"/>
                  <a:pt x="830" y="1359"/>
                </a:cubicBezTo>
                <a:cubicBezTo>
                  <a:pt x="827" y="1356"/>
                  <a:pt x="824" y="1356"/>
                  <a:pt x="821" y="1357"/>
                </a:cubicBezTo>
                <a:cubicBezTo>
                  <a:pt x="814" y="1359"/>
                  <a:pt x="810" y="1365"/>
                  <a:pt x="806" y="1372"/>
                </a:cubicBezTo>
                <a:cubicBezTo>
                  <a:pt x="801" y="1379"/>
                  <a:pt x="796" y="1387"/>
                  <a:pt x="793" y="1396"/>
                </a:cubicBezTo>
                <a:cubicBezTo>
                  <a:pt x="787" y="1411"/>
                  <a:pt x="783" y="1426"/>
                  <a:pt x="778" y="1441"/>
                </a:cubicBezTo>
                <a:cubicBezTo>
                  <a:pt x="774" y="1456"/>
                  <a:pt x="765" y="1482"/>
                  <a:pt x="769" y="1486"/>
                </a:cubicBezTo>
                <a:close/>
                <a:moveTo>
                  <a:pt x="744" y="1400"/>
                </a:moveTo>
                <a:cubicBezTo>
                  <a:pt x="740" y="1385"/>
                  <a:pt x="734" y="1362"/>
                  <a:pt x="720" y="1357"/>
                </a:cubicBezTo>
                <a:cubicBezTo>
                  <a:pt x="716" y="1356"/>
                  <a:pt x="711" y="1357"/>
                  <a:pt x="708" y="1361"/>
                </a:cubicBezTo>
                <a:cubicBezTo>
                  <a:pt x="704" y="1367"/>
                  <a:pt x="704" y="1375"/>
                  <a:pt x="706" y="1382"/>
                </a:cubicBezTo>
                <a:cubicBezTo>
                  <a:pt x="712" y="1403"/>
                  <a:pt x="720" y="1423"/>
                  <a:pt x="730" y="1442"/>
                </a:cubicBezTo>
                <a:cubicBezTo>
                  <a:pt x="735" y="1451"/>
                  <a:pt x="741" y="1460"/>
                  <a:pt x="746" y="1469"/>
                </a:cubicBezTo>
                <a:cubicBezTo>
                  <a:pt x="749" y="1473"/>
                  <a:pt x="763" y="1497"/>
                  <a:pt x="763" y="1487"/>
                </a:cubicBezTo>
                <a:cubicBezTo>
                  <a:pt x="763" y="1475"/>
                  <a:pt x="760" y="1462"/>
                  <a:pt x="757" y="1451"/>
                </a:cubicBezTo>
                <a:cubicBezTo>
                  <a:pt x="754" y="1434"/>
                  <a:pt x="749" y="1417"/>
                  <a:pt x="744" y="1400"/>
                </a:cubicBezTo>
                <a:close/>
                <a:moveTo>
                  <a:pt x="698" y="58"/>
                </a:moveTo>
                <a:cubicBezTo>
                  <a:pt x="709" y="87"/>
                  <a:pt x="729" y="107"/>
                  <a:pt x="749" y="124"/>
                </a:cubicBezTo>
                <a:cubicBezTo>
                  <a:pt x="751" y="125"/>
                  <a:pt x="753" y="127"/>
                  <a:pt x="755" y="128"/>
                </a:cubicBezTo>
                <a:cubicBezTo>
                  <a:pt x="756" y="128"/>
                  <a:pt x="757" y="128"/>
                  <a:pt x="758" y="128"/>
                </a:cubicBezTo>
                <a:cubicBezTo>
                  <a:pt x="759" y="128"/>
                  <a:pt x="760" y="127"/>
                  <a:pt x="761" y="126"/>
                </a:cubicBezTo>
                <a:cubicBezTo>
                  <a:pt x="765" y="121"/>
                  <a:pt x="759" y="107"/>
                  <a:pt x="758" y="103"/>
                </a:cubicBezTo>
                <a:cubicBezTo>
                  <a:pt x="754" y="94"/>
                  <a:pt x="750" y="87"/>
                  <a:pt x="746" y="79"/>
                </a:cubicBezTo>
                <a:cubicBezTo>
                  <a:pt x="740" y="65"/>
                  <a:pt x="733" y="52"/>
                  <a:pt x="724" y="40"/>
                </a:cubicBezTo>
                <a:cubicBezTo>
                  <a:pt x="721" y="35"/>
                  <a:pt x="717" y="31"/>
                  <a:pt x="712" y="29"/>
                </a:cubicBezTo>
                <a:cubicBezTo>
                  <a:pt x="707" y="27"/>
                  <a:pt x="701" y="29"/>
                  <a:pt x="698" y="34"/>
                </a:cubicBezTo>
                <a:cubicBezTo>
                  <a:pt x="696" y="37"/>
                  <a:pt x="695" y="42"/>
                  <a:pt x="696" y="46"/>
                </a:cubicBezTo>
                <a:cubicBezTo>
                  <a:pt x="696" y="50"/>
                  <a:pt x="697" y="54"/>
                  <a:pt x="698" y="58"/>
                </a:cubicBezTo>
                <a:close/>
                <a:moveTo>
                  <a:pt x="720" y="652"/>
                </a:moveTo>
                <a:cubicBezTo>
                  <a:pt x="716" y="650"/>
                  <a:pt x="711" y="651"/>
                  <a:pt x="708" y="656"/>
                </a:cubicBezTo>
                <a:cubicBezTo>
                  <a:pt x="704" y="661"/>
                  <a:pt x="704" y="669"/>
                  <a:pt x="706" y="676"/>
                </a:cubicBezTo>
                <a:cubicBezTo>
                  <a:pt x="712" y="698"/>
                  <a:pt x="720" y="718"/>
                  <a:pt x="730" y="736"/>
                </a:cubicBezTo>
                <a:cubicBezTo>
                  <a:pt x="735" y="746"/>
                  <a:pt x="741" y="755"/>
                  <a:pt x="746" y="763"/>
                </a:cubicBezTo>
                <a:cubicBezTo>
                  <a:pt x="749" y="767"/>
                  <a:pt x="763" y="791"/>
                  <a:pt x="763" y="781"/>
                </a:cubicBezTo>
                <a:cubicBezTo>
                  <a:pt x="763" y="769"/>
                  <a:pt x="760" y="757"/>
                  <a:pt x="757" y="746"/>
                </a:cubicBezTo>
                <a:cubicBezTo>
                  <a:pt x="754" y="728"/>
                  <a:pt x="749" y="711"/>
                  <a:pt x="744" y="694"/>
                </a:cubicBezTo>
                <a:cubicBezTo>
                  <a:pt x="740" y="680"/>
                  <a:pt x="734" y="656"/>
                  <a:pt x="720" y="652"/>
                </a:cubicBezTo>
                <a:close/>
                <a:moveTo>
                  <a:pt x="795" y="65"/>
                </a:moveTo>
                <a:cubicBezTo>
                  <a:pt x="784" y="82"/>
                  <a:pt x="768" y="118"/>
                  <a:pt x="771" y="124"/>
                </a:cubicBezTo>
                <a:cubicBezTo>
                  <a:pt x="774" y="131"/>
                  <a:pt x="812" y="106"/>
                  <a:pt x="827" y="85"/>
                </a:cubicBezTo>
                <a:cubicBezTo>
                  <a:pt x="835" y="74"/>
                  <a:pt x="850" y="52"/>
                  <a:pt x="841" y="37"/>
                </a:cubicBezTo>
                <a:cubicBezTo>
                  <a:pt x="840" y="35"/>
                  <a:pt x="839" y="33"/>
                  <a:pt x="837" y="32"/>
                </a:cubicBezTo>
                <a:cubicBezTo>
                  <a:pt x="837" y="32"/>
                  <a:pt x="836" y="32"/>
                  <a:pt x="836" y="32"/>
                </a:cubicBezTo>
                <a:cubicBezTo>
                  <a:pt x="834" y="31"/>
                  <a:pt x="831" y="31"/>
                  <a:pt x="828" y="32"/>
                </a:cubicBezTo>
                <a:cubicBezTo>
                  <a:pt x="815" y="37"/>
                  <a:pt x="804" y="52"/>
                  <a:pt x="795" y="65"/>
                </a:cubicBezTo>
                <a:close/>
                <a:moveTo>
                  <a:pt x="772" y="1285"/>
                </a:moveTo>
                <a:cubicBezTo>
                  <a:pt x="767" y="1282"/>
                  <a:pt x="760" y="1285"/>
                  <a:pt x="756" y="1290"/>
                </a:cubicBezTo>
                <a:cubicBezTo>
                  <a:pt x="752" y="1295"/>
                  <a:pt x="750" y="1302"/>
                  <a:pt x="749" y="1309"/>
                </a:cubicBezTo>
                <a:cubicBezTo>
                  <a:pt x="750" y="1334"/>
                  <a:pt x="753" y="1359"/>
                  <a:pt x="756" y="1384"/>
                </a:cubicBezTo>
                <a:cubicBezTo>
                  <a:pt x="758" y="1394"/>
                  <a:pt x="759" y="1404"/>
                  <a:pt x="761" y="1414"/>
                </a:cubicBezTo>
                <a:cubicBezTo>
                  <a:pt x="762" y="1417"/>
                  <a:pt x="765" y="1435"/>
                  <a:pt x="769" y="1427"/>
                </a:cubicBezTo>
                <a:cubicBezTo>
                  <a:pt x="771" y="1423"/>
                  <a:pt x="772" y="1416"/>
                  <a:pt x="773" y="1411"/>
                </a:cubicBezTo>
                <a:cubicBezTo>
                  <a:pt x="775" y="1401"/>
                  <a:pt x="776" y="1391"/>
                  <a:pt x="777" y="1381"/>
                </a:cubicBezTo>
                <a:cubicBezTo>
                  <a:pt x="780" y="1364"/>
                  <a:pt x="782" y="1347"/>
                  <a:pt x="782" y="1330"/>
                </a:cubicBezTo>
                <a:cubicBezTo>
                  <a:pt x="783" y="1316"/>
                  <a:pt x="784" y="1293"/>
                  <a:pt x="772" y="1285"/>
                </a:cubicBezTo>
                <a:close/>
                <a:moveTo>
                  <a:pt x="746" y="58"/>
                </a:moveTo>
                <a:cubicBezTo>
                  <a:pt x="749" y="62"/>
                  <a:pt x="763" y="86"/>
                  <a:pt x="763" y="76"/>
                </a:cubicBezTo>
                <a:cubicBezTo>
                  <a:pt x="763" y="64"/>
                  <a:pt x="760" y="51"/>
                  <a:pt x="757" y="40"/>
                </a:cubicBezTo>
                <a:cubicBezTo>
                  <a:pt x="754" y="27"/>
                  <a:pt x="751" y="13"/>
                  <a:pt x="748" y="0"/>
                </a:cubicBezTo>
                <a:cubicBezTo>
                  <a:pt x="716" y="0"/>
                  <a:pt x="716" y="0"/>
                  <a:pt x="716" y="0"/>
                </a:cubicBezTo>
                <a:cubicBezTo>
                  <a:pt x="720" y="11"/>
                  <a:pt x="725" y="21"/>
                  <a:pt x="730" y="31"/>
                </a:cubicBezTo>
                <a:cubicBezTo>
                  <a:pt x="735" y="40"/>
                  <a:pt x="741" y="49"/>
                  <a:pt x="746" y="58"/>
                </a:cubicBezTo>
                <a:close/>
                <a:moveTo>
                  <a:pt x="769" y="16"/>
                </a:moveTo>
                <a:cubicBezTo>
                  <a:pt x="771" y="11"/>
                  <a:pt x="772" y="5"/>
                  <a:pt x="773" y="0"/>
                </a:cubicBezTo>
                <a:cubicBezTo>
                  <a:pt x="761" y="0"/>
                  <a:pt x="761" y="0"/>
                  <a:pt x="761" y="0"/>
                </a:cubicBezTo>
                <a:cubicBezTo>
                  <a:pt x="761" y="1"/>
                  <a:pt x="761" y="2"/>
                  <a:pt x="761" y="3"/>
                </a:cubicBezTo>
                <a:cubicBezTo>
                  <a:pt x="762" y="5"/>
                  <a:pt x="765" y="24"/>
                  <a:pt x="769" y="16"/>
                </a:cubicBezTo>
                <a:close/>
                <a:moveTo>
                  <a:pt x="769" y="75"/>
                </a:moveTo>
                <a:cubicBezTo>
                  <a:pt x="772" y="79"/>
                  <a:pt x="782" y="64"/>
                  <a:pt x="787" y="56"/>
                </a:cubicBezTo>
                <a:cubicBezTo>
                  <a:pt x="793" y="49"/>
                  <a:pt x="799" y="41"/>
                  <a:pt x="804" y="32"/>
                </a:cubicBezTo>
                <a:cubicBezTo>
                  <a:pt x="810" y="22"/>
                  <a:pt x="816" y="11"/>
                  <a:pt x="821" y="0"/>
                </a:cubicBezTo>
                <a:cubicBezTo>
                  <a:pt x="787" y="0"/>
                  <a:pt x="787" y="0"/>
                  <a:pt x="787" y="0"/>
                </a:cubicBezTo>
                <a:cubicBezTo>
                  <a:pt x="784" y="10"/>
                  <a:pt x="781" y="20"/>
                  <a:pt x="778" y="30"/>
                </a:cubicBezTo>
                <a:cubicBezTo>
                  <a:pt x="774" y="44"/>
                  <a:pt x="765" y="71"/>
                  <a:pt x="769" y="75"/>
                </a:cubicBezTo>
                <a:close/>
                <a:moveTo>
                  <a:pt x="787" y="762"/>
                </a:moveTo>
                <a:cubicBezTo>
                  <a:pt x="793" y="754"/>
                  <a:pt x="799" y="746"/>
                  <a:pt x="804" y="738"/>
                </a:cubicBezTo>
                <a:cubicBezTo>
                  <a:pt x="811" y="726"/>
                  <a:pt x="817" y="714"/>
                  <a:pt x="823" y="702"/>
                </a:cubicBezTo>
                <a:cubicBezTo>
                  <a:pt x="828" y="689"/>
                  <a:pt x="834" y="677"/>
                  <a:pt x="832" y="662"/>
                </a:cubicBezTo>
                <a:cubicBezTo>
                  <a:pt x="832" y="659"/>
                  <a:pt x="831" y="656"/>
                  <a:pt x="830" y="653"/>
                </a:cubicBezTo>
                <a:cubicBezTo>
                  <a:pt x="827" y="651"/>
                  <a:pt x="824" y="651"/>
                  <a:pt x="821" y="651"/>
                </a:cubicBezTo>
                <a:cubicBezTo>
                  <a:pt x="814" y="653"/>
                  <a:pt x="810" y="659"/>
                  <a:pt x="806" y="666"/>
                </a:cubicBezTo>
                <a:cubicBezTo>
                  <a:pt x="801" y="674"/>
                  <a:pt x="796" y="681"/>
                  <a:pt x="793" y="690"/>
                </a:cubicBezTo>
                <a:cubicBezTo>
                  <a:pt x="787" y="705"/>
                  <a:pt x="783" y="720"/>
                  <a:pt x="778" y="735"/>
                </a:cubicBezTo>
                <a:cubicBezTo>
                  <a:pt x="774" y="750"/>
                  <a:pt x="765" y="776"/>
                  <a:pt x="769" y="781"/>
                </a:cubicBezTo>
                <a:cubicBezTo>
                  <a:pt x="772" y="785"/>
                  <a:pt x="782" y="769"/>
                  <a:pt x="787" y="762"/>
                </a:cubicBezTo>
                <a:close/>
                <a:moveTo>
                  <a:pt x="769" y="721"/>
                </a:moveTo>
                <a:cubicBezTo>
                  <a:pt x="771" y="717"/>
                  <a:pt x="772" y="711"/>
                  <a:pt x="773" y="706"/>
                </a:cubicBezTo>
                <a:cubicBezTo>
                  <a:pt x="775" y="696"/>
                  <a:pt x="776" y="685"/>
                  <a:pt x="777" y="675"/>
                </a:cubicBezTo>
                <a:cubicBezTo>
                  <a:pt x="780" y="658"/>
                  <a:pt x="782" y="641"/>
                  <a:pt x="782" y="624"/>
                </a:cubicBezTo>
                <a:cubicBezTo>
                  <a:pt x="783" y="610"/>
                  <a:pt x="784" y="587"/>
                  <a:pt x="772" y="580"/>
                </a:cubicBezTo>
                <a:cubicBezTo>
                  <a:pt x="767" y="577"/>
                  <a:pt x="760" y="579"/>
                  <a:pt x="756" y="584"/>
                </a:cubicBezTo>
                <a:cubicBezTo>
                  <a:pt x="752" y="589"/>
                  <a:pt x="750" y="596"/>
                  <a:pt x="749" y="604"/>
                </a:cubicBezTo>
                <a:cubicBezTo>
                  <a:pt x="750" y="629"/>
                  <a:pt x="753" y="654"/>
                  <a:pt x="756" y="679"/>
                </a:cubicBezTo>
                <a:cubicBezTo>
                  <a:pt x="758" y="688"/>
                  <a:pt x="759" y="698"/>
                  <a:pt x="761" y="708"/>
                </a:cubicBezTo>
                <a:cubicBezTo>
                  <a:pt x="762" y="711"/>
                  <a:pt x="765" y="730"/>
                  <a:pt x="769" y="721"/>
                </a:cubicBezTo>
                <a:close/>
                <a:moveTo>
                  <a:pt x="385" y="1778"/>
                </a:moveTo>
                <a:cubicBezTo>
                  <a:pt x="387" y="1773"/>
                  <a:pt x="388" y="1767"/>
                  <a:pt x="389" y="1762"/>
                </a:cubicBezTo>
                <a:cubicBezTo>
                  <a:pt x="391" y="1752"/>
                  <a:pt x="392" y="1742"/>
                  <a:pt x="393" y="1732"/>
                </a:cubicBezTo>
                <a:cubicBezTo>
                  <a:pt x="396" y="1715"/>
                  <a:pt x="398" y="1698"/>
                  <a:pt x="398" y="1681"/>
                </a:cubicBezTo>
                <a:cubicBezTo>
                  <a:pt x="399" y="1666"/>
                  <a:pt x="400" y="1644"/>
                  <a:pt x="388" y="1636"/>
                </a:cubicBezTo>
                <a:cubicBezTo>
                  <a:pt x="383" y="1633"/>
                  <a:pt x="376" y="1635"/>
                  <a:pt x="372" y="1640"/>
                </a:cubicBezTo>
                <a:cubicBezTo>
                  <a:pt x="368" y="1645"/>
                  <a:pt x="366" y="1653"/>
                  <a:pt x="365" y="1660"/>
                </a:cubicBezTo>
                <a:cubicBezTo>
                  <a:pt x="366" y="1685"/>
                  <a:pt x="369" y="1710"/>
                  <a:pt x="372" y="1735"/>
                </a:cubicBezTo>
                <a:cubicBezTo>
                  <a:pt x="374" y="1745"/>
                  <a:pt x="375" y="1755"/>
                  <a:pt x="377" y="1765"/>
                </a:cubicBezTo>
                <a:cubicBezTo>
                  <a:pt x="378" y="1768"/>
                  <a:pt x="381" y="1786"/>
                  <a:pt x="385" y="1778"/>
                </a:cubicBezTo>
                <a:close/>
                <a:moveTo>
                  <a:pt x="19" y="762"/>
                </a:moveTo>
                <a:cubicBezTo>
                  <a:pt x="25" y="754"/>
                  <a:pt x="31" y="746"/>
                  <a:pt x="36" y="738"/>
                </a:cubicBezTo>
                <a:cubicBezTo>
                  <a:pt x="43" y="726"/>
                  <a:pt x="49" y="714"/>
                  <a:pt x="55" y="702"/>
                </a:cubicBezTo>
                <a:cubicBezTo>
                  <a:pt x="60" y="689"/>
                  <a:pt x="66" y="677"/>
                  <a:pt x="64" y="662"/>
                </a:cubicBezTo>
                <a:cubicBezTo>
                  <a:pt x="64" y="659"/>
                  <a:pt x="63" y="656"/>
                  <a:pt x="62" y="653"/>
                </a:cubicBezTo>
                <a:cubicBezTo>
                  <a:pt x="59" y="651"/>
                  <a:pt x="56" y="651"/>
                  <a:pt x="53" y="651"/>
                </a:cubicBezTo>
                <a:cubicBezTo>
                  <a:pt x="46" y="653"/>
                  <a:pt x="42" y="659"/>
                  <a:pt x="38" y="666"/>
                </a:cubicBezTo>
                <a:cubicBezTo>
                  <a:pt x="33" y="674"/>
                  <a:pt x="28" y="681"/>
                  <a:pt x="25" y="690"/>
                </a:cubicBezTo>
                <a:cubicBezTo>
                  <a:pt x="19" y="705"/>
                  <a:pt x="15" y="720"/>
                  <a:pt x="10" y="735"/>
                </a:cubicBezTo>
                <a:cubicBezTo>
                  <a:pt x="8" y="744"/>
                  <a:pt x="4" y="755"/>
                  <a:pt x="2" y="765"/>
                </a:cubicBezTo>
                <a:cubicBezTo>
                  <a:pt x="2" y="781"/>
                  <a:pt x="2" y="781"/>
                  <a:pt x="2" y="781"/>
                </a:cubicBezTo>
                <a:cubicBezTo>
                  <a:pt x="6" y="782"/>
                  <a:pt x="14" y="769"/>
                  <a:pt x="19" y="762"/>
                </a:cubicBezTo>
                <a:close/>
                <a:moveTo>
                  <a:pt x="712" y="2146"/>
                </a:moveTo>
                <a:cubicBezTo>
                  <a:pt x="707" y="2144"/>
                  <a:pt x="701" y="2146"/>
                  <a:pt x="698" y="2151"/>
                </a:cubicBezTo>
                <a:cubicBezTo>
                  <a:pt x="697" y="2153"/>
                  <a:pt x="696" y="2156"/>
                  <a:pt x="696" y="2159"/>
                </a:cubicBezTo>
                <a:cubicBezTo>
                  <a:pt x="726" y="2159"/>
                  <a:pt x="726" y="2159"/>
                  <a:pt x="726" y="2159"/>
                </a:cubicBezTo>
                <a:cubicBezTo>
                  <a:pt x="725" y="2158"/>
                  <a:pt x="725" y="2158"/>
                  <a:pt x="724" y="2157"/>
                </a:cubicBezTo>
                <a:cubicBezTo>
                  <a:pt x="721" y="2152"/>
                  <a:pt x="717" y="2148"/>
                  <a:pt x="712" y="2146"/>
                </a:cubicBezTo>
                <a:close/>
                <a:moveTo>
                  <a:pt x="749" y="1535"/>
                </a:moveTo>
                <a:cubicBezTo>
                  <a:pt x="751" y="1537"/>
                  <a:pt x="753" y="1538"/>
                  <a:pt x="755" y="1539"/>
                </a:cubicBezTo>
                <a:cubicBezTo>
                  <a:pt x="756" y="1539"/>
                  <a:pt x="757" y="1539"/>
                  <a:pt x="758" y="1539"/>
                </a:cubicBezTo>
                <a:cubicBezTo>
                  <a:pt x="759" y="1539"/>
                  <a:pt x="760" y="1538"/>
                  <a:pt x="761" y="1537"/>
                </a:cubicBezTo>
                <a:cubicBezTo>
                  <a:pt x="765" y="1532"/>
                  <a:pt x="759" y="1519"/>
                  <a:pt x="758" y="1514"/>
                </a:cubicBezTo>
                <a:cubicBezTo>
                  <a:pt x="754" y="1505"/>
                  <a:pt x="750" y="1498"/>
                  <a:pt x="746" y="1490"/>
                </a:cubicBezTo>
                <a:cubicBezTo>
                  <a:pt x="740" y="1476"/>
                  <a:pt x="733" y="1463"/>
                  <a:pt x="724" y="1451"/>
                </a:cubicBezTo>
                <a:cubicBezTo>
                  <a:pt x="721" y="1447"/>
                  <a:pt x="717" y="1442"/>
                  <a:pt x="712" y="1440"/>
                </a:cubicBezTo>
                <a:cubicBezTo>
                  <a:pt x="707" y="1438"/>
                  <a:pt x="701" y="1440"/>
                  <a:pt x="698" y="1445"/>
                </a:cubicBezTo>
                <a:cubicBezTo>
                  <a:pt x="696" y="1449"/>
                  <a:pt x="695" y="1453"/>
                  <a:pt x="696" y="1457"/>
                </a:cubicBezTo>
                <a:cubicBezTo>
                  <a:pt x="696" y="1461"/>
                  <a:pt x="697" y="1465"/>
                  <a:pt x="698" y="1469"/>
                </a:cubicBezTo>
                <a:cubicBezTo>
                  <a:pt x="709" y="1498"/>
                  <a:pt x="729" y="1518"/>
                  <a:pt x="749" y="1535"/>
                </a:cubicBezTo>
                <a:close/>
                <a:moveTo>
                  <a:pt x="453" y="382"/>
                </a:moveTo>
                <a:cubicBezTo>
                  <a:pt x="453" y="382"/>
                  <a:pt x="452" y="382"/>
                  <a:pt x="452" y="382"/>
                </a:cubicBezTo>
                <a:cubicBezTo>
                  <a:pt x="450" y="380"/>
                  <a:pt x="447" y="381"/>
                  <a:pt x="444" y="382"/>
                </a:cubicBezTo>
                <a:cubicBezTo>
                  <a:pt x="431" y="387"/>
                  <a:pt x="420" y="402"/>
                  <a:pt x="411" y="415"/>
                </a:cubicBezTo>
                <a:cubicBezTo>
                  <a:pt x="400" y="432"/>
                  <a:pt x="384" y="468"/>
                  <a:pt x="387" y="474"/>
                </a:cubicBezTo>
                <a:cubicBezTo>
                  <a:pt x="390" y="480"/>
                  <a:pt x="428" y="456"/>
                  <a:pt x="443" y="435"/>
                </a:cubicBezTo>
                <a:cubicBezTo>
                  <a:pt x="451" y="424"/>
                  <a:pt x="466" y="402"/>
                  <a:pt x="457" y="387"/>
                </a:cubicBezTo>
                <a:cubicBezTo>
                  <a:pt x="456" y="385"/>
                  <a:pt x="455" y="383"/>
                  <a:pt x="453" y="382"/>
                </a:cubicBezTo>
                <a:close/>
                <a:moveTo>
                  <a:pt x="453" y="1091"/>
                </a:moveTo>
                <a:cubicBezTo>
                  <a:pt x="453" y="1091"/>
                  <a:pt x="452" y="1090"/>
                  <a:pt x="452" y="1090"/>
                </a:cubicBezTo>
                <a:cubicBezTo>
                  <a:pt x="450" y="1089"/>
                  <a:pt x="447" y="1089"/>
                  <a:pt x="444" y="1090"/>
                </a:cubicBezTo>
                <a:cubicBezTo>
                  <a:pt x="431" y="1095"/>
                  <a:pt x="420" y="1110"/>
                  <a:pt x="411" y="1123"/>
                </a:cubicBezTo>
                <a:cubicBezTo>
                  <a:pt x="400" y="1140"/>
                  <a:pt x="384" y="1176"/>
                  <a:pt x="387" y="1183"/>
                </a:cubicBezTo>
                <a:cubicBezTo>
                  <a:pt x="390" y="1189"/>
                  <a:pt x="428" y="1164"/>
                  <a:pt x="443" y="1144"/>
                </a:cubicBezTo>
                <a:cubicBezTo>
                  <a:pt x="451" y="1133"/>
                  <a:pt x="466" y="1111"/>
                  <a:pt x="457" y="1095"/>
                </a:cubicBezTo>
                <a:cubicBezTo>
                  <a:pt x="456" y="1093"/>
                  <a:pt x="455" y="1092"/>
                  <a:pt x="453" y="1091"/>
                </a:cubicBezTo>
                <a:close/>
                <a:moveTo>
                  <a:pt x="453" y="1794"/>
                </a:moveTo>
                <a:cubicBezTo>
                  <a:pt x="453" y="1794"/>
                  <a:pt x="452" y="1794"/>
                  <a:pt x="452" y="1794"/>
                </a:cubicBezTo>
                <a:cubicBezTo>
                  <a:pt x="450" y="1793"/>
                  <a:pt x="447" y="1793"/>
                  <a:pt x="444" y="1794"/>
                </a:cubicBezTo>
                <a:cubicBezTo>
                  <a:pt x="431" y="1799"/>
                  <a:pt x="420" y="1814"/>
                  <a:pt x="411" y="1827"/>
                </a:cubicBezTo>
                <a:cubicBezTo>
                  <a:pt x="400" y="1844"/>
                  <a:pt x="384" y="1880"/>
                  <a:pt x="387" y="1886"/>
                </a:cubicBezTo>
                <a:cubicBezTo>
                  <a:pt x="390" y="1893"/>
                  <a:pt x="428" y="1868"/>
                  <a:pt x="443" y="1847"/>
                </a:cubicBezTo>
                <a:cubicBezTo>
                  <a:pt x="451" y="1836"/>
                  <a:pt x="466" y="1815"/>
                  <a:pt x="457" y="1799"/>
                </a:cubicBezTo>
                <a:cubicBezTo>
                  <a:pt x="456" y="1797"/>
                  <a:pt x="455" y="1796"/>
                  <a:pt x="453" y="1794"/>
                </a:cubicBezTo>
                <a:close/>
                <a:moveTo>
                  <a:pt x="837" y="1444"/>
                </a:moveTo>
                <a:cubicBezTo>
                  <a:pt x="837" y="1443"/>
                  <a:pt x="836" y="1443"/>
                  <a:pt x="836" y="1443"/>
                </a:cubicBezTo>
                <a:cubicBezTo>
                  <a:pt x="834" y="1442"/>
                  <a:pt x="831" y="1442"/>
                  <a:pt x="828" y="1443"/>
                </a:cubicBezTo>
                <a:cubicBezTo>
                  <a:pt x="815" y="1448"/>
                  <a:pt x="804" y="1463"/>
                  <a:pt x="795" y="1476"/>
                </a:cubicBezTo>
                <a:cubicBezTo>
                  <a:pt x="784" y="1493"/>
                  <a:pt x="768" y="1529"/>
                  <a:pt x="771" y="1536"/>
                </a:cubicBezTo>
                <a:cubicBezTo>
                  <a:pt x="774" y="1542"/>
                  <a:pt x="812" y="1517"/>
                  <a:pt x="827" y="1497"/>
                </a:cubicBezTo>
                <a:cubicBezTo>
                  <a:pt x="835" y="1485"/>
                  <a:pt x="850" y="1464"/>
                  <a:pt x="841" y="1448"/>
                </a:cubicBezTo>
                <a:cubicBezTo>
                  <a:pt x="840" y="1446"/>
                  <a:pt x="839" y="1445"/>
                  <a:pt x="837" y="1444"/>
                </a:cubicBezTo>
                <a:close/>
                <a:moveTo>
                  <a:pt x="837" y="738"/>
                </a:moveTo>
                <a:cubicBezTo>
                  <a:pt x="837" y="738"/>
                  <a:pt x="836" y="738"/>
                  <a:pt x="836" y="737"/>
                </a:cubicBezTo>
                <a:cubicBezTo>
                  <a:pt x="834" y="736"/>
                  <a:pt x="831" y="736"/>
                  <a:pt x="828" y="737"/>
                </a:cubicBezTo>
                <a:cubicBezTo>
                  <a:pt x="815" y="743"/>
                  <a:pt x="804" y="757"/>
                  <a:pt x="795" y="770"/>
                </a:cubicBezTo>
                <a:cubicBezTo>
                  <a:pt x="784" y="788"/>
                  <a:pt x="768" y="824"/>
                  <a:pt x="771" y="830"/>
                </a:cubicBezTo>
                <a:cubicBezTo>
                  <a:pt x="774" y="836"/>
                  <a:pt x="812" y="811"/>
                  <a:pt x="827" y="791"/>
                </a:cubicBezTo>
                <a:cubicBezTo>
                  <a:pt x="835" y="780"/>
                  <a:pt x="850" y="758"/>
                  <a:pt x="841" y="742"/>
                </a:cubicBezTo>
                <a:cubicBezTo>
                  <a:pt x="840" y="741"/>
                  <a:pt x="839" y="739"/>
                  <a:pt x="837" y="738"/>
                </a:cubicBezTo>
                <a:close/>
                <a:moveTo>
                  <a:pt x="832" y="2073"/>
                </a:moveTo>
                <a:cubicBezTo>
                  <a:pt x="832" y="2070"/>
                  <a:pt x="831" y="2067"/>
                  <a:pt x="830" y="2065"/>
                </a:cubicBezTo>
                <a:cubicBezTo>
                  <a:pt x="827" y="2062"/>
                  <a:pt x="824" y="2062"/>
                  <a:pt x="821" y="2063"/>
                </a:cubicBezTo>
                <a:cubicBezTo>
                  <a:pt x="814" y="2065"/>
                  <a:pt x="810" y="2071"/>
                  <a:pt x="806" y="2077"/>
                </a:cubicBezTo>
                <a:cubicBezTo>
                  <a:pt x="801" y="2085"/>
                  <a:pt x="796" y="2092"/>
                  <a:pt x="793" y="2101"/>
                </a:cubicBezTo>
                <a:cubicBezTo>
                  <a:pt x="787" y="2116"/>
                  <a:pt x="783" y="2131"/>
                  <a:pt x="778" y="2146"/>
                </a:cubicBezTo>
                <a:cubicBezTo>
                  <a:pt x="777" y="2150"/>
                  <a:pt x="776" y="2154"/>
                  <a:pt x="774" y="2159"/>
                </a:cubicBezTo>
                <a:cubicBezTo>
                  <a:pt x="797" y="2159"/>
                  <a:pt x="797" y="2159"/>
                  <a:pt x="797" y="2159"/>
                </a:cubicBezTo>
                <a:cubicBezTo>
                  <a:pt x="800" y="2155"/>
                  <a:pt x="802" y="2152"/>
                  <a:pt x="804" y="2149"/>
                </a:cubicBezTo>
                <a:cubicBezTo>
                  <a:pt x="811" y="2137"/>
                  <a:pt x="817" y="2125"/>
                  <a:pt x="823" y="2113"/>
                </a:cubicBezTo>
                <a:cubicBezTo>
                  <a:pt x="828" y="2100"/>
                  <a:pt x="834" y="2088"/>
                  <a:pt x="832" y="2073"/>
                </a:cubicBezTo>
                <a:close/>
                <a:moveTo>
                  <a:pt x="782" y="2035"/>
                </a:moveTo>
                <a:cubicBezTo>
                  <a:pt x="783" y="2021"/>
                  <a:pt x="784" y="1998"/>
                  <a:pt x="772" y="1991"/>
                </a:cubicBezTo>
                <a:cubicBezTo>
                  <a:pt x="767" y="1988"/>
                  <a:pt x="760" y="1990"/>
                  <a:pt x="756" y="1995"/>
                </a:cubicBezTo>
                <a:cubicBezTo>
                  <a:pt x="752" y="2000"/>
                  <a:pt x="750" y="2008"/>
                  <a:pt x="749" y="2015"/>
                </a:cubicBezTo>
                <a:cubicBezTo>
                  <a:pt x="750" y="2040"/>
                  <a:pt x="753" y="2065"/>
                  <a:pt x="756" y="2090"/>
                </a:cubicBezTo>
                <a:cubicBezTo>
                  <a:pt x="758" y="2100"/>
                  <a:pt x="759" y="2109"/>
                  <a:pt x="761" y="2119"/>
                </a:cubicBezTo>
                <a:cubicBezTo>
                  <a:pt x="762" y="2122"/>
                  <a:pt x="765" y="2141"/>
                  <a:pt x="769" y="2133"/>
                </a:cubicBezTo>
                <a:cubicBezTo>
                  <a:pt x="771" y="2128"/>
                  <a:pt x="772" y="2122"/>
                  <a:pt x="773" y="2117"/>
                </a:cubicBezTo>
                <a:cubicBezTo>
                  <a:pt x="775" y="2107"/>
                  <a:pt x="776" y="2097"/>
                  <a:pt x="777" y="2086"/>
                </a:cubicBezTo>
                <a:cubicBezTo>
                  <a:pt x="780" y="2069"/>
                  <a:pt x="782" y="2052"/>
                  <a:pt x="782" y="2035"/>
                </a:cubicBezTo>
                <a:close/>
                <a:moveTo>
                  <a:pt x="837" y="2149"/>
                </a:moveTo>
                <a:cubicBezTo>
                  <a:pt x="837" y="2149"/>
                  <a:pt x="836" y="2149"/>
                  <a:pt x="836" y="2148"/>
                </a:cubicBezTo>
                <a:cubicBezTo>
                  <a:pt x="834" y="2147"/>
                  <a:pt x="831" y="2147"/>
                  <a:pt x="828" y="2148"/>
                </a:cubicBezTo>
                <a:cubicBezTo>
                  <a:pt x="823" y="2151"/>
                  <a:pt x="818" y="2154"/>
                  <a:pt x="813" y="2159"/>
                </a:cubicBezTo>
                <a:cubicBezTo>
                  <a:pt x="843" y="2159"/>
                  <a:pt x="843" y="2159"/>
                  <a:pt x="843" y="2159"/>
                </a:cubicBezTo>
                <a:cubicBezTo>
                  <a:pt x="842" y="2157"/>
                  <a:pt x="842" y="2155"/>
                  <a:pt x="841" y="2153"/>
                </a:cubicBezTo>
                <a:cubicBezTo>
                  <a:pt x="840" y="2152"/>
                  <a:pt x="839" y="2150"/>
                  <a:pt x="837" y="2149"/>
                </a:cubicBezTo>
                <a:close/>
                <a:moveTo>
                  <a:pt x="744" y="2106"/>
                </a:moveTo>
                <a:cubicBezTo>
                  <a:pt x="740" y="2091"/>
                  <a:pt x="734" y="2068"/>
                  <a:pt x="720" y="2063"/>
                </a:cubicBezTo>
                <a:cubicBezTo>
                  <a:pt x="716" y="2061"/>
                  <a:pt x="711" y="2062"/>
                  <a:pt x="708" y="2067"/>
                </a:cubicBezTo>
                <a:cubicBezTo>
                  <a:pt x="704" y="2072"/>
                  <a:pt x="704" y="2081"/>
                  <a:pt x="706" y="2088"/>
                </a:cubicBezTo>
                <a:cubicBezTo>
                  <a:pt x="712" y="2109"/>
                  <a:pt x="720" y="2129"/>
                  <a:pt x="730" y="2148"/>
                </a:cubicBezTo>
                <a:cubicBezTo>
                  <a:pt x="732" y="2151"/>
                  <a:pt x="734" y="2155"/>
                  <a:pt x="737" y="2159"/>
                </a:cubicBezTo>
                <a:cubicBezTo>
                  <a:pt x="758" y="2159"/>
                  <a:pt x="758" y="2159"/>
                  <a:pt x="758" y="2159"/>
                </a:cubicBezTo>
                <a:cubicBezTo>
                  <a:pt x="758" y="2158"/>
                  <a:pt x="757" y="2157"/>
                  <a:pt x="757" y="2157"/>
                </a:cubicBezTo>
                <a:cubicBezTo>
                  <a:pt x="754" y="2139"/>
                  <a:pt x="749" y="2122"/>
                  <a:pt x="744" y="2106"/>
                </a:cubicBezTo>
                <a:close/>
                <a:moveTo>
                  <a:pt x="14" y="2035"/>
                </a:moveTo>
                <a:cubicBezTo>
                  <a:pt x="15" y="2021"/>
                  <a:pt x="16" y="1998"/>
                  <a:pt x="4" y="1991"/>
                </a:cubicBezTo>
                <a:cubicBezTo>
                  <a:pt x="3" y="1991"/>
                  <a:pt x="2" y="1990"/>
                  <a:pt x="2" y="1990"/>
                </a:cubicBezTo>
                <a:cubicBezTo>
                  <a:pt x="2" y="2131"/>
                  <a:pt x="2" y="2131"/>
                  <a:pt x="2" y="2131"/>
                </a:cubicBezTo>
                <a:cubicBezTo>
                  <a:pt x="3" y="2127"/>
                  <a:pt x="4" y="2121"/>
                  <a:pt x="5" y="2117"/>
                </a:cubicBezTo>
                <a:cubicBezTo>
                  <a:pt x="7" y="2107"/>
                  <a:pt x="8" y="2097"/>
                  <a:pt x="9" y="2086"/>
                </a:cubicBezTo>
                <a:cubicBezTo>
                  <a:pt x="12" y="2069"/>
                  <a:pt x="14" y="2052"/>
                  <a:pt x="14" y="2035"/>
                </a:cubicBezTo>
                <a:close/>
                <a:moveTo>
                  <a:pt x="64" y="2073"/>
                </a:moveTo>
                <a:cubicBezTo>
                  <a:pt x="64" y="2070"/>
                  <a:pt x="63" y="2067"/>
                  <a:pt x="62" y="2065"/>
                </a:cubicBezTo>
                <a:cubicBezTo>
                  <a:pt x="59" y="2062"/>
                  <a:pt x="56" y="2062"/>
                  <a:pt x="53" y="2063"/>
                </a:cubicBezTo>
                <a:cubicBezTo>
                  <a:pt x="46" y="2065"/>
                  <a:pt x="42" y="2071"/>
                  <a:pt x="38" y="2077"/>
                </a:cubicBezTo>
                <a:cubicBezTo>
                  <a:pt x="33" y="2085"/>
                  <a:pt x="28" y="2092"/>
                  <a:pt x="25" y="2101"/>
                </a:cubicBezTo>
                <a:cubicBezTo>
                  <a:pt x="19" y="2116"/>
                  <a:pt x="15" y="2131"/>
                  <a:pt x="10" y="2146"/>
                </a:cubicBezTo>
                <a:cubicBezTo>
                  <a:pt x="9" y="2150"/>
                  <a:pt x="8" y="2154"/>
                  <a:pt x="6" y="2159"/>
                </a:cubicBezTo>
                <a:cubicBezTo>
                  <a:pt x="30" y="2159"/>
                  <a:pt x="30" y="2159"/>
                  <a:pt x="30" y="2159"/>
                </a:cubicBezTo>
                <a:cubicBezTo>
                  <a:pt x="32" y="2155"/>
                  <a:pt x="34" y="2152"/>
                  <a:pt x="36" y="2149"/>
                </a:cubicBezTo>
                <a:cubicBezTo>
                  <a:pt x="43" y="2137"/>
                  <a:pt x="49" y="2125"/>
                  <a:pt x="55" y="2113"/>
                </a:cubicBezTo>
                <a:cubicBezTo>
                  <a:pt x="60" y="2100"/>
                  <a:pt x="66" y="2088"/>
                  <a:pt x="64" y="2073"/>
                </a:cubicBezTo>
                <a:close/>
                <a:moveTo>
                  <a:pt x="403" y="1819"/>
                </a:moveTo>
                <a:cubicBezTo>
                  <a:pt x="409" y="1811"/>
                  <a:pt x="415" y="1803"/>
                  <a:pt x="420" y="1794"/>
                </a:cubicBezTo>
                <a:cubicBezTo>
                  <a:pt x="427" y="1783"/>
                  <a:pt x="433" y="1771"/>
                  <a:pt x="439" y="1758"/>
                </a:cubicBezTo>
                <a:cubicBezTo>
                  <a:pt x="444" y="1746"/>
                  <a:pt x="450" y="1733"/>
                  <a:pt x="448" y="1718"/>
                </a:cubicBezTo>
                <a:cubicBezTo>
                  <a:pt x="448" y="1715"/>
                  <a:pt x="447" y="1712"/>
                  <a:pt x="446" y="1710"/>
                </a:cubicBezTo>
                <a:cubicBezTo>
                  <a:pt x="443" y="1707"/>
                  <a:pt x="440" y="1707"/>
                  <a:pt x="437" y="1708"/>
                </a:cubicBezTo>
                <a:cubicBezTo>
                  <a:pt x="430" y="1710"/>
                  <a:pt x="426" y="1716"/>
                  <a:pt x="422" y="1723"/>
                </a:cubicBezTo>
                <a:cubicBezTo>
                  <a:pt x="417" y="1730"/>
                  <a:pt x="412" y="1738"/>
                  <a:pt x="409" y="1747"/>
                </a:cubicBezTo>
                <a:cubicBezTo>
                  <a:pt x="403" y="1761"/>
                  <a:pt x="399" y="1777"/>
                  <a:pt x="394" y="1792"/>
                </a:cubicBezTo>
                <a:cubicBezTo>
                  <a:pt x="390" y="1807"/>
                  <a:pt x="381" y="1833"/>
                  <a:pt x="385" y="1837"/>
                </a:cubicBezTo>
                <a:cubicBezTo>
                  <a:pt x="388" y="1841"/>
                  <a:pt x="398" y="1826"/>
                  <a:pt x="403" y="1819"/>
                </a:cubicBezTo>
                <a:close/>
                <a:moveTo>
                  <a:pt x="69" y="2149"/>
                </a:moveTo>
                <a:cubicBezTo>
                  <a:pt x="69" y="2149"/>
                  <a:pt x="68" y="2149"/>
                  <a:pt x="68" y="2148"/>
                </a:cubicBezTo>
                <a:cubicBezTo>
                  <a:pt x="66" y="2147"/>
                  <a:pt x="63" y="2147"/>
                  <a:pt x="60" y="2148"/>
                </a:cubicBezTo>
                <a:cubicBezTo>
                  <a:pt x="55" y="2151"/>
                  <a:pt x="50" y="2154"/>
                  <a:pt x="45" y="2159"/>
                </a:cubicBezTo>
                <a:cubicBezTo>
                  <a:pt x="75" y="2159"/>
                  <a:pt x="75" y="2159"/>
                  <a:pt x="75" y="2159"/>
                </a:cubicBezTo>
                <a:cubicBezTo>
                  <a:pt x="74" y="2157"/>
                  <a:pt x="74" y="2155"/>
                  <a:pt x="73" y="2153"/>
                </a:cubicBezTo>
                <a:cubicBezTo>
                  <a:pt x="72" y="2152"/>
                  <a:pt x="71" y="2150"/>
                  <a:pt x="69" y="2149"/>
                </a:cubicBezTo>
                <a:close/>
                <a:moveTo>
                  <a:pt x="19" y="1468"/>
                </a:moveTo>
                <a:cubicBezTo>
                  <a:pt x="25" y="1460"/>
                  <a:pt x="31" y="1452"/>
                  <a:pt x="36" y="1443"/>
                </a:cubicBezTo>
                <a:cubicBezTo>
                  <a:pt x="43" y="1432"/>
                  <a:pt x="49" y="1420"/>
                  <a:pt x="55" y="1407"/>
                </a:cubicBezTo>
                <a:cubicBezTo>
                  <a:pt x="60" y="1395"/>
                  <a:pt x="66" y="1382"/>
                  <a:pt x="64" y="1368"/>
                </a:cubicBezTo>
                <a:cubicBezTo>
                  <a:pt x="64" y="1364"/>
                  <a:pt x="63" y="1361"/>
                  <a:pt x="62" y="1359"/>
                </a:cubicBezTo>
                <a:cubicBezTo>
                  <a:pt x="59" y="1356"/>
                  <a:pt x="56" y="1356"/>
                  <a:pt x="53" y="1357"/>
                </a:cubicBezTo>
                <a:cubicBezTo>
                  <a:pt x="46" y="1359"/>
                  <a:pt x="42" y="1365"/>
                  <a:pt x="38" y="1372"/>
                </a:cubicBezTo>
                <a:cubicBezTo>
                  <a:pt x="33" y="1379"/>
                  <a:pt x="28" y="1387"/>
                  <a:pt x="25" y="1396"/>
                </a:cubicBezTo>
                <a:cubicBezTo>
                  <a:pt x="19" y="1411"/>
                  <a:pt x="15" y="1426"/>
                  <a:pt x="10" y="1441"/>
                </a:cubicBezTo>
                <a:cubicBezTo>
                  <a:pt x="8" y="1449"/>
                  <a:pt x="4" y="1461"/>
                  <a:pt x="2" y="1471"/>
                </a:cubicBezTo>
                <a:cubicBezTo>
                  <a:pt x="2" y="1487"/>
                  <a:pt x="2" y="1487"/>
                  <a:pt x="2" y="1487"/>
                </a:cubicBezTo>
                <a:cubicBezTo>
                  <a:pt x="6" y="1488"/>
                  <a:pt x="14" y="1474"/>
                  <a:pt x="19" y="1468"/>
                </a:cubicBezTo>
                <a:close/>
                <a:moveTo>
                  <a:pt x="9" y="1381"/>
                </a:moveTo>
                <a:cubicBezTo>
                  <a:pt x="12" y="1364"/>
                  <a:pt x="14" y="1347"/>
                  <a:pt x="14" y="1330"/>
                </a:cubicBezTo>
                <a:cubicBezTo>
                  <a:pt x="15" y="1316"/>
                  <a:pt x="16" y="1293"/>
                  <a:pt x="4" y="1285"/>
                </a:cubicBezTo>
                <a:cubicBezTo>
                  <a:pt x="3" y="1285"/>
                  <a:pt x="2" y="1285"/>
                  <a:pt x="2" y="1285"/>
                </a:cubicBezTo>
                <a:cubicBezTo>
                  <a:pt x="2" y="1425"/>
                  <a:pt x="2" y="1425"/>
                  <a:pt x="2" y="1425"/>
                </a:cubicBezTo>
                <a:cubicBezTo>
                  <a:pt x="3" y="1421"/>
                  <a:pt x="4" y="1416"/>
                  <a:pt x="5" y="1411"/>
                </a:cubicBezTo>
                <a:cubicBezTo>
                  <a:pt x="7" y="1401"/>
                  <a:pt x="8" y="1391"/>
                  <a:pt x="9" y="1381"/>
                </a:cubicBezTo>
                <a:close/>
                <a:moveTo>
                  <a:pt x="360" y="1751"/>
                </a:moveTo>
                <a:cubicBezTo>
                  <a:pt x="356" y="1736"/>
                  <a:pt x="350" y="1713"/>
                  <a:pt x="337" y="1708"/>
                </a:cubicBezTo>
                <a:cubicBezTo>
                  <a:pt x="332" y="1706"/>
                  <a:pt x="327" y="1708"/>
                  <a:pt x="324" y="1712"/>
                </a:cubicBezTo>
                <a:cubicBezTo>
                  <a:pt x="320" y="1718"/>
                  <a:pt x="320" y="1726"/>
                  <a:pt x="322" y="1733"/>
                </a:cubicBezTo>
                <a:cubicBezTo>
                  <a:pt x="328" y="1754"/>
                  <a:pt x="336" y="1774"/>
                  <a:pt x="346" y="1793"/>
                </a:cubicBezTo>
                <a:cubicBezTo>
                  <a:pt x="351" y="1802"/>
                  <a:pt x="357" y="1811"/>
                  <a:pt x="362" y="1820"/>
                </a:cubicBezTo>
                <a:cubicBezTo>
                  <a:pt x="365" y="1824"/>
                  <a:pt x="379" y="1848"/>
                  <a:pt x="379" y="1838"/>
                </a:cubicBezTo>
                <a:cubicBezTo>
                  <a:pt x="379" y="1826"/>
                  <a:pt x="376" y="1813"/>
                  <a:pt x="373" y="1802"/>
                </a:cubicBezTo>
                <a:cubicBezTo>
                  <a:pt x="370" y="1785"/>
                  <a:pt x="365" y="1768"/>
                  <a:pt x="360" y="1751"/>
                </a:cubicBezTo>
                <a:close/>
                <a:moveTo>
                  <a:pt x="69" y="1444"/>
                </a:moveTo>
                <a:cubicBezTo>
                  <a:pt x="69" y="1443"/>
                  <a:pt x="68" y="1443"/>
                  <a:pt x="68" y="1443"/>
                </a:cubicBezTo>
                <a:cubicBezTo>
                  <a:pt x="66" y="1442"/>
                  <a:pt x="63" y="1442"/>
                  <a:pt x="60" y="1443"/>
                </a:cubicBezTo>
                <a:cubicBezTo>
                  <a:pt x="47" y="1448"/>
                  <a:pt x="36" y="1463"/>
                  <a:pt x="27" y="1476"/>
                </a:cubicBezTo>
                <a:cubicBezTo>
                  <a:pt x="16" y="1493"/>
                  <a:pt x="0" y="1529"/>
                  <a:pt x="3" y="1536"/>
                </a:cubicBezTo>
                <a:cubicBezTo>
                  <a:pt x="6" y="1542"/>
                  <a:pt x="44" y="1517"/>
                  <a:pt x="59" y="1497"/>
                </a:cubicBezTo>
                <a:cubicBezTo>
                  <a:pt x="67" y="1485"/>
                  <a:pt x="82" y="1464"/>
                  <a:pt x="73" y="1448"/>
                </a:cubicBezTo>
                <a:cubicBezTo>
                  <a:pt x="72" y="1446"/>
                  <a:pt x="71" y="1445"/>
                  <a:pt x="69" y="1444"/>
                </a:cubicBezTo>
                <a:close/>
                <a:moveTo>
                  <a:pt x="362" y="1841"/>
                </a:moveTo>
                <a:cubicBezTo>
                  <a:pt x="356" y="1827"/>
                  <a:pt x="349" y="1814"/>
                  <a:pt x="340" y="1802"/>
                </a:cubicBezTo>
                <a:cubicBezTo>
                  <a:pt x="337" y="1797"/>
                  <a:pt x="333" y="1793"/>
                  <a:pt x="328" y="1791"/>
                </a:cubicBezTo>
                <a:cubicBezTo>
                  <a:pt x="323" y="1789"/>
                  <a:pt x="317" y="1791"/>
                  <a:pt x="314" y="1796"/>
                </a:cubicBezTo>
                <a:cubicBezTo>
                  <a:pt x="312" y="1800"/>
                  <a:pt x="311" y="1804"/>
                  <a:pt x="312" y="1808"/>
                </a:cubicBezTo>
                <a:cubicBezTo>
                  <a:pt x="312" y="1812"/>
                  <a:pt x="313" y="1816"/>
                  <a:pt x="314" y="1820"/>
                </a:cubicBezTo>
                <a:cubicBezTo>
                  <a:pt x="325" y="1849"/>
                  <a:pt x="345" y="1869"/>
                  <a:pt x="365" y="1886"/>
                </a:cubicBezTo>
                <a:cubicBezTo>
                  <a:pt x="367" y="1887"/>
                  <a:pt x="369" y="1889"/>
                  <a:pt x="371" y="1890"/>
                </a:cubicBezTo>
                <a:cubicBezTo>
                  <a:pt x="372" y="1890"/>
                  <a:pt x="373" y="1890"/>
                  <a:pt x="374" y="1890"/>
                </a:cubicBezTo>
                <a:cubicBezTo>
                  <a:pt x="375" y="1890"/>
                  <a:pt x="376" y="1889"/>
                  <a:pt x="377" y="1888"/>
                </a:cubicBezTo>
                <a:cubicBezTo>
                  <a:pt x="381" y="1883"/>
                  <a:pt x="375" y="1869"/>
                  <a:pt x="374" y="1865"/>
                </a:cubicBezTo>
                <a:cubicBezTo>
                  <a:pt x="370" y="1856"/>
                  <a:pt x="366" y="1849"/>
                  <a:pt x="362" y="1841"/>
                </a:cubicBezTo>
                <a:close/>
                <a:moveTo>
                  <a:pt x="69" y="738"/>
                </a:moveTo>
                <a:cubicBezTo>
                  <a:pt x="69" y="738"/>
                  <a:pt x="68" y="738"/>
                  <a:pt x="68" y="737"/>
                </a:cubicBezTo>
                <a:cubicBezTo>
                  <a:pt x="66" y="736"/>
                  <a:pt x="63" y="736"/>
                  <a:pt x="60" y="737"/>
                </a:cubicBezTo>
                <a:cubicBezTo>
                  <a:pt x="47" y="743"/>
                  <a:pt x="36" y="757"/>
                  <a:pt x="27" y="770"/>
                </a:cubicBezTo>
                <a:cubicBezTo>
                  <a:pt x="16" y="788"/>
                  <a:pt x="0" y="824"/>
                  <a:pt x="3" y="830"/>
                </a:cubicBezTo>
                <a:cubicBezTo>
                  <a:pt x="6" y="836"/>
                  <a:pt x="44" y="811"/>
                  <a:pt x="59" y="791"/>
                </a:cubicBezTo>
                <a:cubicBezTo>
                  <a:pt x="67" y="780"/>
                  <a:pt x="82" y="758"/>
                  <a:pt x="73" y="742"/>
                </a:cubicBezTo>
                <a:cubicBezTo>
                  <a:pt x="72" y="741"/>
                  <a:pt x="71" y="739"/>
                  <a:pt x="69" y="738"/>
                </a:cubicBezTo>
                <a:close/>
                <a:moveTo>
                  <a:pt x="69" y="32"/>
                </a:moveTo>
                <a:cubicBezTo>
                  <a:pt x="69" y="32"/>
                  <a:pt x="68" y="32"/>
                  <a:pt x="68" y="32"/>
                </a:cubicBezTo>
                <a:cubicBezTo>
                  <a:pt x="66" y="31"/>
                  <a:pt x="63" y="31"/>
                  <a:pt x="60" y="32"/>
                </a:cubicBezTo>
                <a:cubicBezTo>
                  <a:pt x="47" y="37"/>
                  <a:pt x="36" y="52"/>
                  <a:pt x="27" y="65"/>
                </a:cubicBezTo>
                <a:cubicBezTo>
                  <a:pt x="16" y="82"/>
                  <a:pt x="0" y="118"/>
                  <a:pt x="3" y="124"/>
                </a:cubicBezTo>
                <a:cubicBezTo>
                  <a:pt x="6" y="131"/>
                  <a:pt x="44" y="106"/>
                  <a:pt x="59" y="85"/>
                </a:cubicBezTo>
                <a:cubicBezTo>
                  <a:pt x="67" y="74"/>
                  <a:pt x="82" y="52"/>
                  <a:pt x="73" y="37"/>
                </a:cubicBezTo>
                <a:cubicBezTo>
                  <a:pt x="72" y="35"/>
                  <a:pt x="71" y="33"/>
                  <a:pt x="69" y="32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78754347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9"/>
          <p:cNvSpPr>
            <a:spLocks noEditPoints="1"/>
          </p:cNvSpPr>
          <p:nvPr/>
        </p:nvSpPr>
        <p:spPr bwMode="auto">
          <a:xfrm flipH="1">
            <a:off x="9497351" y="1"/>
            <a:ext cx="2706681" cy="6858000"/>
          </a:xfrm>
          <a:custGeom>
            <a:avLst/>
            <a:gdLst/>
            <a:ahLst/>
            <a:cxnLst/>
            <a:rect l="0" t="0" r="r" b="b"/>
            <a:pathLst>
              <a:path w="850" h="2159">
                <a:moveTo>
                  <a:pt x="385" y="1133"/>
                </a:moveTo>
                <a:cubicBezTo>
                  <a:pt x="388" y="1137"/>
                  <a:pt x="398" y="1122"/>
                  <a:pt x="403" y="1115"/>
                </a:cubicBezTo>
                <a:cubicBezTo>
                  <a:pt x="409" y="1107"/>
                  <a:pt x="415" y="1099"/>
                  <a:pt x="420" y="1090"/>
                </a:cubicBezTo>
                <a:cubicBezTo>
                  <a:pt x="427" y="1079"/>
                  <a:pt x="433" y="1067"/>
                  <a:pt x="439" y="1054"/>
                </a:cubicBezTo>
                <a:cubicBezTo>
                  <a:pt x="444" y="1042"/>
                  <a:pt x="450" y="1030"/>
                  <a:pt x="448" y="1015"/>
                </a:cubicBezTo>
                <a:cubicBezTo>
                  <a:pt x="448" y="1012"/>
                  <a:pt x="447" y="1008"/>
                  <a:pt x="446" y="1006"/>
                </a:cubicBezTo>
                <a:cubicBezTo>
                  <a:pt x="443" y="1003"/>
                  <a:pt x="440" y="1003"/>
                  <a:pt x="437" y="1004"/>
                </a:cubicBezTo>
                <a:cubicBezTo>
                  <a:pt x="430" y="1006"/>
                  <a:pt x="426" y="1012"/>
                  <a:pt x="422" y="1019"/>
                </a:cubicBezTo>
                <a:cubicBezTo>
                  <a:pt x="417" y="1026"/>
                  <a:pt x="412" y="1034"/>
                  <a:pt x="409" y="1043"/>
                </a:cubicBezTo>
                <a:cubicBezTo>
                  <a:pt x="403" y="1058"/>
                  <a:pt x="399" y="1073"/>
                  <a:pt x="394" y="1088"/>
                </a:cubicBezTo>
                <a:cubicBezTo>
                  <a:pt x="390" y="1103"/>
                  <a:pt x="381" y="1129"/>
                  <a:pt x="385" y="1133"/>
                </a:cubicBezTo>
                <a:close/>
                <a:moveTo>
                  <a:pt x="360" y="1047"/>
                </a:moveTo>
                <a:cubicBezTo>
                  <a:pt x="356" y="1033"/>
                  <a:pt x="350" y="1009"/>
                  <a:pt x="337" y="1004"/>
                </a:cubicBezTo>
                <a:cubicBezTo>
                  <a:pt x="332" y="1003"/>
                  <a:pt x="327" y="1004"/>
                  <a:pt x="324" y="1008"/>
                </a:cubicBezTo>
                <a:cubicBezTo>
                  <a:pt x="320" y="1014"/>
                  <a:pt x="320" y="1022"/>
                  <a:pt x="322" y="1029"/>
                </a:cubicBezTo>
                <a:cubicBezTo>
                  <a:pt x="328" y="1050"/>
                  <a:pt x="336" y="1071"/>
                  <a:pt x="346" y="1089"/>
                </a:cubicBezTo>
                <a:cubicBezTo>
                  <a:pt x="351" y="1098"/>
                  <a:pt x="357" y="1107"/>
                  <a:pt x="362" y="1116"/>
                </a:cubicBezTo>
                <a:cubicBezTo>
                  <a:pt x="365" y="1120"/>
                  <a:pt x="379" y="1144"/>
                  <a:pt x="379" y="1134"/>
                </a:cubicBezTo>
                <a:cubicBezTo>
                  <a:pt x="379" y="1122"/>
                  <a:pt x="376" y="1110"/>
                  <a:pt x="373" y="1098"/>
                </a:cubicBezTo>
                <a:cubicBezTo>
                  <a:pt x="370" y="1081"/>
                  <a:pt x="365" y="1064"/>
                  <a:pt x="360" y="1047"/>
                </a:cubicBezTo>
                <a:close/>
                <a:moveTo>
                  <a:pt x="385" y="425"/>
                </a:moveTo>
                <a:cubicBezTo>
                  <a:pt x="388" y="429"/>
                  <a:pt x="398" y="414"/>
                  <a:pt x="403" y="406"/>
                </a:cubicBezTo>
                <a:cubicBezTo>
                  <a:pt x="409" y="399"/>
                  <a:pt x="415" y="390"/>
                  <a:pt x="420" y="382"/>
                </a:cubicBezTo>
                <a:cubicBezTo>
                  <a:pt x="427" y="370"/>
                  <a:pt x="433" y="358"/>
                  <a:pt x="439" y="346"/>
                </a:cubicBezTo>
                <a:cubicBezTo>
                  <a:pt x="444" y="333"/>
                  <a:pt x="450" y="321"/>
                  <a:pt x="448" y="306"/>
                </a:cubicBezTo>
                <a:cubicBezTo>
                  <a:pt x="448" y="303"/>
                  <a:pt x="447" y="300"/>
                  <a:pt x="446" y="298"/>
                </a:cubicBezTo>
                <a:cubicBezTo>
                  <a:pt x="443" y="295"/>
                  <a:pt x="440" y="295"/>
                  <a:pt x="437" y="296"/>
                </a:cubicBezTo>
                <a:cubicBezTo>
                  <a:pt x="430" y="298"/>
                  <a:pt x="426" y="304"/>
                  <a:pt x="422" y="310"/>
                </a:cubicBezTo>
                <a:cubicBezTo>
                  <a:pt x="417" y="318"/>
                  <a:pt x="412" y="326"/>
                  <a:pt x="409" y="335"/>
                </a:cubicBezTo>
                <a:cubicBezTo>
                  <a:pt x="403" y="349"/>
                  <a:pt x="399" y="364"/>
                  <a:pt x="394" y="380"/>
                </a:cubicBezTo>
                <a:cubicBezTo>
                  <a:pt x="390" y="394"/>
                  <a:pt x="381" y="421"/>
                  <a:pt x="385" y="425"/>
                </a:cubicBezTo>
                <a:close/>
                <a:moveTo>
                  <a:pt x="377" y="352"/>
                </a:moveTo>
                <a:cubicBezTo>
                  <a:pt x="378" y="355"/>
                  <a:pt x="381" y="374"/>
                  <a:pt x="385" y="366"/>
                </a:cubicBezTo>
                <a:cubicBezTo>
                  <a:pt x="387" y="361"/>
                  <a:pt x="388" y="355"/>
                  <a:pt x="389" y="350"/>
                </a:cubicBezTo>
                <a:cubicBezTo>
                  <a:pt x="391" y="340"/>
                  <a:pt x="392" y="330"/>
                  <a:pt x="393" y="320"/>
                </a:cubicBezTo>
                <a:cubicBezTo>
                  <a:pt x="396" y="303"/>
                  <a:pt x="398" y="286"/>
                  <a:pt x="398" y="268"/>
                </a:cubicBezTo>
                <a:cubicBezTo>
                  <a:pt x="399" y="254"/>
                  <a:pt x="400" y="232"/>
                  <a:pt x="388" y="224"/>
                </a:cubicBezTo>
                <a:cubicBezTo>
                  <a:pt x="383" y="221"/>
                  <a:pt x="376" y="223"/>
                  <a:pt x="372" y="228"/>
                </a:cubicBezTo>
                <a:cubicBezTo>
                  <a:pt x="368" y="233"/>
                  <a:pt x="366" y="241"/>
                  <a:pt x="365" y="248"/>
                </a:cubicBezTo>
                <a:cubicBezTo>
                  <a:pt x="366" y="273"/>
                  <a:pt x="369" y="298"/>
                  <a:pt x="372" y="323"/>
                </a:cubicBezTo>
                <a:cubicBezTo>
                  <a:pt x="374" y="333"/>
                  <a:pt x="375" y="343"/>
                  <a:pt x="377" y="352"/>
                </a:cubicBezTo>
                <a:close/>
                <a:moveTo>
                  <a:pt x="388" y="933"/>
                </a:moveTo>
                <a:cubicBezTo>
                  <a:pt x="383" y="930"/>
                  <a:pt x="376" y="932"/>
                  <a:pt x="372" y="937"/>
                </a:cubicBezTo>
                <a:cubicBezTo>
                  <a:pt x="368" y="942"/>
                  <a:pt x="366" y="949"/>
                  <a:pt x="365" y="956"/>
                </a:cubicBezTo>
                <a:cubicBezTo>
                  <a:pt x="366" y="982"/>
                  <a:pt x="369" y="1006"/>
                  <a:pt x="372" y="1031"/>
                </a:cubicBezTo>
                <a:cubicBezTo>
                  <a:pt x="374" y="1041"/>
                  <a:pt x="375" y="1051"/>
                  <a:pt x="377" y="1061"/>
                </a:cubicBezTo>
                <a:cubicBezTo>
                  <a:pt x="378" y="1064"/>
                  <a:pt x="381" y="1082"/>
                  <a:pt x="385" y="1074"/>
                </a:cubicBezTo>
                <a:cubicBezTo>
                  <a:pt x="387" y="1070"/>
                  <a:pt x="388" y="1063"/>
                  <a:pt x="389" y="1058"/>
                </a:cubicBezTo>
                <a:cubicBezTo>
                  <a:pt x="391" y="1048"/>
                  <a:pt x="392" y="1038"/>
                  <a:pt x="393" y="1028"/>
                </a:cubicBezTo>
                <a:cubicBezTo>
                  <a:pt x="396" y="1011"/>
                  <a:pt x="398" y="994"/>
                  <a:pt x="398" y="977"/>
                </a:cubicBezTo>
                <a:cubicBezTo>
                  <a:pt x="399" y="963"/>
                  <a:pt x="400" y="940"/>
                  <a:pt x="388" y="933"/>
                </a:cubicBezTo>
                <a:close/>
                <a:moveTo>
                  <a:pt x="314" y="408"/>
                </a:moveTo>
                <a:cubicBezTo>
                  <a:pt x="325" y="437"/>
                  <a:pt x="345" y="457"/>
                  <a:pt x="365" y="474"/>
                </a:cubicBezTo>
                <a:cubicBezTo>
                  <a:pt x="367" y="475"/>
                  <a:pt x="369" y="477"/>
                  <a:pt x="371" y="478"/>
                </a:cubicBezTo>
                <a:cubicBezTo>
                  <a:pt x="372" y="478"/>
                  <a:pt x="373" y="478"/>
                  <a:pt x="374" y="478"/>
                </a:cubicBezTo>
                <a:cubicBezTo>
                  <a:pt x="375" y="478"/>
                  <a:pt x="376" y="477"/>
                  <a:pt x="377" y="476"/>
                </a:cubicBezTo>
                <a:cubicBezTo>
                  <a:pt x="381" y="471"/>
                  <a:pt x="375" y="457"/>
                  <a:pt x="374" y="453"/>
                </a:cubicBezTo>
                <a:cubicBezTo>
                  <a:pt x="370" y="444"/>
                  <a:pt x="366" y="436"/>
                  <a:pt x="362" y="429"/>
                </a:cubicBezTo>
                <a:cubicBezTo>
                  <a:pt x="356" y="415"/>
                  <a:pt x="349" y="402"/>
                  <a:pt x="340" y="390"/>
                </a:cubicBezTo>
                <a:cubicBezTo>
                  <a:pt x="337" y="385"/>
                  <a:pt x="333" y="381"/>
                  <a:pt x="328" y="379"/>
                </a:cubicBezTo>
                <a:cubicBezTo>
                  <a:pt x="323" y="377"/>
                  <a:pt x="317" y="379"/>
                  <a:pt x="314" y="384"/>
                </a:cubicBezTo>
                <a:cubicBezTo>
                  <a:pt x="312" y="387"/>
                  <a:pt x="311" y="392"/>
                  <a:pt x="312" y="396"/>
                </a:cubicBezTo>
                <a:cubicBezTo>
                  <a:pt x="312" y="400"/>
                  <a:pt x="313" y="404"/>
                  <a:pt x="314" y="408"/>
                </a:cubicBezTo>
                <a:close/>
                <a:moveTo>
                  <a:pt x="9" y="675"/>
                </a:moveTo>
                <a:cubicBezTo>
                  <a:pt x="12" y="658"/>
                  <a:pt x="14" y="641"/>
                  <a:pt x="14" y="624"/>
                </a:cubicBezTo>
                <a:cubicBezTo>
                  <a:pt x="15" y="610"/>
                  <a:pt x="16" y="587"/>
                  <a:pt x="4" y="580"/>
                </a:cubicBezTo>
                <a:cubicBezTo>
                  <a:pt x="3" y="579"/>
                  <a:pt x="2" y="579"/>
                  <a:pt x="2" y="579"/>
                </a:cubicBezTo>
                <a:cubicBezTo>
                  <a:pt x="2" y="720"/>
                  <a:pt x="2" y="720"/>
                  <a:pt x="2" y="720"/>
                </a:cubicBezTo>
                <a:cubicBezTo>
                  <a:pt x="3" y="715"/>
                  <a:pt x="4" y="710"/>
                  <a:pt x="5" y="706"/>
                </a:cubicBezTo>
                <a:cubicBezTo>
                  <a:pt x="7" y="696"/>
                  <a:pt x="8" y="685"/>
                  <a:pt x="9" y="675"/>
                </a:cubicBezTo>
                <a:close/>
                <a:moveTo>
                  <a:pt x="19" y="56"/>
                </a:moveTo>
                <a:cubicBezTo>
                  <a:pt x="25" y="49"/>
                  <a:pt x="31" y="41"/>
                  <a:pt x="36" y="32"/>
                </a:cubicBezTo>
                <a:cubicBezTo>
                  <a:pt x="42" y="22"/>
                  <a:pt x="48" y="11"/>
                  <a:pt x="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6" y="10"/>
                  <a:pt x="13" y="20"/>
                  <a:pt x="10" y="30"/>
                </a:cubicBezTo>
                <a:cubicBezTo>
                  <a:pt x="8" y="38"/>
                  <a:pt x="4" y="50"/>
                  <a:pt x="2" y="59"/>
                </a:cubicBezTo>
                <a:cubicBezTo>
                  <a:pt x="2" y="76"/>
                  <a:pt x="2" y="76"/>
                  <a:pt x="2" y="76"/>
                </a:cubicBezTo>
                <a:cubicBezTo>
                  <a:pt x="6" y="77"/>
                  <a:pt x="14" y="63"/>
                  <a:pt x="19" y="56"/>
                </a:cubicBezTo>
                <a:close/>
                <a:moveTo>
                  <a:pt x="314" y="1116"/>
                </a:moveTo>
                <a:cubicBezTo>
                  <a:pt x="325" y="1146"/>
                  <a:pt x="345" y="1165"/>
                  <a:pt x="365" y="1182"/>
                </a:cubicBezTo>
                <a:cubicBezTo>
                  <a:pt x="367" y="1184"/>
                  <a:pt x="369" y="1185"/>
                  <a:pt x="371" y="1186"/>
                </a:cubicBezTo>
                <a:cubicBezTo>
                  <a:pt x="372" y="1186"/>
                  <a:pt x="373" y="1186"/>
                  <a:pt x="374" y="1186"/>
                </a:cubicBezTo>
                <a:cubicBezTo>
                  <a:pt x="375" y="1186"/>
                  <a:pt x="376" y="1185"/>
                  <a:pt x="377" y="1184"/>
                </a:cubicBezTo>
                <a:cubicBezTo>
                  <a:pt x="381" y="1179"/>
                  <a:pt x="375" y="1166"/>
                  <a:pt x="374" y="1161"/>
                </a:cubicBezTo>
                <a:cubicBezTo>
                  <a:pt x="370" y="1153"/>
                  <a:pt x="366" y="1145"/>
                  <a:pt x="362" y="1137"/>
                </a:cubicBezTo>
                <a:cubicBezTo>
                  <a:pt x="356" y="1124"/>
                  <a:pt x="349" y="1110"/>
                  <a:pt x="340" y="1099"/>
                </a:cubicBezTo>
                <a:cubicBezTo>
                  <a:pt x="337" y="1094"/>
                  <a:pt x="333" y="1089"/>
                  <a:pt x="328" y="1087"/>
                </a:cubicBezTo>
                <a:cubicBezTo>
                  <a:pt x="323" y="1086"/>
                  <a:pt x="317" y="1087"/>
                  <a:pt x="314" y="1093"/>
                </a:cubicBezTo>
                <a:cubicBezTo>
                  <a:pt x="312" y="1096"/>
                  <a:pt x="311" y="1100"/>
                  <a:pt x="312" y="1104"/>
                </a:cubicBezTo>
                <a:cubicBezTo>
                  <a:pt x="312" y="1109"/>
                  <a:pt x="313" y="1112"/>
                  <a:pt x="314" y="1116"/>
                </a:cubicBezTo>
                <a:close/>
                <a:moveTo>
                  <a:pt x="346" y="381"/>
                </a:moveTo>
                <a:cubicBezTo>
                  <a:pt x="351" y="390"/>
                  <a:pt x="357" y="399"/>
                  <a:pt x="362" y="407"/>
                </a:cubicBezTo>
                <a:cubicBezTo>
                  <a:pt x="365" y="411"/>
                  <a:pt x="379" y="436"/>
                  <a:pt x="379" y="426"/>
                </a:cubicBezTo>
                <a:cubicBezTo>
                  <a:pt x="379" y="414"/>
                  <a:pt x="376" y="401"/>
                  <a:pt x="373" y="390"/>
                </a:cubicBezTo>
                <a:cubicBezTo>
                  <a:pt x="370" y="373"/>
                  <a:pt x="365" y="355"/>
                  <a:pt x="360" y="339"/>
                </a:cubicBezTo>
                <a:cubicBezTo>
                  <a:pt x="356" y="324"/>
                  <a:pt x="350" y="301"/>
                  <a:pt x="337" y="296"/>
                </a:cubicBezTo>
                <a:cubicBezTo>
                  <a:pt x="332" y="294"/>
                  <a:pt x="327" y="296"/>
                  <a:pt x="324" y="300"/>
                </a:cubicBezTo>
                <a:cubicBezTo>
                  <a:pt x="320" y="305"/>
                  <a:pt x="320" y="314"/>
                  <a:pt x="322" y="321"/>
                </a:cubicBezTo>
                <a:cubicBezTo>
                  <a:pt x="328" y="342"/>
                  <a:pt x="336" y="362"/>
                  <a:pt x="346" y="381"/>
                </a:cubicBezTo>
                <a:close/>
                <a:moveTo>
                  <a:pt x="698" y="764"/>
                </a:moveTo>
                <a:cubicBezTo>
                  <a:pt x="709" y="793"/>
                  <a:pt x="729" y="813"/>
                  <a:pt x="749" y="829"/>
                </a:cubicBezTo>
                <a:cubicBezTo>
                  <a:pt x="751" y="831"/>
                  <a:pt x="753" y="833"/>
                  <a:pt x="755" y="833"/>
                </a:cubicBezTo>
                <a:cubicBezTo>
                  <a:pt x="756" y="833"/>
                  <a:pt x="757" y="834"/>
                  <a:pt x="758" y="833"/>
                </a:cubicBezTo>
                <a:cubicBezTo>
                  <a:pt x="759" y="833"/>
                  <a:pt x="760" y="833"/>
                  <a:pt x="761" y="831"/>
                </a:cubicBezTo>
                <a:cubicBezTo>
                  <a:pt x="765" y="826"/>
                  <a:pt x="759" y="813"/>
                  <a:pt x="758" y="808"/>
                </a:cubicBezTo>
                <a:cubicBezTo>
                  <a:pt x="754" y="800"/>
                  <a:pt x="750" y="792"/>
                  <a:pt x="746" y="784"/>
                </a:cubicBezTo>
                <a:cubicBezTo>
                  <a:pt x="740" y="771"/>
                  <a:pt x="733" y="758"/>
                  <a:pt x="724" y="746"/>
                </a:cubicBezTo>
                <a:cubicBezTo>
                  <a:pt x="721" y="741"/>
                  <a:pt x="717" y="736"/>
                  <a:pt x="712" y="735"/>
                </a:cubicBezTo>
                <a:cubicBezTo>
                  <a:pt x="707" y="733"/>
                  <a:pt x="701" y="734"/>
                  <a:pt x="698" y="740"/>
                </a:cubicBezTo>
                <a:cubicBezTo>
                  <a:pt x="696" y="743"/>
                  <a:pt x="695" y="747"/>
                  <a:pt x="696" y="752"/>
                </a:cubicBezTo>
                <a:cubicBezTo>
                  <a:pt x="696" y="756"/>
                  <a:pt x="697" y="760"/>
                  <a:pt x="698" y="764"/>
                </a:cubicBezTo>
                <a:close/>
                <a:moveTo>
                  <a:pt x="2" y="0"/>
                </a:moveTo>
                <a:cubicBezTo>
                  <a:pt x="2" y="14"/>
                  <a:pt x="2" y="14"/>
                  <a:pt x="2" y="14"/>
                </a:cubicBezTo>
                <a:cubicBezTo>
                  <a:pt x="3" y="10"/>
                  <a:pt x="4" y="5"/>
                  <a:pt x="5" y="0"/>
                </a:cubicBezTo>
                <a:lnTo>
                  <a:pt x="2" y="0"/>
                </a:lnTo>
                <a:close/>
                <a:moveTo>
                  <a:pt x="769" y="1486"/>
                </a:moveTo>
                <a:cubicBezTo>
                  <a:pt x="772" y="1490"/>
                  <a:pt x="782" y="1475"/>
                  <a:pt x="787" y="1468"/>
                </a:cubicBezTo>
                <a:cubicBezTo>
                  <a:pt x="793" y="1460"/>
                  <a:pt x="799" y="1452"/>
                  <a:pt x="804" y="1443"/>
                </a:cubicBezTo>
                <a:cubicBezTo>
                  <a:pt x="811" y="1432"/>
                  <a:pt x="817" y="1420"/>
                  <a:pt x="823" y="1407"/>
                </a:cubicBezTo>
                <a:cubicBezTo>
                  <a:pt x="828" y="1395"/>
                  <a:pt x="834" y="1382"/>
                  <a:pt x="832" y="1368"/>
                </a:cubicBezTo>
                <a:cubicBezTo>
                  <a:pt x="832" y="1364"/>
                  <a:pt x="831" y="1361"/>
                  <a:pt x="830" y="1359"/>
                </a:cubicBezTo>
                <a:cubicBezTo>
                  <a:pt x="827" y="1356"/>
                  <a:pt x="824" y="1356"/>
                  <a:pt x="821" y="1357"/>
                </a:cubicBezTo>
                <a:cubicBezTo>
                  <a:pt x="814" y="1359"/>
                  <a:pt x="810" y="1365"/>
                  <a:pt x="806" y="1372"/>
                </a:cubicBezTo>
                <a:cubicBezTo>
                  <a:pt x="801" y="1379"/>
                  <a:pt x="796" y="1387"/>
                  <a:pt x="793" y="1396"/>
                </a:cubicBezTo>
                <a:cubicBezTo>
                  <a:pt x="787" y="1411"/>
                  <a:pt x="783" y="1426"/>
                  <a:pt x="778" y="1441"/>
                </a:cubicBezTo>
                <a:cubicBezTo>
                  <a:pt x="774" y="1456"/>
                  <a:pt x="765" y="1482"/>
                  <a:pt x="769" y="1486"/>
                </a:cubicBezTo>
                <a:close/>
                <a:moveTo>
                  <a:pt x="744" y="1400"/>
                </a:moveTo>
                <a:cubicBezTo>
                  <a:pt x="740" y="1385"/>
                  <a:pt x="734" y="1362"/>
                  <a:pt x="720" y="1357"/>
                </a:cubicBezTo>
                <a:cubicBezTo>
                  <a:pt x="716" y="1356"/>
                  <a:pt x="711" y="1357"/>
                  <a:pt x="708" y="1361"/>
                </a:cubicBezTo>
                <a:cubicBezTo>
                  <a:pt x="704" y="1367"/>
                  <a:pt x="704" y="1375"/>
                  <a:pt x="706" y="1382"/>
                </a:cubicBezTo>
                <a:cubicBezTo>
                  <a:pt x="712" y="1403"/>
                  <a:pt x="720" y="1423"/>
                  <a:pt x="730" y="1442"/>
                </a:cubicBezTo>
                <a:cubicBezTo>
                  <a:pt x="735" y="1451"/>
                  <a:pt x="741" y="1460"/>
                  <a:pt x="746" y="1469"/>
                </a:cubicBezTo>
                <a:cubicBezTo>
                  <a:pt x="749" y="1473"/>
                  <a:pt x="763" y="1497"/>
                  <a:pt x="763" y="1487"/>
                </a:cubicBezTo>
                <a:cubicBezTo>
                  <a:pt x="763" y="1475"/>
                  <a:pt x="760" y="1462"/>
                  <a:pt x="757" y="1451"/>
                </a:cubicBezTo>
                <a:cubicBezTo>
                  <a:pt x="754" y="1434"/>
                  <a:pt x="749" y="1417"/>
                  <a:pt x="744" y="1400"/>
                </a:cubicBezTo>
                <a:close/>
                <a:moveTo>
                  <a:pt x="698" y="58"/>
                </a:moveTo>
                <a:cubicBezTo>
                  <a:pt x="709" y="87"/>
                  <a:pt x="729" y="107"/>
                  <a:pt x="749" y="124"/>
                </a:cubicBezTo>
                <a:cubicBezTo>
                  <a:pt x="751" y="125"/>
                  <a:pt x="753" y="127"/>
                  <a:pt x="755" y="128"/>
                </a:cubicBezTo>
                <a:cubicBezTo>
                  <a:pt x="756" y="128"/>
                  <a:pt x="757" y="128"/>
                  <a:pt x="758" y="128"/>
                </a:cubicBezTo>
                <a:cubicBezTo>
                  <a:pt x="759" y="128"/>
                  <a:pt x="760" y="127"/>
                  <a:pt x="761" y="126"/>
                </a:cubicBezTo>
                <a:cubicBezTo>
                  <a:pt x="765" y="121"/>
                  <a:pt x="759" y="107"/>
                  <a:pt x="758" y="103"/>
                </a:cubicBezTo>
                <a:cubicBezTo>
                  <a:pt x="754" y="94"/>
                  <a:pt x="750" y="87"/>
                  <a:pt x="746" y="79"/>
                </a:cubicBezTo>
                <a:cubicBezTo>
                  <a:pt x="740" y="65"/>
                  <a:pt x="733" y="52"/>
                  <a:pt x="724" y="40"/>
                </a:cubicBezTo>
                <a:cubicBezTo>
                  <a:pt x="721" y="35"/>
                  <a:pt x="717" y="31"/>
                  <a:pt x="712" y="29"/>
                </a:cubicBezTo>
                <a:cubicBezTo>
                  <a:pt x="707" y="27"/>
                  <a:pt x="701" y="29"/>
                  <a:pt x="698" y="34"/>
                </a:cubicBezTo>
                <a:cubicBezTo>
                  <a:pt x="696" y="37"/>
                  <a:pt x="695" y="42"/>
                  <a:pt x="696" y="46"/>
                </a:cubicBezTo>
                <a:cubicBezTo>
                  <a:pt x="696" y="50"/>
                  <a:pt x="697" y="54"/>
                  <a:pt x="698" y="58"/>
                </a:cubicBezTo>
                <a:close/>
                <a:moveTo>
                  <a:pt x="720" y="652"/>
                </a:moveTo>
                <a:cubicBezTo>
                  <a:pt x="716" y="650"/>
                  <a:pt x="711" y="651"/>
                  <a:pt x="708" y="656"/>
                </a:cubicBezTo>
                <a:cubicBezTo>
                  <a:pt x="704" y="661"/>
                  <a:pt x="704" y="669"/>
                  <a:pt x="706" y="676"/>
                </a:cubicBezTo>
                <a:cubicBezTo>
                  <a:pt x="712" y="698"/>
                  <a:pt x="720" y="718"/>
                  <a:pt x="730" y="736"/>
                </a:cubicBezTo>
                <a:cubicBezTo>
                  <a:pt x="735" y="746"/>
                  <a:pt x="741" y="755"/>
                  <a:pt x="746" y="763"/>
                </a:cubicBezTo>
                <a:cubicBezTo>
                  <a:pt x="749" y="767"/>
                  <a:pt x="763" y="791"/>
                  <a:pt x="763" y="781"/>
                </a:cubicBezTo>
                <a:cubicBezTo>
                  <a:pt x="763" y="769"/>
                  <a:pt x="760" y="757"/>
                  <a:pt x="757" y="746"/>
                </a:cubicBezTo>
                <a:cubicBezTo>
                  <a:pt x="754" y="728"/>
                  <a:pt x="749" y="711"/>
                  <a:pt x="744" y="694"/>
                </a:cubicBezTo>
                <a:cubicBezTo>
                  <a:pt x="740" y="680"/>
                  <a:pt x="734" y="656"/>
                  <a:pt x="720" y="652"/>
                </a:cubicBezTo>
                <a:close/>
                <a:moveTo>
                  <a:pt x="795" y="65"/>
                </a:moveTo>
                <a:cubicBezTo>
                  <a:pt x="784" y="82"/>
                  <a:pt x="768" y="118"/>
                  <a:pt x="771" y="124"/>
                </a:cubicBezTo>
                <a:cubicBezTo>
                  <a:pt x="774" y="131"/>
                  <a:pt x="812" y="106"/>
                  <a:pt x="827" y="85"/>
                </a:cubicBezTo>
                <a:cubicBezTo>
                  <a:pt x="835" y="74"/>
                  <a:pt x="850" y="52"/>
                  <a:pt x="841" y="37"/>
                </a:cubicBezTo>
                <a:cubicBezTo>
                  <a:pt x="840" y="35"/>
                  <a:pt x="839" y="33"/>
                  <a:pt x="837" y="32"/>
                </a:cubicBezTo>
                <a:cubicBezTo>
                  <a:pt x="837" y="32"/>
                  <a:pt x="836" y="32"/>
                  <a:pt x="836" y="32"/>
                </a:cubicBezTo>
                <a:cubicBezTo>
                  <a:pt x="834" y="31"/>
                  <a:pt x="831" y="31"/>
                  <a:pt x="828" y="32"/>
                </a:cubicBezTo>
                <a:cubicBezTo>
                  <a:pt x="815" y="37"/>
                  <a:pt x="804" y="52"/>
                  <a:pt x="795" y="65"/>
                </a:cubicBezTo>
                <a:close/>
                <a:moveTo>
                  <a:pt x="772" y="1285"/>
                </a:moveTo>
                <a:cubicBezTo>
                  <a:pt x="767" y="1282"/>
                  <a:pt x="760" y="1285"/>
                  <a:pt x="756" y="1290"/>
                </a:cubicBezTo>
                <a:cubicBezTo>
                  <a:pt x="752" y="1295"/>
                  <a:pt x="750" y="1302"/>
                  <a:pt x="749" y="1309"/>
                </a:cubicBezTo>
                <a:cubicBezTo>
                  <a:pt x="750" y="1334"/>
                  <a:pt x="753" y="1359"/>
                  <a:pt x="756" y="1384"/>
                </a:cubicBezTo>
                <a:cubicBezTo>
                  <a:pt x="758" y="1394"/>
                  <a:pt x="759" y="1404"/>
                  <a:pt x="761" y="1414"/>
                </a:cubicBezTo>
                <a:cubicBezTo>
                  <a:pt x="762" y="1417"/>
                  <a:pt x="765" y="1435"/>
                  <a:pt x="769" y="1427"/>
                </a:cubicBezTo>
                <a:cubicBezTo>
                  <a:pt x="771" y="1423"/>
                  <a:pt x="772" y="1416"/>
                  <a:pt x="773" y="1411"/>
                </a:cubicBezTo>
                <a:cubicBezTo>
                  <a:pt x="775" y="1401"/>
                  <a:pt x="776" y="1391"/>
                  <a:pt x="777" y="1381"/>
                </a:cubicBezTo>
                <a:cubicBezTo>
                  <a:pt x="780" y="1364"/>
                  <a:pt x="782" y="1347"/>
                  <a:pt x="782" y="1330"/>
                </a:cubicBezTo>
                <a:cubicBezTo>
                  <a:pt x="783" y="1316"/>
                  <a:pt x="784" y="1293"/>
                  <a:pt x="772" y="1285"/>
                </a:cubicBezTo>
                <a:close/>
                <a:moveTo>
                  <a:pt x="746" y="58"/>
                </a:moveTo>
                <a:cubicBezTo>
                  <a:pt x="749" y="62"/>
                  <a:pt x="763" y="86"/>
                  <a:pt x="763" y="76"/>
                </a:cubicBezTo>
                <a:cubicBezTo>
                  <a:pt x="763" y="64"/>
                  <a:pt x="760" y="51"/>
                  <a:pt x="757" y="40"/>
                </a:cubicBezTo>
                <a:cubicBezTo>
                  <a:pt x="754" y="27"/>
                  <a:pt x="751" y="13"/>
                  <a:pt x="748" y="0"/>
                </a:cubicBezTo>
                <a:cubicBezTo>
                  <a:pt x="716" y="0"/>
                  <a:pt x="716" y="0"/>
                  <a:pt x="716" y="0"/>
                </a:cubicBezTo>
                <a:cubicBezTo>
                  <a:pt x="720" y="11"/>
                  <a:pt x="725" y="21"/>
                  <a:pt x="730" y="31"/>
                </a:cubicBezTo>
                <a:cubicBezTo>
                  <a:pt x="735" y="40"/>
                  <a:pt x="741" y="49"/>
                  <a:pt x="746" y="58"/>
                </a:cubicBezTo>
                <a:close/>
                <a:moveTo>
                  <a:pt x="769" y="16"/>
                </a:moveTo>
                <a:cubicBezTo>
                  <a:pt x="771" y="11"/>
                  <a:pt x="772" y="5"/>
                  <a:pt x="773" y="0"/>
                </a:cubicBezTo>
                <a:cubicBezTo>
                  <a:pt x="761" y="0"/>
                  <a:pt x="761" y="0"/>
                  <a:pt x="761" y="0"/>
                </a:cubicBezTo>
                <a:cubicBezTo>
                  <a:pt x="761" y="1"/>
                  <a:pt x="761" y="2"/>
                  <a:pt x="761" y="3"/>
                </a:cubicBezTo>
                <a:cubicBezTo>
                  <a:pt x="762" y="5"/>
                  <a:pt x="765" y="24"/>
                  <a:pt x="769" y="16"/>
                </a:cubicBezTo>
                <a:close/>
                <a:moveTo>
                  <a:pt x="769" y="75"/>
                </a:moveTo>
                <a:cubicBezTo>
                  <a:pt x="772" y="79"/>
                  <a:pt x="782" y="64"/>
                  <a:pt x="787" y="56"/>
                </a:cubicBezTo>
                <a:cubicBezTo>
                  <a:pt x="793" y="49"/>
                  <a:pt x="799" y="41"/>
                  <a:pt x="804" y="32"/>
                </a:cubicBezTo>
                <a:cubicBezTo>
                  <a:pt x="810" y="22"/>
                  <a:pt x="816" y="11"/>
                  <a:pt x="821" y="0"/>
                </a:cubicBezTo>
                <a:cubicBezTo>
                  <a:pt x="787" y="0"/>
                  <a:pt x="787" y="0"/>
                  <a:pt x="787" y="0"/>
                </a:cubicBezTo>
                <a:cubicBezTo>
                  <a:pt x="784" y="10"/>
                  <a:pt x="781" y="20"/>
                  <a:pt x="778" y="30"/>
                </a:cubicBezTo>
                <a:cubicBezTo>
                  <a:pt x="774" y="44"/>
                  <a:pt x="765" y="71"/>
                  <a:pt x="769" y="75"/>
                </a:cubicBezTo>
                <a:close/>
                <a:moveTo>
                  <a:pt x="787" y="762"/>
                </a:moveTo>
                <a:cubicBezTo>
                  <a:pt x="793" y="754"/>
                  <a:pt x="799" y="746"/>
                  <a:pt x="804" y="738"/>
                </a:cubicBezTo>
                <a:cubicBezTo>
                  <a:pt x="811" y="726"/>
                  <a:pt x="817" y="714"/>
                  <a:pt x="823" y="702"/>
                </a:cubicBezTo>
                <a:cubicBezTo>
                  <a:pt x="828" y="689"/>
                  <a:pt x="834" y="677"/>
                  <a:pt x="832" y="662"/>
                </a:cubicBezTo>
                <a:cubicBezTo>
                  <a:pt x="832" y="659"/>
                  <a:pt x="831" y="656"/>
                  <a:pt x="830" y="653"/>
                </a:cubicBezTo>
                <a:cubicBezTo>
                  <a:pt x="827" y="651"/>
                  <a:pt x="824" y="651"/>
                  <a:pt x="821" y="651"/>
                </a:cubicBezTo>
                <a:cubicBezTo>
                  <a:pt x="814" y="653"/>
                  <a:pt x="810" y="659"/>
                  <a:pt x="806" y="666"/>
                </a:cubicBezTo>
                <a:cubicBezTo>
                  <a:pt x="801" y="674"/>
                  <a:pt x="796" y="681"/>
                  <a:pt x="793" y="690"/>
                </a:cubicBezTo>
                <a:cubicBezTo>
                  <a:pt x="787" y="705"/>
                  <a:pt x="783" y="720"/>
                  <a:pt x="778" y="735"/>
                </a:cubicBezTo>
                <a:cubicBezTo>
                  <a:pt x="774" y="750"/>
                  <a:pt x="765" y="776"/>
                  <a:pt x="769" y="781"/>
                </a:cubicBezTo>
                <a:cubicBezTo>
                  <a:pt x="772" y="785"/>
                  <a:pt x="782" y="769"/>
                  <a:pt x="787" y="762"/>
                </a:cubicBezTo>
                <a:close/>
                <a:moveTo>
                  <a:pt x="769" y="721"/>
                </a:moveTo>
                <a:cubicBezTo>
                  <a:pt x="771" y="717"/>
                  <a:pt x="772" y="711"/>
                  <a:pt x="773" y="706"/>
                </a:cubicBezTo>
                <a:cubicBezTo>
                  <a:pt x="775" y="696"/>
                  <a:pt x="776" y="685"/>
                  <a:pt x="777" y="675"/>
                </a:cubicBezTo>
                <a:cubicBezTo>
                  <a:pt x="780" y="658"/>
                  <a:pt x="782" y="641"/>
                  <a:pt x="782" y="624"/>
                </a:cubicBezTo>
                <a:cubicBezTo>
                  <a:pt x="783" y="610"/>
                  <a:pt x="784" y="587"/>
                  <a:pt x="772" y="580"/>
                </a:cubicBezTo>
                <a:cubicBezTo>
                  <a:pt x="767" y="577"/>
                  <a:pt x="760" y="579"/>
                  <a:pt x="756" y="584"/>
                </a:cubicBezTo>
                <a:cubicBezTo>
                  <a:pt x="752" y="589"/>
                  <a:pt x="750" y="596"/>
                  <a:pt x="749" y="604"/>
                </a:cubicBezTo>
                <a:cubicBezTo>
                  <a:pt x="750" y="629"/>
                  <a:pt x="753" y="654"/>
                  <a:pt x="756" y="679"/>
                </a:cubicBezTo>
                <a:cubicBezTo>
                  <a:pt x="758" y="688"/>
                  <a:pt x="759" y="698"/>
                  <a:pt x="761" y="708"/>
                </a:cubicBezTo>
                <a:cubicBezTo>
                  <a:pt x="762" y="711"/>
                  <a:pt x="765" y="730"/>
                  <a:pt x="769" y="721"/>
                </a:cubicBezTo>
                <a:close/>
                <a:moveTo>
                  <a:pt x="385" y="1778"/>
                </a:moveTo>
                <a:cubicBezTo>
                  <a:pt x="387" y="1773"/>
                  <a:pt x="388" y="1767"/>
                  <a:pt x="389" y="1762"/>
                </a:cubicBezTo>
                <a:cubicBezTo>
                  <a:pt x="391" y="1752"/>
                  <a:pt x="392" y="1742"/>
                  <a:pt x="393" y="1732"/>
                </a:cubicBezTo>
                <a:cubicBezTo>
                  <a:pt x="396" y="1715"/>
                  <a:pt x="398" y="1698"/>
                  <a:pt x="398" y="1681"/>
                </a:cubicBezTo>
                <a:cubicBezTo>
                  <a:pt x="399" y="1666"/>
                  <a:pt x="400" y="1644"/>
                  <a:pt x="388" y="1636"/>
                </a:cubicBezTo>
                <a:cubicBezTo>
                  <a:pt x="383" y="1633"/>
                  <a:pt x="376" y="1635"/>
                  <a:pt x="372" y="1640"/>
                </a:cubicBezTo>
                <a:cubicBezTo>
                  <a:pt x="368" y="1645"/>
                  <a:pt x="366" y="1653"/>
                  <a:pt x="365" y="1660"/>
                </a:cubicBezTo>
                <a:cubicBezTo>
                  <a:pt x="366" y="1685"/>
                  <a:pt x="369" y="1710"/>
                  <a:pt x="372" y="1735"/>
                </a:cubicBezTo>
                <a:cubicBezTo>
                  <a:pt x="374" y="1745"/>
                  <a:pt x="375" y="1755"/>
                  <a:pt x="377" y="1765"/>
                </a:cubicBezTo>
                <a:cubicBezTo>
                  <a:pt x="378" y="1768"/>
                  <a:pt x="381" y="1786"/>
                  <a:pt x="385" y="1778"/>
                </a:cubicBezTo>
                <a:close/>
                <a:moveTo>
                  <a:pt x="19" y="762"/>
                </a:moveTo>
                <a:cubicBezTo>
                  <a:pt x="25" y="754"/>
                  <a:pt x="31" y="746"/>
                  <a:pt x="36" y="738"/>
                </a:cubicBezTo>
                <a:cubicBezTo>
                  <a:pt x="43" y="726"/>
                  <a:pt x="49" y="714"/>
                  <a:pt x="55" y="702"/>
                </a:cubicBezTo>
                <a:cubicBezTo>
                  <a:pt x="60" y="689"/>
                  <a:pt x="66" y="677"/>
                  <a:pt x="64" y="662"/>
                </a:cubicBezTo>
                <a:cubicBezTo>
                  <a:pt x="64" y="659"/>
                  <a:pt x="63" y="656"/>
                  <a:pt x="62" y="653"/>
                </a:cubicBezTo>
                <a:cubicBezTo>
                  <a:pt x="59" y="651"/>
                  <a:pt x="56" y="651"/>
                  <a:pt x="53" y="651"/>
                </a:cubicBezTo>
                <a:cubicBezTo>
                  <a:pt x="46" y="653"/>
                  <a:pt x="42" y="659"/>
                  <a:pt x="38" y="666"/>
                </a:cubicBezTo>
                <a:cubicBezTo>
                  <a:pt x="33" y="674"/>
                  <a:pt x="28" y="681"/>
                  <a:pt x="25" y="690"/>
                </a:cubicBezTo>
                <a:cubicBezTo>
                  <a:pt x="19" y="705"/>
                  <a:pt x="15" y="720"/>
                  <a:pt x="10" y="735"/>
                </a:cubicBezTo>
                <a:cubicBezTo>
                  <a:pt x="8" y="744"/>
                  <a:pt x="4" y="755"/>
                  <a:pt x="2" y="765"/>
                </a:cubicBezTo>
                <a:cubicBezTo>
                  <a:pt x="2" y="781"/>
                  <a:pt x="2" y="781"/>
                  <a:pt x="2" y="781"/>
                </a:cubicBezTo>
                <a:cubicBezTo>
                  <a:pt x="6" y="782"/>
                  <a:pt x="14" y="769"/>
                  <a:pt x="19" y="762"/>
                </a:cubicBezTo>
                <a:close/>
                <a:moveTo>
                  <a:pt x="712" y="2146"/>
                </a:moveTo>
                <a:cubicBezTo>
                  <a:pt x="707" y="2144"/>
                  <a:pt x="701" y="2146"/>
                  <a:pt x="698" y="2151"/>
                </a:cubicBezTo>
                <a:cubicBezTo>
                  <a:pt x="697" y="2153"/>
                  <a:pt x="696" y="2156"/>
                  <a:pt x="696" y="2159"/>
                </a:cubicBezTo>
                <a:cubicBezTo>
                  <a:pt x="726" y="2159"/>
                  <a:pt x="726" y="2159"/>
                  <a:pt x="726" y="2159"/>
                </a:cubicBezTo>
                <a:cubicBezTo>
                  <a:pt x="725" y="2158"/>
                  <a:pt x="725" y="2158"/>
                  <a:pt x="724" y="2157"/>
                </a:cubicBezTo>
                <a:cubicBezTo>
                  <a:pt x="721" y="2152"/>
                  <a:pt x="717" y="2148"/>
                  <a:pt x="712" y="2146"/>
                </a:cubicBezTo>
                <a:close/>
                <a:moveTo>
                  <a:pt x="749" y="1535"/>
                </a:moveTo>
                <a:cubicBezTo>
                  <a:pt x="751" y="1537"/>
                  <a:pt x="753" y="1538"/>
                  <a:pt x="755" y="1539"/>
                </a:cubicBezTo>
                <a:cubicBezTo>
                  <a:pt x="756" y="1539"/>
                  <a:pt x="757" y="1539"/>
                  <a:pt x="758" y="1539"/>
                </a:cubicBezTo>
                <a:cubicBezTo>
                  <a:pt x="759" y="1539"/>
                  <a:pt x="760" y="1538"/>
                  <a:pt x="761" y="1537"/>
                </a:cubicBezTo>
                <a:cubicBezTo>
                  <a:pt x="765" y="1532"/>
                  <a:pt x="759" y="1519"/>
                  <a:pt x="758" y="1514"/>
                </a:cubicBezTo>
                <a:cubicBezTo>
                  <a:pt x="754" y="1505"/>
                  <a:pt x="750" y="1498"/>
                  <a:pt x="746" y="1490"/>
                </a:cubicBezTo>
                <a:cubicBezTo>
                  <a:pt x="740" y="1476"/>
                  <a:pt x="733" y="1463"/>
                  <a:pt x="724" y="1451"/>
                </a:cubicBezTo>
                <a:cubicBezTo>
                  <a:pt x="721" y="1447"/>
                  <a:pt x="717" y="1442"/>
                  <a:pt x="712" y="1440"/>
                </a:cubicBezTo>
                <a:cubicBezTo>
                  <a:pt x="707" y="1438"/>
                  <a:pt x="701" y="1440"/>
                  <a:pt x="698" y="1445"/>
                </a:cubicBezTo>
                <a:cubicBezTo>
                  <a:pt x="696" y="1449"/>
                  <a:pt x="695" y="1453"/>
                  <a:pt x="696" y="1457"/>
                </a:cubicBezTo>
                <a:cubicBezTo>
                  <a:pt x="696" y="1461"/>
                  <a:pt x="697" y="1465"/>
                  <a:pt x="698" y="1469"/>
                </a:cubicBezTo>
                <a:cubicBezTo>
                  <a:pt x="709" y="1498"/>
                  <a:pt x="729" y="1518"/>
                  <a:pt x="749" y="1535"/>
                </a:cubicBezTo>
                <a:close/>
                <a:moveTo>
                  <a:pt x="453" y="382"/>
                </a:moveTo>
                <a:cubicBezTo>
                  <a:pt x="453" y="382"/>
                  <a:pt x="452" y="382"/>
                  <a:pt x="452" y="382"/>
                </a:cubicBezTo>
                <a:cubicBezTo>
                  <a:pt x="450" y="380"/>
                  <a:pt x="447" y="381"/>
                  <a:pt x="444" y="382"/>
                </a:cubicBezTo>
                <a:cubicBezTo>
                  <a:pt x="431" y="387"/>
                  <a:pt x="420" y="402"/>
                  <a:pt x="411" y="415"/>
                </a:cubicBezTo>
                <a:cubicBezTo>
                  <a:pt x="400" y="432"/>
                  <a:pt x="384" y="468"/>
                  <a:pt x="387" y="474"/>
                </a:cubicBezTo>
                <a:cubicBezTo>
                  <a:pt x="390" y="480"/>
                  <a:pt x="428" y="456"/>
                  <a:pt x="443" y="435"/>
                </a:cubicBezTo>
                <a:cubicBezTo>
                  <a:pt x="451" y="424"/>
                  <a:pt x="466" y="402"/>
                  <a:pt x="457" y="387"/>
                </a:cubicBezTo>
                <a:cubicBezTo>
                  <a:pt x="456" y="385"/>
                  <a:pt x="455" y="383"/>
                  <a:pt x="453" y="382"/>
                </a:cubicBezTo>
                <a:close/>
                <a:moveTo>
                  <a:pt x="453" y="1091"/>
                </a:moveTo>
                <a:cubicBezTo>
                  <a:pt x="453" y="1091"/>
                  <a:pt x="452" y="1090"/>
                  <a:pt x="452" y="1090"/>
                </a:cubicBezTo>
                <a:cubicBezTo>
                  <a:pt x="450" y="1089"/>
                  <a:pt x="447" y="1089"/>
                  <a:pt x="444" y="1090"/>
                </a:cubicBezTo>
                <a:cubicBezTo>
                  <a:pt x="431" y="1095"/>
                  <a:pt x="420" y="1110"/>
                  <a:pt x="411" y="1123"/>
                </a:cubicBezTo>
                <a:cubicBezTo>
                  <a:pt x="400" y="1140"/>
                  <a:pt x="384" y="1176"/>
                  <a:pt x="387" y="1183"/>
                </a:cubicBezTo>
                <a:cubicBezTo>
                  <a:pt x="390" y="1189"/>
                  <a:pt x="428" y="1164"/>
                  <a:pt x="443" y="1144"/>
                </a:cubicBezTo>
                <a:cubicBezTo>
                  <a:pt x="451" y="1133"/>
                  <a:pt x="466" y="1111"/>
                  <a:pt x="457" y="1095"/>
                </a:cubicBezTo>
                <a:cubicBezTo>
                  <a:pt x="456" y="1093"/>
                  <a:pt x="455" y="1092"/>
                  <a:pt x="453" y="1091"/>
                </a:cubicBezTo>
                <a:close/>
                <a:moveTo>
                  <a:pt x="453" y="1794"/>
                </a:moveTo>
                <a:cubicBezTo>
                  <a:pt x="453" y="1794"/>
                  <a:pt x="452" y="1794"/>
                  <a:pt x="452" y="1794"/>
                </a:cubicBezTo>
                <a:cubicBezTo>
                  <a:pt x="450" y="1793"/>
                  <a:pt x="447" y="1793"/>
                  <a:pt x="444" y="1794"/>
                </a:cubicBezTo>
                <a:cubicBezTo>
                  <a:pt x="431" y="1799"/>
                  <a:pt x="420" y="1814"/>
                  <a:pt x="411" y="1827"/>
                </a:cubicBezTo>
                <a:cubicBezTo>
                  <a:pt x="400" y="1844"/>
                  <a:pt x="384" y="1880"/>
                  <a:pt x="387" y="1886"/>
                </a:cubicBezTo>
                <a:cubicBezTo>
                  <a:pt x="390" y="1893"/>
                  <a:pt x="428" y="1868"/>
                  <a:pt x="443" y="1847"/>
                </a:cubicBezTo>
                <a:cubicBezTo>
                  <a:pt x="451" y="1836"/>
                  <a:pt x="466" y="1815"/>
                  <a:pt x="457" y="1799"/>
                </a:cubicBezTo>
                <a:cubicBezTo>
                  <a:pt x="456" y="1797"/>
                  <a:pt x="455" y="1796"/>
                  <a:pt x="453" y="1794"/>
                </a:cubicBezTo>
                <a:close/>
                <a:moveTo>
                  <a:pt x="837" y="1444"/>
                </a:moveTo>
                <a:cubicBezTo>
                  <a:pt x="837" y="1443"/>
                  <a:pt x="836" y="1443"/>
                  <a:pt x="836" y="1443"/>
                </a:cubicBezTo>
                <a:cubicBezTo>
                  <a:pt x="834" y="1442"/>
                  <a:pt x="831" y="1442"/>
                  <a:pt x="828" y="1443"/>
                </a:cubicBezTo>
                <a:cubicBezTo>
                  <a:pt x="815" y="1448"/>
                  <a:pt x="804" y="1463"/>
                  <a:pt x="795" y="1476"/>
                </a:cubicBezTo>
                <a:cubicBezTo>
                  <a:pt x="784" y="1493"/>
                  <a:pt x="768" y="1529"/>
                  <a:pt x="771" y="1536"/>
                </a:cubicBezTo>
                <a:cubicBezTo>
                  <a:pt x="774" y="1542"/>
                  <a:pt x="812" y="1517"/>
                  <a:pt x="827" y="1497"/>
                </a:cubicBezTo>
                <a:cubicBezTo>
                  <a:pt x="835" y="1485"/>
                  <a:pt x="850" y="1464"/>
                  <a:pt x="841" y="1448"/>
                </a:cubicBezTo>
                <a:cubicBezTo>
                  <a:pt x="840" y="1446"/>
                  <a:pt x="839" y="1445"/>
                  <a:pt x="837" y="1444"/>
                </a:cubicBezTo>
                <a:close/>
                <a:moveTo>
                  <a:pt x="837" y="738"/>
                </a:moveTo>
                <a:cubicBezTo>
                  <a:pt x="837" y="738"/>
                  <a:pt x="836" y="738"/>
                  <a:pt x="836" y="737"/>
                </a:cubicBezTo>
                <a:cubicBezTo>
                  <a:pt x="834" y="736"/>
                  <a:pt x="831" y="736"/>
                  <a:pt x="828" y="737"/>
                </a:cubicBezTo>
                <a:cubicBezTo>
                  <a:pt x="815" y="743"/>
                  <a:pt x="804" y="757"/>
                  <a:pt x="795" y="770"/>
                </a:cubicBezTo>
                <a:cubicBezTo>
                  <a:pt x="784" y="788"/>
                  <a:pt x="768" y="824"/>
                  <a:pt x="771" y="830"/>
                </a:cubicBezTo>
                <a:cubicBezTo>
                  <a:pt x="774" y="836"/>
                  <a:pt x="812" y="811"/>
                  <a:pt x="827" y="791"/>
                </a:cubicBezTo>
                <a:cubicBezTo>
                  <a:pt x="835" y="780"/>
                  <a:pt x="850" y="758"/>
                  <a:pt x="841" y="742"/>
                </a:cubicBezTo>
                <a:cubicBezTo>
                  <a:pt x="840" y="741"/>
                  <a:pt x="839" y="739"/>
                  <a:pt x="837" y="738"/>
                </a:cubicBezTo>
                <a:close/>
                <a:moveTo>
                  <a:pt x="832" y="2073"/>
                </a:moveTo>
                <a:cubicBezTo>
                  <a:pt x="832" y="2070"/>
                  <a:pt x="831" y="2067"/>
                  <a:pt x="830" y="2065"/>
                </a:cubicBezTo>
                <a:cubicBezTo>
                  <a:pt x="827" y="2062"/>
                  <a:pt x="824" y="2062"/>
                  <a:pt x="821" y="2063"/>
                </a:cubicBezTo>
                <a:cubicBezTo>
                  <a:pt x="814" y="2065"/>
                  <a:pt x="810" y="2071"/>
                  <a:pt x="806" y="2077"/>
                </a:cubicBezTo>
                <a:cubicBezTo>
                  <a:pt x="801" y="2085"/>
                  <a:pt x="796" y="2092"/>
                  <a:pt x="793" y="2101"/>
                </a:cubicBezTo>
                <a:cubicBezTo>
                  <a:pt x="787" y="2116"/>
                  <a:pt x="783" y="2131"/>
                  <a:pt x="778" y="2146"/>
                </a:cubicBezTo>
                <a:cubicBezTo>
                  <a:pt x="777" y="2150"/>
                  <a:pt x="776" y="2154"/>
                  <a:pt x="774" y="2159"/>
                </a:cubicBezTo>
                <a:cubicBezTo>
                  <a:pt x="797" y="2159"/>
                  <a:pt x="797" y="2159"/>
                  <a:pt x="797" y="2159"/>
                </a:cubicBezTo>
                <a:cubicBezTo>
                  <a:pt x="800" y="2155"/>
                  <a:pt x="802" y="2152"/>
                  <a:pt x="804" y="2149"/>
                </a:cubicBezTo>
                <a:cubicBezTo>
                  <a:pt x="811" y="2137"/>
                  <a:pt x="817" y="2125"/>
                  <a:pt x="823" y="2113"/>
                </a:cubicBezTo>
                <a:cubicBezTo>
                  <a:pt x="828" y="2100"/>
                  <a:pt x="834" y="2088"/>
                  <a:pt x="832" y="2073"/>
                </a:cubicBezTo>
                <a:close/>
                <a:moveTo>
                  <a:pt x="782" y="2035"/>
                </a:moveTo>
                <a:cubicBezTo>
                  <a:pt x="783" y="2021"/>
                  <a:pt x="784" y="1998"/>
                  <a:pt x="772" y="1991"/>
                </a:cubicBezTo>
                <a:cubicBezTo>
                  <a:pt x="767" y="1988"/>
                  <a:pt x="760" y="1990"/>
                  <a:pt x="756" y="1995"/>
                </a:cubicBezTo>
                <a:cubicBezTo>
                  <a:pt x="752" y="2000"/>
                  <a:pt x="750" y="2008"/>
                  <a:pt x="749" y="2015"/>
                </a:cubicBezTo>
                <a:cubicBezTo>
                  <a:pt x="750" y="2040"/>
                  <a:pt x="753" y="2065"/>
                  <a:pt x="756" y="2090"/>
                </a:cubicBezTo>
                <a:cubicBezTo>
                  <a:pt x="758" y="2100"/>
                  <a:pt x="759" y="2109"/>
                  <a:pt x="761" y="2119"/>
                </a:cubicBezTo>
                <a:cubicBezTo>
                  <a:pt x="762" y="2122"/>
                  <a:pt x="765" y="2141"/>
                  <a:pt x="769" y="2133"/>
                </a:cubicBezTo>
                <a:cubicBezTo>
                  <a:pt x="771" y="2128"/>
                  <a:pt x="772" y="2122"/>
                  <a:pt x="773" y="2117"/>
                </a:cubicBezTo>
                <a:cubicBezTo>
                  <a:pt x="775" y="2107"/>
                  <a:pt x="776" y="2097"/>
                  <a:pt x="777" y="2086"/>
                </a:cubicBezTo>
                <a:cubicBezTo>
                  <a:pt x="780" y="2069"/>
                  <a:pt x="782" y="2052"/>
                  <a:pt x="782" y="2035"/>
                </a:cubicBezTo>
                <a:close/>
                <a:moveTo>
                  <a:pt x="837" y="2149"/>
                </a:moveTo>
                <a:cubicBezTo>
                  <a:pt x="837" y="2149"/>
                  <a:pt x="836" y="2149"/>
                  <a:pt x="836" y="2148"/>
                </a:cubicBezTo>
                <a:cubicBezTo>
                  <a:pt x="834" y="2147"/>
                  <a:pt x="831" y="2147"/>
                  <a:pt x="828" y="2148"/>
                </a:cubicBezTo>
                <a:cubicBezTo>
                  <a:pt x="823" y="2151"/>
                  <a:pt x="818" y="2154"/>
                  <a:pt x="813" y="2159"/>
                </a:cubicBezTo>
                <a:cubicBezTo>
                  <a:pt x="843" y="2159"/>
                  <a:pt x="843" y="2159"/>
                  <a:pt x="843" y="2159"/>
                </a:cubicBezTo>
                <a:cubicBezTo>
                  <a:pt x="842" y="2157"/>
                  <a:pt x="842" y="2155"/>
                  <a:pt x="841" y="2153"/>
                </a:cubicBezTo>
                <a:cubicBezTo>
                  <a:pt x="840" y="2152"/>
                  <a:pt x="839" y="2150"/>
                  <a:pt x="837" y="2149"/>
                </a:cubicBezTo>
                <a:close/>
                <a:moveTo>
                  <a:pt x="744" y="2106"/>
                </a:moveTo>
                <a:cubicBezTo>
                  <a:pt x="740" y="2091"/>
                  <a:pt x="734" y="2068"/>
                  <a:pt x="720" y="2063"/>
                </a:cubicBezTo>
                <a:cubicBezTo>
                  <a:pt x="716" y="2061"/>
                  <a:pt x="711" y="2062"/>
                  <a:pt x="708" y="2067"/>
                </a:cubicBezTo>
                <a:cubicBezTo>
                  <a:pt x="704" y="2072"/>
                  <a:pt x="704" y="2081"/>
                  <a:pt x="706" y="2088"/>
                </a:cubicBezTo>
                <a:cubicBezTo>
                  <a:pt x="712" y="2109"/>
                  <a:pt x="720" y="2129"/>
                  <a:pt x="730" y="2148"/>
                </a:cubicBezTo>
                <a:cubicBezTo>
                  <a:pt x="732" y="2151"/>
                  <a:pt x="734" y="2155"/>
                  <a:pt x="737" y="2159"/>
                </a:cubicBezTo>
                <a:cubicBezTo>
                  <a:pt x="758" y="2159"/>
                  <a:pt x="758" y="2159"/>
                  <a:pt x="758" y="2159"/>
                </a:cubicBezTo>
                <a:cubicBezTo>
                  <a:pt x="758" y="2158"/>
                  <a:pt x="757" y="2157"/>
                  <a:pt x="757" y="2157"/>
                </a:cubicBezTo>
                <a:cubicBezTo>
                  <a:pt x="754" y="2139"/>
                  <a:pt x="749" y="2122"/>
                  <a:pt x="744" y="2106"/>
                </a:cubicBezTo>
                <a:close/>
                <a:moveTo>
                  <a:pt x="14" y="2035"/>
                </a:moveTo>
                <a:cubicBezTo>
                  <a:pt x="15" y="2021"/>
                  <a:pt x="16" y="1998"/>
                  <a:pt x="4" y="1991"/>
                </a:cubicBezTo>
                <a:cubicBezTo>
                  <a:pt x="3" y="1991"/>
                  <a:pt x="2" y="1990"/>
                  <a:pt x="2" y="1990"/>
                </a:cubicBezTo>
                <a:cubicBezTo>
                  <a:pt x="2" y="2131"/>
                  <a:pt x="2" y="2131"/>
                  <a:pt x="2" y="2131"/>
                </a:cubicBezTo>
                <a:cubicBezTo>
                  <a:pt x="3" y="2127"/>
                  <a:pt x="4" y="2121"/>
                  <a:pt x="5" y="2117"/>
                </a:cubicBezTo>
                <a:cubicBezTo>
                  <a:pt x="7" y="2107"/>
                  <a:pt x="8" y="2097"/>
                  <a:pt x="9" y="2086"/>
                </a:cubicBezTo>
                <a:cubicBezTo>
                  <a:pt x="12" y="2069"/>
                  <a:pt x="14" y="2052"/>
                  <a:pt x="14" y="2035"/>
                </a:cubicBezTo>
                <a:close/>
                <a:moveTo>
                  <a:pt x="64" y="2073"/>
                </a:moveTo>
                <a:cubicBezTo>
                  <a:pt x="64" y="2070"/>
                  <a:pt x="63" y="2067"/>
                  <a:pt x="62" y="2065"/>
                </a:cubicBezTo>
                <a:cubicBezTo>
                  <a:pt x="59" y="2062"/>
                  <a:pt x="56" y="2062"/>
                  <a:pt x="53" y="2063"/>
                </a:cubicBezTo>
                <a:cubicBezTo>
                  <a:pt x="46" y="2065"/>
                  <a:pt x="42" y="2071"/>
                  <a:pt x="38" y="2077"/>
                </a:cubicBezTo>
                <a:cubicBezTo>
                  <a:pt x="33" y="2085"/>
                  <a:pt x="28" y="2092"/>
                  <a:pt x="25" y="2101"/>
                </a:cubicBezTo>
                <a:cubicBezTo>
                  <a:pt x="19" y="2116"/>
                  <a:pt x="15" y="2131"/>
                  <a:pt x="10" y="2146"/>
                </a:cubicBezTo>
                <a:cubicBezTo>
                  <a:pt x="9" y="2150"/>
                  <a:pt x="8" y="2154"/>
                  <a:pt x="6" y="2159"/>
                </a:cubicBezTo>
                <a:cubicBezTo>
                  <a:pt x="30" y="2159"/>
                  <a:pt x="30" y="2159"/>
                  <a:pt x="30" y="2159"/>
                </a:cubicBezTo>
                <a:cubicBezTo>
                  <a:pt x="32" y="2155"/>
                  <a:pt x="34" y="2152"/>
                  <a:pt x="36" y="2149"/>
                </a:cubicBezTo>
                <a:cubicBezTo>
                  <a:pt x="43" y="2137"/>
                  <a:pt x="49" y="2125"/>
                  <a:pt x="55" y="2113"/>
                </a:cubicBezTo>
                <a:cubicBezTo>
                  <a:pt x="60" y="2100"/>
                  <a:pt x="66" y="2088"/>
                  <a:pt x="64" y="2073"/>
                </a:cubicBezTo>
                <a:close/>
                <a:moveTo>
                  <a:pt x="403" y="1819"/>
                </a:moveTo>
                <a:cubicBezTo>
                  <a:pt x="409" y="1811"/>
                  <a:pt x="415" y="1803"/>
                  <a:pt x="420" y="1794"/>
                </a:cubicBezTo>
                <a:cubicBezTo>
                  <a:pt x="427" y="1783"/>
                  <a:pt x="433" y="1771"/>
                  <a:pt x="439" y="1758"/>
                </a:cubicBezTo>
                <a:cubicBezTo>
                  <a:pt x="444" y="1746"/>
                  <a:pt x="450" y="1733"/>
                  <a:pt x="448" y="1718"/>
                </a:cubicBezTo>
                <a:cubicBezTo>
                  <a:pt x="448" y="1715"/>
                  <a:pt x="447" y="1712"/>
                  <a:pt x="446" y="1710"/>
                </a:cubicBezTo>
                <a:cubicBezTo>
                  <a:pt x="443" y="1707"/>
                  <a:pt x="440" y="1707"/>
                  <a:pt x="437" y="1708"/>
                </a:cubicBezTo>
                <a:cubicBezTo>
                  <a:pt x="430" y="1710"/>
                  <a:pt x="426" y="1716"/>
                  <a:pt x="422" y="1723"/>
                </a:cubicBezTo>
                <a:cubicBezTo>
                  <a:pt x="417" y="1730"/>
                  <a:pt x="412" y="1738"/>
                  <a:pt x="409" y="1747"/>
                </a:cubicBezTo>
                <a:cubicBezTo>
                  <a:pt x="403" y="1761"/>
                  <a:pt x="399" y="1777"/>
                  <a:pt x="394" y="1792"/>
                </a:cubicBezTo>
                <a:cubicBezTo>
                  <a:pt x="390" y="1807"/>
                  <a:pt x="381" y="1833"/>
                  <a:pt x="385" y="1837"/>
                </a:cubicBezTo>
                <a:cubicBezTo>
                  <a:pt x="388" y="1841"/>
                  <a:pt x="398" y="1826"/>
                  <a:pt x="403" y="1819"/>
                </a:cubicBezTo>
                <a:close/>
                <a:moveTo>
                  <a:pt x="69" y="2149"/>
                </a:moveTo>
                <a:cubicBezTo>
                  <a:pt x="69" y="2149"/>
                  <a:pt x="68" y="2149"/>
                  <a:pt x="68" y="2148"/>
                </a:cubicBezTo>
                <a:cubicBezTo>
                  <a:pt x="66" y="2147"/>
                  <a:pt x="63" y="2147"/>
                  <a:pt x="60" y="2148"/>
                </a:cubicBezTo>
                <a:cubicBezTo>
                  <a:pt x="55" y="2151"/>
                  <a:pt x="50" y="2154"/>
                  <a:pt x="45" y="2159"/>
                </a:cubicBezTo>
                <a:cubicBezTo>
                  <a:pt x="75" y="2159"/>
                  <a:pt x="75" y="2159"/>
                  <a:pt x="75" y="2159"/>
                </a:cubicBezTo>
                <a:cubicBezTo>
                  <a:pt x="74" y="2157"/>
                  <a:pt x="74" y="2155"/>
                  <a:pt x="73" y="2153"/>
                </a:cubicBezTo>
                <a:cubicBezTo>
                  <a:pt x="72" y="2152"/>
                  <a:pt x="71" y="2150"/>
                  <a:pt x="69" y="2149"/>
                </a:cubicBezTo>
                <a:close/>
                <a:moveTo>
                  <a:pt x="19" y="1468"/>
                </a:moveTo>
                <a:cubicBezTo>
                  <a:pt x="25" y="1460"/>
                  <a:pt x="31" y="1452"/>
                  <a:pt x="36" y="1443"/>
                </a:cubicBezTo>
                <a:cubicBezTo>
                  <a:pt x="43" y="1432"/>
                  <a:pt x="49" y="1420"/>
                  <a:pt x="55" y="1407"/>
                </a:cubicBezTo>
                <a:cubicBezTo>
                  <a:pt x="60" y="1395"/>
                  <a:pt x="66" y="1382"/>
                  <a:pt x="64" y="1368"/>
                </a:cubicBezTo>
                <a:cubicBezTo>
                  <a:pt x="64" y="1364"/>
                  <a:pt x="63" y="1361"/>
                  <a:pt x="62" y="1359"/>
                </a:cubicBezTo>
                <a:cubicBezTo>
                  <a:pt x="59" y="1356"/>
                  <a:pt x="56" y="1356"/>
                  <a:pt x="53" y="1357"/>
                </a:cubicBezTo>
                <a:cubicBezTo>
                  <a:pt x="46" y="1359"/>
                  <a:pt x="42" y="1365"/>
                  <a:pt x="38" y="1372"/>
                </a:cubicBezTo>
                <a:cubicBezTo>
                  <a:pt x="33" y="1379"/>
                  <a:pt x="28" y="1387"/>
                  <a:pt x="25" y="1396"/>
                </a:cubicBezTo>
                <a:cubicBezTo>
                  <a:pt x="19" y="1411"/>
                  <a:pt x="15" y="1426"/>
                  <a:pt x="10" y="1441"/>
                </a:cubicBezTo>
                <a:cubicBezTo>
                  <a:pt x="8" y="1449"/>
                  <a:pt x="4" y="1461"/>
                  <a:pt x="2" y="1471"/>
                </a:cubicBezTo>
                <a:cubicBezTo>
                  <a:pt x="2" y="1487"/>
                  <a:pt x="2" y="1487"/>
                  <a:pt x="2" y="1487"/>
                </a:cubicBezTo>
                <a:cubicBezTo>
                  <a:pt x="6" y="1488"/>
                  <a:pt x="14" y="1474"/>
                  <a:pt x="19" y="1468"/>
                </a:cubicBezTo>
                <a:close/>
                <a:moveTo>
                  <a:pt x="9" y="1381"/>
                </a:moveTo>
                <a:cubicBezTo>
                  <a:pt x="12" y="1364"/>
                  <a:pt x="14" y="1347"/>
                  <a:pt x="14" y="1330"/>
                </a:cubicBezTo>
                <a:cubicBezTo>
                  <a:pt x="15" y="1316"/>
                  <a:pt x="16" y="1293"/>
                  <a:pt x="4" y="1285"/>
                </a:cubicBezTo>
                <a:cubicBezTo>
                  <a:pt x="3" y="1285"/>
                  <a:pt x="2" y="1285"/>
                  <a:pt x="2" y="1285"/>
                </a:cubicBezTo>
                <a:cubicBezTo>
                  <a:pt x="2" y="1425"/>
                  <a:pt x="2" y="1425"/>
                  <a:pt x="2" y="1425"/>
                </a:cubicBezTo>
                <a:cubicBezTo>
                  <a:pt x="3" y="1421"/>
                  <a:pt x="4" y="1416"/>
                  <a:pt x="5" y="1411"/>
                </a:cubicBezTo>
                <a:cubicBezTo>
                  <a:pt x="7" y="1401"/>
                  <a:pt x="8" y="1391"/>
                  <a:pt x="9" y="1381"/>
                </a:cubicBezTo>
                <a:close/>
                <a:moveTo>
                  <a:pt x="360" y="1751"/>
                </a:moveTo>
                <a:cubicBezTo>
                  <a:pt x="356" y="1736"/>
                  <a:pt x="350" y="1713"/>
                  <a:pt x="337" y="1708"/>
                </a:cubicBezTo>
                <a:cubicBezTo>
                  <a:pt x="332" y="1706"/>
                  <a:pt x="327" y="1708"/>
                  <a:pt x="324" y="1712"/>
                </a:cubicBezTo>
                <a:cubicBezTo>
                  <a:pt x="320" y="1718"/>
                  <a:pt x="320" y="1726"/>
                  <a:pt x="322" y="1733"/>
                </a:cubicBezTo>
                <a:cubicBezTo>
                  <a:pt x="328" y="1754"/>
                  <a:pt x="336" y="1774"/>
                  <a:pt x="346" y="1793"/>
                </a:cubicBezTo>
                <a:cubicBezTo>
                  <a:pt x="351" y="1802"/>
                  <a:pt x="357" y="1811"/>
                  <a:pt x="362" y="1820"/>
                </a:cubicBezTo>
                <a:cubicBezTo>
                  <a:pt x="365" y="1824"/>
                  <a:pt x="379" y="1848"/>
                  <a:pt x="379" y="1838"/>
                </a:cubicBezTo>
                <a:cubicBezTo>
                  <a:pt x="379" y="1826"/>
                  <a:pt x="376" y="1813"/>
                  <a:pt x="373" y="1802"/>
                </a:cubicBezTo>
                <a:cubicBezTo>
                  <a:pt x="370" y="1785"/>
                  <a:pt x="365" y="1768"/>
                  <a:pt x="360" y="1751"/>
                </a:cubicBezTo>
                <a:close/>
                <a:moveTo>
                  <a:pt x="69" y="1444"/>
                </a:moveTo>
                <a:cubicBezTo>
                  <a:pt x="69" y="1443"/>
                  <a:pt x="68" y="1443"/>
                  <a:pt x="68" y="1443"/>
                </a:cubicBezTo>
                <a:cubicBezTo>
                  <a:pt x="66" y="1442"/>
                  <a:pt x="63" y="1442"/>
                  <a:pt x="60" y="1443"/>
                </a:cubicBezTo>
                <a:cubicBezTo>
                  <a:pt x="47" y="1448"/>
                  <a:pt x="36" y="1463"/>
                  <a:pt x="27" y="1476"/>
                </a:cubicBezTo>
                <a:cubicBezTo>
                  <a:pt x="16" y="1493"/>
                  <a:pt x="0" y="1529"/>
                  <a:pt x="3" y="1536"/>
                </a:cubicBezTo>
                <a:cubicBezTo>
                  <a:pt x="6" y="1542"/>
                  <a:pt x="44" y="1517"/>
                  <a:pt x="59" y="1497"/>
                </a:cubicBezTo>
                <a:cubicBezTo>
                  <a:pt x="67" y="1485"/>
                  <a:pt x="82" y="1464"/>
                  <a:pt x="73" y="1448"/>
                </a:cubicBezTo>
                <a:cubicBezTo>
                  <a:pt x="72" y="1446"/>
                  <a:pt x="71" y="1445"/>
                  <a:pt x="69" y="1444"/>
                </a:cubicBezTo>
                <a:close/>
                <a:moveTo>
                  <a:pt x="362" y="1841"/>
                </a:moveTo>
                <a:cubicBezTo>
                  <a:pt x="356" y="1827"/>
                  <a:pt x="349" y="1814"/>
                  <a:pt x="340" y="1802"/>
                </a:cubicBezTo>
                <a:cubicBezTo>
                  <a:pt x="337" y="1797"/>
                  <a:pt x="333" y="1793"/>
                  <a:pt x="328" y="1791"/>
                </a:cubicBezTo>
                <a:cubicBezTo>
                  <a:pt x="323" y="1789"/>
                  <a:pt x="317" y="1791"/>
                  <a:pt x="314" y="1796"/>
                </a:cubicBezTo>
                <a:cubicBezTo>
                  <a:pt x="312" y="1800"/>
                  <a:pt x="311" y="1804"/>
                  <a:pt x="312" y="1808"/>
                </a:cubicBezTo>
                <a:cubicBezTo>
                  <a:pt x="312" y="1812"/>
                  <a:pt x="313" y="1816"/>
                  <a:pt x="314" y="1820"/>
                </a:cubicBezTo>
                <a:cubicBezTo>
                  <a:pt x="325" y="1849"/>
                  <a:pt x="345" y="1869"/>
                  <a:pt x="365" y="1886"/>
                </a:cubicBezTo>
                <a:cubicBezTo>
                  <a:pt x="367" y="1887"/>
                  <a:pt x="369" y="1889"/>
                  <a:pt x="371" y="1890"/>
                </a:cubicBezTo>
                <a:cubicBezTo>
                  <a:pt x="372" y="1890"/>
                  <a:pt x="373" y="1890"/>
                  <a:pt x="374" y="1890"/>
                </a:cubicBezTo>
                <a:cubicBezTo>
                  <a:pt x="375" y="1890"/>
                  <a:pt x="376" y="1889"/>
                  <a:pt x="377" y="1888"/>
                </a:cubicBezTo>
                <a:cubicBezTo>
                  <a:pt x="381" y="1883"/>
                  <a:pt x="375" y="1869"/>
                  <a:pt x="374" y="1865"/>
                </a:cubicBezTo>
                <a:cubicBezTo>
                  <a:pt x="370" y="1856"/>
                  <a:pt x="366" y="1849"/>
                  <a:pt x="362" y="1841"/>
                </a:cubicBezTo>
                <a:close/>
                <a:moveTo>
                  <a:pt x="69" y="738"/>
                </a:moveTo>
                <a:cubicBezTo>
                  <a:pt x="69" y="738"/>
                  <a:pt x="68" y="738"/>
                  <a:pt x="68" y="737"/>
                </a:cubicBezTo>
                <a:cubicBezTo>
                  <a:pt x="66" y="736"/>
                  <a:pt x="63" y="736"/>
                  <a:pt x="60" y="737"/>
                </a:cubicBezTo>
                <a:cubicBezTo>
                  <a:pt x="47" y="743"/>
                  <a:pt x="36" y="757"/>
                  <a:pt x="27" y="770"/>
                </a:cubicBezTo>
                <a:cubicBezTo>
                  <a:pt x="16" y="788"/>
                  <a:pt x="0" y="824"/>
                  <a:pt x="3" y="830"/>
                </a:cubicBezTo>
                <a:cubicBezTo>
                  <a:pt x="6" y="836"/>
                  <a:pt x="44" y="811"/>
                  <a:pt x="59" y="791"/>
                </a:cubicBezTo>
                <a:cubicBezTo>
                  <a:pt x="67" y="780"/>
                  <a:pt x="82" y="758"/>
                  <a:pt x="73" y="742"/>
                </a:cubicBezTo>
                <a:cubicBezTo>
                  <a:pt x="72" y="741"/>
                  <a:pt x="71" y="739"/>
                  <a:pt x="69" y="738"/>
                </a:cubicBezTo>
                <a:close/>
                <a:moveTo>
                  <a:pt x="69" y="32"/>
                </a:moveTo>
                <a:cubicBezTo>
                  <a:pt x="69" y="32"/>
                  <a:pt x="68" y="32"/>
                  <a:pt x="68" y="32"/>
                </a:cubicBezTo>
                <a:cubicBezTo>
                  <a:pt x="66" y="31"/>
                  <a:pt x="63" y="31"/>
                  <a:pt x="60" y="32"/>
                </a:cubicBezTo>
                <a:cubicBezTo>
                  <a:pt x="47" y="37"/>
                  <a:pt x="36" y="52"/>
                  <a:pt x="27" y="65"/>
                </a:cubicBezTo>
                <a:cubicBezTo>
                  <a:pt x="16" y="82"/>
                  <a:pt x="0" y="118"/>
                  <a:pt x="3" y="124"/>
                </a:cubicBezTo>
                <a:cubicBezTo>
                  <a:pt x="6" y="131"/>
                  <a:pt x="44" y="106"/>
                  <a:pt x="59" y="85"/>
                </a:cubicBezTo>
                <a:cubicBezTo>
                  <a:pt x="67" y="74"/>
                  <a:pt x="82" y="52"/>
                  <a:pt x="73" y="37"/>
                </a:cubicBezTo>
                <a:cubicBezTo>
                  <a:pt x="72" y="35"/>
                  <a:pt x="71" y="33"/>
                  <a:pt x="69" y="32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E0812DE8-6430-4819-851F-34E1D5353E12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E5ACBF8F-DA13-42DE-9678-188D12AF7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0841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9"/>
          <p:cNvSpPr>
            <a:spLocks noEditPoints="1"/>
          </p:cNvSpPr>
          <p:nvPr/>
        </p:nvSpPr>
        <p:spPr bwMode="auto">
          <a:xfrm flipH="1">
            <a:off x="9497351" y="1"/>
            <a:ext cx="2706681" cy="6858000"/>
          </a:xfrm>
          <a:custGeom>
            <a:avLst/>
            <a:gdLst/>
            <a:ahLst/>
            <a:cxnLst/>
            <a:rect l="0" t="0" r="r" b="b"/>
            <a:pathLst>
              <a:path w="850" h="2159">
                <a:moveTo>
                  <a:pt x="385" y="1133"/>
                </a:moveTo>
                <a:cubicBezTo>
                  <a:pt x="388" y="1137"/>
                  <a:pt x="398" y="1122"/>
                  <a:pt x="403" y="1115"/>
                </a:cubicBezTo>
                <a:cubicBezTo>
                  <a:pt x="409" y="1107"/>
                  <a:pt x="415" y="1099"/>
                  <a:pt x="420" y="1090"/>
                </a:cubicBezTo>
                <a:cubicBezTo>
                  <a:pt x="427" y="1079"/>
                  <a:pt x="433" y="1067"/>
                  <a:pt x="439" y="1054"/>
                </a:cubicBezTo>
                <a:cubicBezTo>
                  <a:pt x="444" y="1042"/>
                  <a:pt x="450" y="1030"/>
                  <a:pt x="448" y="1015"/>
                </a:cubicBezTo>
                <a:cubicBezTo>
                  <a:pt x="448" y="1012"/>
                  <a:pt x="447" y="1008"/>
                  <a:pt x="446" y="1006"/>
                </a:cubicBezTo>
                <a:cubicBezTo>
                  <a:pt x="443" y="1003"/>
                  <a:pt x="440" y="1003"/>
                  <a:pt x="437" y="1004"/>
                </a:cubicBezTo>
                <a:cubicBezTo>
                  <a:pt x="430" y="1006"/>
                  <a:pt x="426" y="1012"/>
                  <a:pt x="422" y="1019"/>
                </a:cubicBezTo>
                <a:cubicBezTo>
                  <a:pt x="417" y="1026"/>
                  <a:pt x="412" y="1034"/>
                  <a:pt x="409" y="1043"/>
                </a:cubicBezTo>
                <a:cubicBezTo>
                  <a:pt x="403" y="1058"/>
                  <a:pt x="399" y="1073"/>
                  <a:pt x="394" y="1088"/>
                </a:cubicBezTo>
                <a:cubicBezTo>
                  <a:pt x="390" y="1103"/>
                  <a:pt x="381" y="1129"/>
                  <a:pt x="385" y="1133"/>
                </a:cubicBezTo>
                <a:close/>
                <a:moveTo>
                  <a:pt x="360" y="1047"/>
                </a:moveTo>
                <a:cubicBezTo>
                  <a:pt x="356" y="1033"/>
                  <a:pt x="350" y="1009"/>
                  <a:pt x="337" y="1004"/>
                </a:cubicBezTo>
                <a:cubicBezTo>
                  <a:pt x="332" y="1003"/>
                  <a:pt x="327" y="1004"/>
                  <a:pt x="324" y="1008"/>
                </a:cubicBezTo>
                <a:cubicBezTo>
                  <a:pt x="320" y="1014"/>
                  <a:pt x="320" y="1022"/>
                  <a:pt x="322" y="1029"/>
                </a:cubicBezTo>
                <a:cubicBezTo>
                  <a:pt x="328" y="1050"/>
                  <a:pt x="336" y="1071"/>
                  <a:pt x="346" y="1089"/>
                </a:cubicBezTo>
                <a:cubicBezTo>
                  <a:pt x="351" y="1098"/>
                  <a:pt x="357" y="1107"/>
                  <a:pt x="362" y="1116"/>
                </a:cubicBezTo>
                <a:cubicBezTo>
                  <a:pt x="365" y="1120"/>
                  <a:pt x="379" y="1144"/>
                  <a:pt x="379" y="1134"/>
                </a:cubicBezTo>
                <a:cubicBezTo>
                  <a:pt x="379" y="1122"/>
                  <a:pt x="376" y="1110"/>
                  <a:pt x="373" y="1098"/>
                </a:cubicBezTo>
                <a:cubicBezTo>
                  <a:pt x="370" y="1081"/>
                  <a:pt x="365" y="1064"/>
                  <a:pt x="360" y="1047"/>
                </a:cubicBezTo>
                <a:close/>
                <a:moveTo>
                  <a:pt x="385" y="425"/>
                </a:moveTo>
                <a:cubicBezTo>
                  <a:pt x="388" y="429"/>
                  <a:pt x="398" y="414"/>
                  <a:pt x="403" y="406"/>
                </a:cubicBezTo>
                <a:cubicBezTo>
                  <a:pt x="409" y="399"/>
                  <a:pt x="415" y="390"/>
                  <a:pt x="420" y="382"/>
                </a:cubicBezTo>
                <a:cubicBezTo>
                  <a:pt x="427" y="370"/>
                  <a:pt x="433" y="358"/>
                  <a:pt x="439" y="346"/>
                </a:cubicBezTo>
                <a:cubicBezTo>
                  <a:pt x="444" y="333"/>
                  <a:pt x="450" y="321"/>
                  <a:pt x="448" y="306"/>
                </a:cubicBezTo>
                <a:cubicBezTo>
                  <a:pt x="448" y="303"/>
                  <a:pt x="447" y="300"/>
                  <a:pt x="446" y="298"/>
                </a:cubicBezTo>
                <a:cubicBezTo>
                  <a:pt x="443" y="295"/>
                  <a:pt x="440" y="295"/>
                  <a:pt x="437" y="296"/>
                </a:cubicBezTo>
                <a:cubicBezTo>
                  <a:pt x="430" y="298"/>
                  <a:pt x="426" y="304"/>
                  <a:pt x="422" y="310"/>
                </a:cubicBezTo>
                <a:cubicBezTo>
                  <a:pt x="417" y="318"/>
                  <a:pt x="412" y="326"/>
                  <a:pt x="409" y="335"/>
                </a:cubicBezTo>
                <a:cubicBezTo>
                  <a:pt x="403" y="349"/>
                  <a:pt x="399" y="364"/>
                  <a:pt x="394" y="380"/>
                </a:cubicBezTo>
                <a:cubicBezTo>
                  <a:pt x="390" y="394"/>
                  <a:pt x="381" y="421"/>
                  <a:pt x="385" y="425"/>
                </a:cubicBezTo>
                <a:close/>
                <a:moveTo>
                  <a:pt x="377" y="352"/>
                </a:moveTo>
                <a:cubicBezTo>
                  <a:pt x="378" y="355"/>
                  <a:pt x="381" y="374"/>
                  <a:pt x="385" y="366"/>
                </a:cubicBezTo>
                <a:cubicBezTo>
                  <a:pt x="387" y="361"/>
                  <a:pt x="388" y="355"/>
                  <a:pt x="389" y="350"/>
                </a:cubicBezTo>
                <a:cubicBezTo>
                  <a:pt x="391" y="340"/>
                  <a:pt x="392" y="330"/>
                  <a:pt x="393" y="320"/>
                </a:cubicBezTo>
                <a:cubicBezTo>
                  <a:pt x="396" y="303"/>
                  <a:pt x="398" y="286"/>
                  <a:pt x="398" y="268"/>
                </a:cubicBezTo>
                <a:cubicBezTo>
                  <a:pt x="399" y="254"/>
                  <a:pt x="400" y="232"/>
                  <a:pt x="388" y="224"/>
                </a:cubicBezTo>
                <a:cubicBezTo>
                  <a:pt x="383" y="221"/>
                  <a:pt x="376" y="223"/>
                  <a:pt x="372" y="228"/>
                </a:cubicBezTo>
                <a:cubicBezTo>
                  <a:pt x="368" y="233"/>
                  <a:pt x="366" y="241"/>
                  <a:pt x="365" y="248"/>
                </a:cubicBezTo>
                <a:cubicBezTo>
                  <a:pt x="366" y="273"/>
                  <a:pt x="369" y="298"/>
                  <a:pt x="372" y="323"/>
                </a:cubicBezTo>
                <a:cubicBezTo>
                  <a:pt x="374" y="333"/>
                  <a:pt x="375" y="343"/>
                  <a:pt x="377" y="352"/>
                </a:cubicBezTo>
                <a:close/>
                <a:moveTo>
                  <a:pt x="388" y="933"/>
                </a:moveTo>
                <a:cubicBezTo>
                  <a:pt x="383" y="930"/>
                  <a:pt x="376" y="932"/>
                  <a:pt x="372" y="937"/>
                </a:cubicBezTo>
                <a:cubicBezTo>
                  <a:pt x="368" y="942"/>
                  <a:pt x="366" y="949"/>
                  <a:pt x="365" y="956"/>
                </a:cubicBezTo>
                <a:cubicBezTo>
                  <a:pt x="366" y="982"/>
                  <a:pt x="369" y="1006"/>
                  <a:pt x="372" y="1031"/>
                </a:cubicBezTo>
                <a:cubicBezTo>
                  <a:pt x="374" y="1041"/>
                  <a:pt x="375" y="1051"/>
                  <a:pt x="377" y="1061"/>
                </a:cubicBezTo>
                <a:cubicBezTo>
                  <a:pt x="378" y="1064"/>
                  <a:pt x="381" y="1082"/>
                  <a:pt x="385" y="1074"/>
                </a:cubicBezTo>
                <a:cubicBezTo>
                  <a:pt x="387" y="1070"/>
                  <a:pt x="388" y="1063"/>
                  <a:pt x="389" y="1058"/>
                </a:cubicBezTo>
                <a:cubicBezTo>
                  <a:pt x="391" y="1048"/>
                  <a:pt x="392" y="1038"/>
                  <a:pt x="393" y="1028"/>
                </a:cubicBezTo>
                <a:cubicBezTo>
                  <a:pt x="396" y="1011"/>
                  <a:pt x="398" y="994"/>
                  <a:pt x="398" y="977"/>
                </a:cubicBezTo>
                <a:cubicBezTo>
                  <a:pt x="399" y="963"/>
                  <a:pt x="400" y="940"/>
                  <a:pt x="388" y="933"/>
                </a:cubicBezTo>
                <a:close/>
                <a:moveTo>
                  <a:pt x="314" y="408"/>
                </a:moveTo>
                <a:cubicBezTo>
                  <a:pt x="325" y="437"/>
                  <a:pt x="345" y="457"/>
                  <a:pt x="365" y="474"/>
                </a:cubicBezTo>
                <a:cubicBezTo>
                  <a:pt x="367" y="475"/>
                  <a:pt x="369" y="477"/>
                  <a:pt x="371" y="478"/>
                </a:cubicBezTo>
                <a:cubicBezTo>
                  <a:pt x="372" y="478"/>
                  <a:pt x="373" y="478"/>
                  <a:pt x="374" y="478"/>
                </a:cubicBezTo>
                <a:cubicBezTo>
                  <a:pt x="375" y="478"/>
                  <a:pt x="376" y="477"/>
                  <a:pt x="377" y="476"/>
                </a:cubicBezTo>
                <a:cubicBezTo>
                  <a:pt x="381" y="471"/>
                  <a:pt x="375" y="457"/>
                  <a:pt x="374" y="453"/>
                </a:cubicBezTo>
                <a:cubicBezTo>
                  <a:pt x="370" y="444"/>
                  <a:pt x="366" y="436"/>
                  <a:pt x="362" y="429"/>
                </a:cubicBezTo>
                <a:cubicBezTo>
                  <a:pt x="356" y="415"/>
                  <a:pt x="349" y="402"/>
                  <a:pt x="340" y="390"/>
                </a:cubicBezTo>
                <a:cubicBezTo>
                  <a:pt x="337" y="385"/>
                  <a:pt x="333" y="381"/>
                  <a:pt x="328" y="379"/>
                </a:cubicBezTo>
                <a:cubicBezTo>
                  <a:pt x="323" y="377"/>
                  <a:pt x="317" y="379"/>
                  <a:pt x="314" y="384"/>
                </a:cubicBezTo>
                <a:cubicBezTo>
                  <a:pt x="312" y="387"/>
                  <a:pt x="311" y="392"/>
                  <a:pt x="312" y="396"/>
                </a:cubicBezTo>
                <a:cubicBezTo>
                  <a:pt x="312" y="400"/>
                  <a:pt x="313" y="404"/>
                  <a:pt x="314" y="408"/>
                </a:cubicBezTo>
                <a:close/>
                <a:moveTo>
                  <a:pt x="9" y="675"/>
                </a:moveTo>
                <a:cubicBezTo>
                  <a:pt x="12" y="658"/>
                  <a:pt x="14" y="641"/>
                  <a:pt x="14" y="624"/>
                </a:cubicBezTo>
                <a:cubicBezTo>
                  <a:pt x="15" y="610"/>
                  <a:pt x="16" y="587"/>
                  <a:pt x="4" y="580"/>
                </a:cubicBezTo>
                <a:cubicBezTo>
                  <a:pt x="3" y="579"/>
                  <a:pt x="2" y="579"/>
                  <a:pt x="2" y="579"/>
                </a:cubicBezTo>
                <a:cubicBezTo>
                  <a:pt x="2" y="720"/>
                  <a:pt x="2" y="720"/>
                  <a:pt x="2" y="720"/>
                </a:cubicBezTo>
                <a:cubicBezTo>
                  <a:pt x="3" y="715"/>
                  <a:pt x="4" y="710"/>
                  <a:pt x="5" y="706"/>
                </a:cubicBezTo>
                <a:cubicBezTo>
                  <a:pt x="7" y="696"/>
                  <a:pt x="8" y="685"/>
                  <a:pt x="9" y="675"/>
                </a:cubicBezTo>
                <a:close/>
                <a:moveTo>
                  <a:pt x="19" y="56"/>
                </a:moveTo>
                <a:cubicBezTo>
                  <a:pt x="25" y="49"/>
                  <a:pt x="31" y="41"/>
                  <a:pt x="36" y="32"/>
                </a:cubicBezTo>
                <a:cubicBezTo>
                  <a:pt x="42" y="22"/>
                  <a:pt x="48" y="11"/>
                  <a:pt x="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6" y="10"/>
                  <a:pt x="13" y="20"/>
                  <a:pt x="10" y="30"/>
                </a:cubicBezTo>
                <a:cubicBezTo>
                  <a:pt x="8" y="38"/>
                  <a:pt x="4" y="50"/>
                  <a:pt x="2" y="59"/>
                </a:cubicBezTo>
                <a:cubicBezTo>
                  <a:pt x="2" y="76"/>
                  <a:pt x="2" y="76"/>
                  <a:pt x="2" y="76"/>
                </a:cubicBezTo>
                <a:cubicBezTo>
                  <a:pt x="6" y="77"/>
                  <a:pt x="14" y="63"/>
                  <a:pt x="19" y="56"/>
                </a:cubicBezTo>
                <a:close/>
                <a:moveTo>
                  <a:pt x="314" y="1116"/>
                </a:moveTo>
                <a:cubicBezTo>
                  <a:pt x="325" y="1146"/>
                  <a:pt x="345" y="1165"/>
                  <a:pt x="365" y="1182"/>
                </a:cubicBezTo>
                <a:cubicBezTo>
                  <a:pt x="367" y="1184"/>
                  <a:pt x="369" y="1185"/>
                  <a:pt x="371" y="1186"/>
                </a:cubicBezTo>
                <a:cubicBezTo>
                  <a:pt x="372" y="1186"/>
                  <a:pt x="373" y="1186"/>
                  <a:pt x="374" y="1186"/>
                </a:cubicBezTo>
                <a:cubicBezTo>
                  <a:pt x="375" y="1186"/>
                  <a:pt x="376" y="1185"/>
                  <a:pt x="377" y="1184"/>
                </a:cubicBezTo>
                <a:cubicBezTo>
                  <a:pt x="381" y="1179"/>
                  <a:pt x="375" y="1166"/>
                  <a:pt x="374" y="1161"/>
                </a:cubicBezTo>
                <a:cubicBezTo>
                  <a:pt x="370" y="1153"/>
                  <a:pt x="366" y="1145"/>
                  <a:pt x="362" y="1137"/>
                </a:cubicBezTo>
                <a:cubicBezTo>
                  <a:pt x="356" y="1124"/>
                  <a:pt x="349" y="1110"/>
                  <a:pt x="340" y="1099"/>
                </a:cubicBezTo>
                <a:cubicBezTo>
                  <a:pt x="337" y="1094"/>
                  <a:pt x="333" y="1089"/>
                  <a:pt x="328" y="1087"/>
                </a:cubicBezTo>
                <a:cubicBezTo>
                  <a:pt x="323" y="1086"/>
                  <a:pt x="317" y="1087"/>
                  <a:pt x="314" y="1093"/>
                </a:cubicBezTo>
                <a:cubicBezTo>
                  <a:pt x="312" y="1096"/>
                  <a:pt x="311" y="1100"/>
                  <a:pt x="312" y="1104"/>
                </a:cubicBezTo>
                <a:cubicBezTo>
                  <a:pt x="312" y="1109"/>
                  <a:pt x="313" y="1112"/>
                  <a:pt x="314" y="1116"/>
                </a:cubicBezTo>
                <a:close/>
                <a:moveTo>
                  <a:pt x="346" y="381"/>
                </a:moveTo>
                <a:cubicBezTo>
                  <a:pt x="351" y="390"/>
                  <a:pt x="357" y="399"/>
                  <a:pt x="362" y="407"/>
                </a:cubicBezTo>
                <a:cubicBezTo>
                  <a:pt x="365" y="411"/>
                  <a:pt x="379" y="436"/>
                  <a:pt x="379" y="426"/>
                </a:cubicBezTo>
                <a:cubicBezTo>
                  <a:pt x="379" y="414"/>
                  <a:pt x="376" y="401"/>
                  <a:pt x="373" y="390"/>
                </a:cubicBezTo>
                <a:cubicBezTo>
                  <a:pt x="370" y="373"/>
                  <a:pt x="365" y="355"/>
                  <a:pt x="360" y="339"/>
                </a:cubicBezTo>
                <a:cubicBezTo>
                  <a:pt x="356" y="324"/>
                  <a:pt x="350" y="301"/>
                  <a:pt x="337" y="296"/>
                </a:cubicBezTo>
                <a:cubicBezTo>
                  <a:pt x="332" y="294"/>
                  <a:pt x="327" y="296"/>
                  <a:pt x="324" y="300"/>
                </a:cubicBezTo>
                <a:cubicBezTo>
                  <a:pt x="320" y="305"/>
                  <a:pt x="320" y="314"/>
                  <a:pt x="322" y="321"/>
                </a:cubicBezTo>
                <a:cubicBezTo>
                  <a:pt x="328" y="342"/>
                  <a:pt x="336" y="362"/>
                  <a:pt x="346" y="381"/>
                </a:cubicBezTo>
                <a:close/>
                <a:moveTo>
                  <a:pt x="698" y="764"/>
                </a:moveTo>
                <a:cubicBezTo>
                  <a:pt x="709" y="793"/>
                  <a:pt x="729" y="813"/>
                  <a:pt x="749" y="829"/>
                </a:cubicBezTo>
                <a:cubicBezTo>
                  <a:pt x="751" y="831"/>
                  <a:pt x="753" y="833"/>
                  <a:pt x="755" y="833"/>
                </a:cubicBezTo>
                <a:cubicBezTo>
                  <a:pt x="756" y="833"/>
                  <a:pt x="757" y="834"/>
                  <a:pt x="758" y="833"/>
                </a:cubicBezTo>
                <a:cubicBezTo>
                  <a:pt x="759" y="833"/>
                  <a:pt x="760" y="833"/>
                  <a:pt x="761" y="831"/>
                </a:cubicBezTo>
                <a:cubicBezTo>
                  <a:pt x="765" y="826"/>
                  <a:pt x="759" y="813"/>
                  <a:pt x="758" y="808"/>
                </a:cubicBezTo>
                <a:cubicBezTo>
                  <a:pt x="754" y="800"/>
                  <a:pt x="750" y="792"/>
                  <a:pt x="746" y="784"/>
                </a:cubicBezTo>
                <a:cubicBezTo>
                  <a:pt x="740" y="771"/>
                  <a:pt x="733" y="758"/>
                  <a:pt x="724" y="746"/>
                </a:cubicBezTo>
                <a:cubicBezTo>
                  <a:pt x="721" y="741"/>
                  <a:pt x="717" y="736"/>
                  <a:pt x="712" y="735"/>
                </a:cubicBezTo>
                <a:cubicBezTo>
                  <a:pt x="707" y="733"/>
                  <a:pt x="701" y="734"/>
                  <a:pt x="698" y="740"/>
                </a:cubicBezTo>
                <a:cubicBezTo>
                  <a:pt x="696" y="743"/>
                  <a:pt x="695" y="747"/>
                  <a:pt x="696" y="752"/>
                </a:cubicBezTo>
                <a:cubicBezTo>
                  <a:pt x="696" y="756"/>
                  <a:pt x="697" y="760"/>
                  <a:pt x="698" y="764"/>
                </a:cubicBezTo>
                <a:close/>
                <a:moveTo>
                  <a:pt x="2" y="0"/>
                </a:moveTo>
                <a:cubicBezTo>
                  <a:pt x="2" y="14"/>
                  <a:pt x="2" y="14"/>
                  <a:pt x="2" y="14"/>
                </a:cubicBezTo>
                <a:cubicBezTo>
                  <a:pt x="3" y="10"/>
                  <a:pt x="4" y="5"/>
                  <a:pt x="5" y="0"/>
                </a:cubicBezTo>
                <a:lnTo>
                  <a:pt x="2" y="0"/>
                </a:lnTo>
                <a:close/>
                <a:moveTo>
                  <a:pt x="769" y="1486"/>
                </a:moveTo>
                <a:cubicBezTo>
                  <a:pt x="772" y="1490"/>
                  <a:pt x="782" y="1475"/>
                  <a:pt x="787" y="1468"/>
                </a:cubicBezTo>
                <a:cubicBezTo>
                  <a:pt x="793" y="1460"/>
                  <a:pt x="799" y="1452"/>
                  <a:pt x="804" y="1443"/>
                </a:cubicBezTo>
                <a:cubicBezTo>
                  <a:pt x="811" y="1432"/>
                  <a:pt x="817" y="1420"/>
                  <a:pt x="823" y="1407"/>
                </a:cubicBezTo>
                <a:cubicBezTo>
                  <a:pt x="828" y="1395"/>
                  <a:pt x="834" y="1382"/>
                  <a:pt x="832" y="1368"/>
                </a:cubicBezTo>
                <a:cubicBezTo>
                  <a:pt x="832" y="1364"/>
                  <a:pt x="831" y="1361"/>
                  <a:pt x="830" y="1359"/>
                </a:cubicBezTo>
                <a:cubicBezTo>
                  <a:pt x="827" y="1356"/>
                  <a:pt x="824" y="1356"/>
                  <a:pt x="821" y="1357"/>
                </a:cubicBezTo>
                <a:cubicBezTo>
                  <a:pt x="814" y="1359"/>
                  <a:pt x="810" y="1365"/>
                  <a:pt x="806" y="1372"/>
                </a:cubicBezTo>
                <a:cubicBezTo>
                  <a:pt x="801" y="1379"/>
                  <a:pt x="796" y="1387"/>
                  <a:pt x="793" y="1396"/>
                </a:cubicBezTo>
                <a:cubicBezTo>
                  <a:pt x="787" y="1411"/>
                  <a:pt x="783" y="1426"/>
                  <a:pt x="778" y="1441"/>
                </a:cubicBezTo>
                <a:cubicBezTo>
                  <a:pt x="774" y="1456"/>
                  <a:pt x="765" y="1482"/>
                  <a:pt x="769" y="1486"/>
                </a:cubicBezTo>
                <a:close/>
                <a:moveTo>
                  <a:pt x="744" y="1400"/>
                </a:moveTo>
                <a:cubicBezTo>
                  <a:pt x="740" y="1385"/>
                  <a:pt x="734" y="1362"/>
                  <a:pt x="720" y="1357"/>
                </a:cubicBezTo>
                <a:cubicBezTo>
                  <a:pt x="716" y="1356"/>
                  <a:pt x="711" y="1357"/>
                  <a:pt x="708" y="1361"/>
                </a:cubicBezTo>
                <a:cubicBezTo>
                  <a:pt x="704" y="1367"/>
                  <a:pt x="704" y="1375"/>
                  <a:pt x="706" y="1382"/>
                </a:cubicBezTo>
                <a:cubicBezTo>
                  <a:pt x="712" y="1403"/>
                  <a:pt x="720" y="1423"/>
                  <a:pt x="730" y="1442"/>
                </a:cubicBezTo>
                <a:cubicBezTo>
                  <a:pt x="735" y="1451"/>
                  <a:pt x="741" y="1460"/>
                  <a:pt x="746" y="1469"/>
                </a:cubicBezTo>
                <a:cubicBezTo>
                  <a:pt x="749" y="1473"/>
                  <a:pt x="763" y="1497"/>
                  <a:pt x="763" y="1487"/>
                </a:cubicBezTo>
                <a:cubicBezTo>
                  <a:pt x="763" y="1475"/>
                  <a:pt x="760" y="1462"/>
                  <a:pt x="757" y="1451"/>
                </a:cubicBezTo>
                <a:cubicBezTo>
                  <a:pt x="754" y="1434"/>
                  <a:pt x="749" y="1417"/>
                  <a:pt x="744" y="1400"/>
                </a:cubicBezTo>
                <a:close/>
                <a:moveTo>
                  <a:pt x="698" y="58"/>
                </a:moveTo>
                <a:cubicBezTo>
                  <a:pt x="709" y="87"/>
                  <a:pt x="729" y="107"/>
                  <a:pt x="749" y="124"/>
                </a:cubicBezTo>
                <a:cubicBezTo>
                  <a:pt x="751" y="125"/>
                  <a:pt x="753" y="127"/>
                  <a:pt x="755" y="128"/>
                </a:cubicBezTo>
                <a:cubicBezTo>
                  <a:pt x="756" y="128"/>
                  <a:pt x="757" y="128"/>
                  <a:pt x="758" y="128"/>
                </a:cubicBezTo>
                <a:cubicBezTo>
                  <a:pt x="759" y="128"/>
                  <a:pt x="760" y="127"/>
                  <a:pt x="761" y="126"/>
                </a:cubicBezTo>
                <a:cubicBezTo>
                  <a:pt x="765" y="121"/>
                  <a:pt x="759" y="107"/>
                  <a:pt x="758" y="103"/>
                </a:cubicBezTo>
                <a:cubicBezTo>
                  <a:pt x="754" y="94"/>
                  <a:pt x="750" y="87"/>
                  <a:pt x="746" y="79"/>
                </a:cubicBezTo>
                <a:cubicBezTo>
                  <a:pt x="740" y="65"/>
                  <a:pt x="733" y="52"/>
                  <a:pt x="724" y="40"/>
                </a:cubicBezTo>
                <a:cubicBezTo>
                  <a:pt x="721" y="35"/>
                  <a:pt x="717" y="31"/>
                  <a:pt x="712" y="29"/>
                </a:cubicBezTo>
                <a:cubicBezTo>
                  <a:pt x="707" y="27"/>
                  <a:pt x="701" y="29"/>
                  <a:pt x="698" y="34"/>
                </a:cubicBezTo>
                <a:cubicBezTo>
                  <a:pt x="696" y="37"/>
                  <a:pt x="695" y="42"/>
                  <a:pt x="696" y="46"/>
                </a:cubicBezTo>
                <a:cubicBezTo>
                  <a:pt x="696" y="50"/>
                  <a:pt x="697" y="54"/>
                  <a:pt x="698" y="58"/>
                </a:cubicBezTo>
                <a:close/>
                <a:moveTo>
                  <a:pt x="720" y="652"/>
                </a:moveTo>
                <a:cubicBezTo>
                  <a:pt x="716" y="650"/>
                  <a:pt x="711" y="651"/>
                  <a:pt x="708" y="656"/>
                </a:cubicBezTo>
                <a:cubicBezTo>
                  <a:pt x="704" y="661"/>
                  <a:pt x="704" y="669"/>
                  <a:pt x="706" y="676"/>
                </a:cubicBezTo>
                <a:cubicBezTo>
                  <a:pt x="712" y="698"/>
                  <a:pt x="720" y="718"/>
                  <a:pt x="730" y="736"/>
                </a:cubicBezTo>
                <a:cubicBezTo>
                  <a:pt x="735" y="746"/>
                  <a:pt x="741" y="755"/>
                  <a:pt x="746" y="763"/>
                </a:cubicBezTo>
                <a:cubicBezTo>
                  <a:pt x="749" y="767"/>
                  <a:pt x="763" y="791"/>
                  <a:pt x="763" y="781"/>
                </a:cubicBezTo>
                <a:cubicBezTo>
                  <a:pt x="763" y="769"/>
                  <a:pt x="760" y="757"/>
                  <a:pt x="757" y="746"/>
                </a:cubicBezTo>
                <a:cubicBezTo>
                  <a:pt x="754" y="728"/>
                  <a:pt x="749" y="711"/>
                  <a:pt x="744" y="694"/>
                </a:cubicBezTo>
                <a:cubicBezTo>
                  <a:pt x="740" y="680"/>
                  <a:pt x="734" y="656"/>
                  <a:pt x="720" y="652"/>
                </a:cubicBezTo>
                <a:close/>
                <a:moveTo>
                  <a:pt x="795" y="65"/>
                </a:moveTo>
                <a:cubicBezTo>
                  <a:pt x="784" y="82"/>
                  <a:pt x="768" y="118"/>
                  <a:pt x="771" y="124"/>
                </a:cubicBezTo>
                <a:cubicBezTo>
                  <a:pt x="774" y="131"/>
                  <a:pt x="812" y="106"/>
                  <a:pt x="827" y="85"/>
                </a:cubicBezTo>
                <a:cubicBezTo>
                  <a:pt x="835" y="74"/>
                  <a:pt x="850" y="52"/>
                  <a:pt x="841" y="37"/>
                </a:cubicBezTo>
                <a:cubicBezTo>
                  <a:pt x="840" y="35"/>
                  <a:pt x="839" y="33"/>
                  <a:pt x="837" y="32"/>
                </a:cubicBezTo>
                <a:cubicBezTo>
                  <a:pt x="837" y="32"/>
                  <a:pt x="836" y="32"/>
                  <a:pt x="836" y="32"/>
                </a:cubicBezTo>
                <a:cubicBezTo>
                  <a:pt x="834" y="31"/>
                  <a:pt x="831" y="31"/>
                  <a:pt x="828" y="32"/>
                </a:cubicBezTo>
                <a:cubicBezTo>
                  <a:pt x="815" y="37"/>
                  <a:pt x="804" y="52"/>
                  <a:pt x="795" y="65"/>
                </a:cubicBezTo>
                <a:close/>
                <a:moveTo>
                  <a:pt x="772" y="1285"/>
                </a:moveTo>
                <a:cubicBezTo>
                  <a:pt x="767" y="1282"/>
                  <a:pt x="760" y="1285"/>
                  <a:pt x="756" y="1290"/>
                </a:cubicBezTo>
                <a:cubicBezTo>
                  <a:pt x="752" y="1295"/>
                  <a:pt x="750" y="1302"/>
                  <a:pt x="749" y="1309"/>
                </a:cubicBezTo>
                <a:cubicBezTo>
                  <a:pt x="750" y="1334"/>
                  <a:pt x="753" y="1359"/>
                  <a:pt x="756" y="1384"/>
                </a:cubicBezTo>
                <a:cubicBezTo>
                  <a:pt x="758" y="1394"/>
                  <a:pt x="759" y="1404"/>
                  <a:pt x="761" y="1414"/>
                </a:cubicBezTo>
                <a:cubicBezTo>
                  <a:pt x="762" y="1417"/>
                  <a:pt x="765" y="1435"/>
                  <a:pt x="769" y="1427"/>
                </a:cubicBezTo>
                <a:cubicBezTo>
                  <a:pt x="771" y="1423"/>
                  <a:pt x="772" y="1416"/>
                  <a:pt x="773" y="1411"/>
                </a:cubicBezTo>
                <a:cubicBezTo>
                  <a:pt x="775" y="1401"/>
                  <a:pt x="776" y="1391"/>
                  <a:pt x="777" y="1381"/>
                </a:cubicBezTo>
                <a:cubicBezTo>
                  <a:pt x="780" y="1364"/>
                  <a:pt x="782" y="1347"/>
                  <a:pt x="782" y="1330"/>
                </a:cubicBezTo>
                <a:cubicBezTo>
                  <a:pt x="783" y="1316"/>
                  <a:pt x="784" y="1293"/>
                  <a:pt x="772" y="1285"/>
                </a:cubicBezTo>
                <a:close/>
                <a:moveTo>
                  <a:pt x="746" y="58"/>
                </a:moveTo>
                <a:cubicBezTo>
                  <a:pt x="749" y="62"/>
                  <a:pt x="763" y="86"/>
                  <a:pt x="763" y="76"/>
                </a:cubicBezTo>
                <a:cubicBezTo>
                  <a:pt x="763" y="64"/>
                  <a:pt x="760" y="51"/>
                  <a:pt x="757" y="40"/>
                </a:cubicBezTo>
                <a:cubicBezTo>
                  <a:pt x="754" y="27"/>
                  <a:pt x="751" y="13"/>
                  <a:pt x="748" y="0"/>
                </a:cubicBezTo>
                <a:cubicBezTo>
                  <a:pt x="716" y="0"/>
                  <a:pt x="716" y="0"/>
                  <a:pt x="716" y="0"/>
                </a:cubicBezTo>
                <a:cubicBezTo>
                  <a:pt x="720" y="11"/>
                  <a:pt x="725" y="21"/>
                  <a:pt x="730" y="31"/>
                </a:cubicBezTo>
                <a:cubicBezTo>
                  <a:pt x="735" y="40"/>
                  <a:pt x="741" y="49"/>
                  <a:pt x="746" y="58"/>
                </a:cubicBezTo>
                <a:close/>
                <a:moveTo>
                  <a:pt x="769" y="16"/>
                </a:moveTo>
                <a:cubicBezTo>
                  <a:pt x="771" y="11"/>
                  <a:pt x="772" y="5"/>
                  <a:pt x="773" y="0"/>
                </a:cubicBezTo>
                <a:cubicBezTo>
                  <a:pt x="761" y="0"/>
                  <a:pt x="761" y="0"/>
                  <a:pt x="761" y="0"/>
                </a:cubicBezTo>
                <a:cubicBezTo>
                  <a:pt x="761" y="1"/>
                  <a:pt x="761" y="2"/>
                  <a:pt x="761" y="3"/>
                </a:cubicBezTo>
                <a:cubicBezTo>
                  <a:pt x="762" y="5"/>
                  <a:pt x="765" y="24"/>
                  <a:pt x="769" y="16"/>
                </a:cubicBezTo>
                <a:close/>
                <a:moveTo>
                  <a:pt x="769" y="75"/>
                </a:moveTo>
                <a:cubicBezTo>
                  <a:pt x="772" y="79"/>
                  <a:pt x="782" y="64"/>
                  <a:pt x="787" y="56"/>
                </a:cubicBezTo>
                <a:cubicBezTo>
                  <a:pt x="793" y="49"/>
                  <a:pt x="799" y="41"/>
                  <a:pt x="804" y="32"/>
                </a:cubicBezTo>
                <a:cubicBezTo>
                  <a:pt x="810" y="22"/>
                  <a:pt x="816" y="11"/>
                  <a:pt x="821" y="0"/>
                </a:cubicBezTo>
                <a:cubicBezTo>
                  <a:pt x="787" y="0"/>
                  <a:pt x="787" y="0"/>
                  <a:pt x="787" y="0"/>
                </a:cubicBezTo>
                <a:cubicBezTo>
                  <a:pt x="784" y="10"/>
                  <a:pt x="781" y="20"/>
                  <a:pt x="778" y="30"/>
                </a:cubicBezTo>
                <a:cubicBezTo>
                  <a:pt x="774" y="44"/>
                  <a:pt x="765" y="71"/>
                  <a:pt x="769" y="75"/>
                </a:cubicBezTo>
                <a:close/>
                <a:moveTo>
                  <a:pt x="787" y="762"/>
                </a:moveTo>
                <a:cubicBezTo>
                  <a:pt x="793" y="754"/>
                  <a:pt x="799" y="746"/>
                  <a:pt x="804" y="738"/>
                </a:cubicBezTo>
                <a:cubicBezTo>
                  <a:pt x="811" y="726"/>
                  <a:pt x="817" y="714"/>
                  <a:pt x="823" y="702"/>
                </a:cubicBezTo>
                <a:cubicBezTo>
                  <a:pt x="828" y="689"/>
                  <a:pt x="834" y="677"/>
                  <a:pt x="832" y="662"/>
                </a:cubicBezTo>
                <a:cubicBezTo>
                  <a:pt x="832" y="659"/>
                  <a:pt x="831" y="656"/>
                  <a:pt x="830" y="653"/>
                </a:cubicBezTo>
                <a:cubicBezTo>
                  <a:pt x="827" y="651"/>
                  <a:pt x="824" y="651"/>
                  <a:pt x="821" y="651"/>
                </a:cubicBezTo>
                <a:cubicBezTo>
                  <a:pt x="814" y="653"/>
                  <a:pt x="810" y="659"/>
                  <a:pt x="806" y="666"/>
                </a:cubicBezTo>
                <a:cubicBezTo>
                  <a:pt x="801" y="674"/>
                  <a:pt x="796" y="681"/>
                  <a:pt x="793" y="690"/>
                </a:cubicBezTo>
                <a:cubicBezTo>
                  <a:pt x="787" y="705"/>
                  <a:pt x="783" y="720"/>
                  <a:pt x="778" y="735"/>
                </a:cubicBezTo>
                <a:cubicBezTo>
                  <a:pt x="774" y="750"/>
                  <a:pt x="765" y="776"/>
                  <a:pt x="769" y="781"/>
                </a:cubicBezTo>
                <a:cubicBezTo>
                  <a:pt x="772" y="785"/>
                  <a:pt x="782" y="769"/>
                  <a:pt x="787" y="762"/>
                </a:cubicBezTo>
                <a:close/>
                <a:moveTo>
                  <a:pt x="769" y="721"/>
                </a:moveTo>
                <a:cubicBezTo>
                  <a:pt x="771" y="717"/>
                  <a:pt x="772" y="711"/>
                  <a:pt x="773" y="706"/>
                </a:cubicBezTo>
                <a:cubicBezTo>
                  <a:pt x="775" y="696"/>
                  <a:pt x="776" y="685"/>
                  <a:pt x="777" y="675"/>
                </a:cubicBezTo>
                <a:cubicBezTo>
                  <a:pt x="780" y="658"/>
                  <a:pt x="782" y="641"/>
                  <a:pt x="782" y="624"/>
                </a:cubicBezTo>
                <a:cubicBezTo>
                  <a:pt x="783" y="610"/>
                  <a:pt x="784" y="587"/>
                  <a:pt x="772" y="580"/>
                </a:cubicBezTo>
                <a:cubicBezTo>
                  <a:pt x="767" y="577"/>
                  <a:pt x="760" y="579"/>
                  <a:pt x="756" y="584"/>
                </a:cubicBezTo>
                <a:cubicBezTo>
                  <a:pt x="752" y="589"/>
                  <a:pt x="750" y="596"/>
                  <a:pt x="749" y="604"/>
                </a:cubicBezTo>
                <a:cubicBezTo>
                  <a:pt x="750" y="629"/>
                  <a:pt x="753" y="654"/>
                  <a:pt x="756" y="679"/>
                </a:cubicBezTo>
                <a:cubicBezTo>
                  <a:pt x="758" y="688"/>
                  <a:pt x="759" y="698"/>
                  <a:pt x="761" y="708"/>
                </a:cubicBezTo>
                <a:cubicBezTo>
                  <a:pt x="762" y="711"/>
                  <a:pt x="765" y="730"/>
                  <a:pt x="769" y="721"/>
                </a:cubicBezTo>
                <a:close/>
                <a:moveTo>
                  <a:pt x="385" y="1778"/>
                </a:moveTo>
                <a:cubicBezTo>
                  <a:pt x="387" y="1773"/>
                  <a:pt x="388" y="1767"/>
                  <a:pt x="389" y="1762"/>
                </a:cubicBezTo>
                <a:cubicBezTo>
                  <a:pt x="391" y="1752"/>
                  <a:pt x="392" y="1742"/>
                  <a:pt x="393" y="1732"/>
                </a:cubicBezTo>
                <a:cubicBezTo>
                  <a:pt x="396" y="1715"/>
                  <a:pt x="398" y="1698"/>
                  <a:pt x="398" y="1681"/>
                </a:cubicBezTo>
                <a:cubicBezTo>
                  <a:pt x="399" y="1666"/>
                  <a:pt x="400" y="1644"/>
                  <a:pt x="388" y="1636"/>
                </a:cubicBezTo>
                <a:cubicBezTo>
                  <a:pt x="383" y="1633"/>
                  <a:pt x="376" y="1635"/>
                  <a:pt x="372" y="1640"/>
                </a:cubicBezTo>
                <a:cubicBezTo>
                  <a:pt x="368" y="1645"/>
                  <a:pt x="366" y="1653"/>
                  <a:pt x="365" y="1660"/>
                </a:cubicBezTo>
                <a:cubicBezTo>
                  <a:pt x="366" y="1685"/>
                  <a:pt x="369" y="1710"/>
                  <a:pt x="372" y="1735"/>
                </a:cubicBezTo>
                <a:cubicBezTo>
                  <a:pt x="374" y="1745"/>
                  <a:pt x="375" y="1755"/>
                  <a:pt x="377" y="1765"/>
                </a:cubicBezTo>
                <a:cubicBezTo>
                  <a:pt x="378" y="1768"/>
                  <a:pt x="381" y="1786"/>
                  <a:pt x="385" y="1778"/>
                </a:cubicBezTo>
                <a:close/>
                <a:moveTo>
                  <a:pt x="19" y="762"/>
                </a:moveTo>
                <a:cubicBezTo>
                  <a:pt x="25" y="754"/>
                  <a:pt x="31" y="746"/>
                  <a:pt x="36" y="738"/>
                </a:cubicBezTo>
                <a:cubicBezTo>
                  <a:pt x="43" y="726"/>
                  <a:pt x="49" y="714"/>
                  <a:pt x="55" y="702"/>
                </a:cubicBezTo>
                <a:cubicBezTo>
                  <a:pt x="60" y="689"/>
                  <a:pt x="66" y="677"/>
                  <a:pt x="64" y="662"/>
                </a:cubicBezTo>
                <a:cubicBezTo>
                  <a:pt x="64" y="659"/>
                  <a:pt x="63" y="656"/>
                  <a:pt x="62" y="653"/>
                </a:cubicBezTo>
                <a:cubicBezTo>
                  <a:pt x="59" y="651"/>
                  <a:pt x="56" y="651"/>
                  <a:pt x="53" y="651"/>
                </a:cubicBezTo>
                <a:cubicBezTo>
                  <a:pt x="46" y="653"/>
                  <a:pt x="42" y="659"/>
                  <a:pt x="38" y="666"/>
                </a:cubicBezTo>
                <a:cubicBezTo>
                  <a:pt x="33" y="674"/>
                  <a:pt x="28" y="681"/>
                  <a:pt x="25" y="690"/>
                </a:cubicBezTo>
                <a:cubicBezTo>
                  <a:pt x="19" y="705"/>
                  <a:pt x="15" y="720"/>
                  <a:pt x="10" y="735"/>
                </a:cubicBezTo>
                <a:cubicBezTo>
                  <a:pt x="8" y="744"/>
                  <a:pt x="4" y="755"/>
                  <a:pt x="2" y="765"/>
                </a:cubicBezTo>
                <a:cubicBezTo>
                  <a:pt x="2" y="781"/>
                  <a:pt x="2" y="781"/>
                  <a:pt x="2" y="781"/>
                </a:cubicBezTo>
                <a:cubicBezTo>
                  <a:pt x="6" y="782"/>
                  <a:pt x="14" y="769"/>
                  <a:pt x="19" y="762"/>
                </a:cubicBezTo>
                <a:close/>
                <a:moveTo>
                  <a:pt x="712" y="2146"/>
                </a:moveTo>
                <a:cubicBezTo>
                  <a:pt x="707" y="2144"/>
                  <a:pt x="701" y="2146"/>
                  <a:pt x="698" y="2151"/>
                </a:cubicBezTo>
                <a:cubicBezTo>
                  <a:pt x="697" y="2153"/>
                  <a:pt x="696" y="2156"/>
                  <a:pt x="696" y="2159"/>
                </a:cubicBezTo>
                <a:cubicBezTo>
                  <a:pt x="726" y="2159"/>
                  <a:pt x="726" y="2159"/>
                  <a:pt x="726" y="2159"/>
                </a:cubicBezTo>
                <a:cubicBezTo>
                  <a:pt x="725" y="2158"/>
                  <a:pt x="725" y="2158"/>
                  <a:pt x="724" y="2157"/>
                </a:cubicBezTo>
                <a:cubicBezTo>
                  <a:pt x="721" y="2152"/>
                  <a:pt x="717" y="2148"/>
                  <a:pt x="712" y="2146"/>
                </a:cubicBezTo>
                <a:close/>
                <a:moveTo>
                  <a:pt x="749" y="1535"/>
                </a:moveTo>
                <a:cubicBezTo>
                  <a:pt x="751" y="1537"/>
                  <a:pt x="753" y="1538"/>
                  <a:pt x="755" y="1539"/>
                </a:cubicBezTo>
                <a:cubicBezTo>
                  <a:pt x="756" y="1539"/>
                  <a:pt x="757" y="1539"/>
                  <a:pt x="758" y="1539"/>
                </a:cubicBezTo>
                <a:cubicBezTo>
                  <a:pt x="759" y="1539"/>
                  <a:pt x="760" y="1538"/>
                  <a:pt x="761" y="1537"/>
                </a:cubicBezTo>
                <a:cubicBezTo>
                  <a:pt x="765" y="1532"/>
                  <a:pt x="759" y="1519"/>
                  <a:pt x="758" y="1514"/>
                </a:cubicBezTo>
                <a:cubicBezTo>
                  <a:pt x="754" y="1505"/>
                  <a:pt x="750" y="1498"/>
                  <a:pt x="746" y="1490"/>
                </a:cubicBezTo>
                <a:cubicBezTo>
                  <a:pt x="740" y="1476"/>
                  <a:pt x="733" y="1463"/>
                  <a:pt x="724" y="1451"/>
                </a:cubicBezTo>
                <a:cubicBezTo>
                  <a:pt x="721" y="1447"/>
                  <a:pt x="717" y="1442"/>
                  <a:pt x="712" y="1440"/>
                </a:cubicBezTo>
                <a:cubicBezTo>
                  <a:pt x="707" y="1438"/>
                  <a:pt x="701" y="1440"/>
                  <a:pt x="698" y="1445"/>
                </a:cubicBezTo>
                <a:cubicBezTo>
                  <a:pt x="696" y="1449"/>
                  <a:pt x="695" y="1453"/>
                  <a:pt x="696" y="1457"/>
                </a:cubicBezTo>
                <a:cubicBezTo>
                  <a:pt x="696" y="1461"/>
                  <a:pt x="697" y="1465"/>
                  <a:pt x="698" y="1469"/>
                </a:cubicBezTo>
                <a:cubicBezTo>
                  <a:pt x="709" y="1498"/>
                  <a:pt x="729" y="1518"/>
                  <a:pt x="749" y="1535"/>
                </a:cubicBezTo>
                <a:close/>
                <a:moveTo>
                  <a:pt x="453" y="382"/>
                </a:moveTo>
                <a:cubicBezTo>
                  <a:pt x="453" y="382"/>
                  <a:pt x="452" y="382"/>
                  <a:pt x="452" y="382"/>
                </a:cubicBezTo>
                <a:cubicBezTo>
                  <a:pt x="450" y="380"/>
                  <a:pt x="447" y="381"/>
                  <a:pt x="444" y="382"/>
                </a:cubicBezTo>
                <a:cubicBezTo>
                  <a:pt x="431" y="387"/>
                  <a:pt x="420" y="402"/>
                  <a:pt x="411" y="415"/>
                </a:cubicBezTo>
                <a:cubicBezTo>
                  <a:pt x="400" y="432"/>
                  <a:pt x="384" y="468"/>
                  <a:pt x="387" y="474"/>
                </a:cubicBezTo>
                <a:cubicBezTo>
                  <a:pt x="390" y="480"/>
                  <a:pt x="428" y="456"/>
                  <a:pt x="443" y="435"/>
                </a:cubicBezTo>
                <a:cubicBezTo>
                  <a:pt x="451" y="424"/>
                  <a:pt x="466" y="402"/>
                  <a:pt x="457" y="387"/>
                </a:cubicBezTo>
                <a:cubicBezTo>
                  <a:pt x="456" y="385"/>
                  <a:pt x="455" y="383"/>
                  <a:pt x="453" y="382"/>
                </a:cubicBezTo>
                <a:close/>
                <a:moveTo>
                  <a:pt x="453" y="1091"/>
                </a:moveTo>
                <a:cubicBezTo>
                  <a:pt x="453" y="1091"/>
                  <a:pt x="452" y="1090"/>
                  <a:pt x="452" y="1090"/>
                </a:cubicBezTo>
                <a:cubicBezTo>
                  <a:pt x="450" y="1089"/>
                  <a:pt x="447" y="1089"/>
                  <a:pt x="444" y="1090"/>
                </a:cubicBezTo>
                <a:cubicBezTo>
                  <a:pt x="431" y="1095"/>
                  <a:pt x="420" y="1110"/>
                  <a:pt x="411" y="1123"/>
                </a:cubicBezTo>
                <a:cubicBezTo>
                  <a:pt x="400" y="1140"/>
                  <a:pt x="384" y="1176"/>
                  <a:pt x="387" y="1183"/>
                </a:cubicBezTo>
                <a:cubicBezTo>
                  <a:pt x="390" y="1189"/>
                  <a:pt x="428" y="1164"/>
                  <a:pt x="443" y="1144"/>
                </a:cubicBezTo>
                <a:cubicBezTo>
                  <a:pt x="451" y="1133"/>
                  <a:pt x="466" y="1111"/>
                  <a:pt x="457" y="1095"/>
                </a:cubicBezTo>
                <a:cubicBezTo>
                  <a:pt x="456" y="1093"/>
                  <a:pt x="455" y="1092"/>
                  <a:pt x="453" y="1091"/>
                </a:cubicBezTo>
                <a:close/>
                <a:moveTo>
                  <a:pt x="453" y="1794"/>
                </a:moveTo>
                <a:cubicBezTo>
                  <a:pt x="453" y="1794"/>
                  <a:pt x="452" y="1794"/>
                  <a:pt x="452" y="1794"/>
                </a:cubicBezTo>
                <a:cubicBezTo>
                  <a:pt x="450" y="1793"/>
                  <a:pt x="447" y="1793"/>
                  <a:pt x="444" y="1794"/>
                </a:cubicBezTo>
                <a:cubicBezTo>
                  <a:pt x="431" y="1799"/>
                  <a:pt x="420" y="1814"/>
                  <a:pt x="411" y="1827"/>
                </a:cubicBezTo>
                <a:cubicBezTo>
                  <a:pt x="400" y="1844"/>
                  <a:pt x="384" y="1880"/>
                  <a:pt x="387" y="1886"/>
                </a:cubicBezTo>
                <a:cubicBezTo>
                  <a:pt x="390" y="1893"/>
                  <a:pt x="428" y="1868"/>
                  <a:pt x="443" y="1847"/>
                </a:cubicBezTo>
                <a:cubicBezTo>
                  <a:pt x="451" y="1836"/>
                  <a:pt x="466" y="1815"/>
                  <a:pt x="457" y="1799"/>
                </a:cubicBezTo>
                <a:cubicBezTo>
                  <a:pt x="456" y="1797"/>
                  <a:pt x="455" y="1796"/>
                  <a:pt x="453" y="1794"/>
                </a:cubicBezTo>
                <a:close/>
                <a:moveTo>
                  <a:pt x="837" y="1444"/>
                </a:moveTo>
                <a:cubicBezTo>
                  <a:pt x="837" y="1443"/>
                  <a:pt x="836" y="1443"/>
                  <a:pt x="836" y="1443"/>
                </a:cubicBezTo>
                <a:cubicBezTo>
                  <a:pt x="834" y="1442"/>
                  <a:pt x="831" y="1442"/>
                  <a:pt x="828" y="1443"/>
                </a:cubicBezTo>
                <a:cubicBezTo>
                  <a:pt x="815" y="1448"/>
                  <a:pt x="804" y="1463"/>
                  <a:pt x="795" y="1476"/>
                </a:cubicBezTo>
                <a:cubicBezTo>
                  <a:pt x="784" y="1493"/>
                  <a:pt x="768" y="1529"/>
                  <a:pt x="771" y="1536"/>
                </a:cubicBezTo>
                <a:cubicBezTo>
                  <a:pt x="774" y="1542"/>
                  <a:pt x="812" y="1517"/>
                  <a:pt x="827" y="1497"/>
                </a:cubicBezTo>
                <a:cubicBezTo>
                  <a:pt x="835" y="1485"/>
                  <a:pt x="850" y="1464"/>
                  <a:pt x="841" y="1448"/>
                </a:cubicBezTo>
                <a:cubicBezTo>
                  <a:pt x="840" y="1446"/>
                  <a:pt x="839" y="1445"/>
                  <a:pt x="837" y="1444"/>
                </a:cubicBezTo>
                <a:close/>
                <a:moveTo>
                  <a:pt x="837" y="738"/>
                </a:moveTo>
                <a:cubicBezTo>
                  <a:pt x="837" y="738"/>
                  <a:pt x="836" y="738"/>
                  <a:pt x="836" y="737"/>
                </a:cubicBezTo>
                <a:cubicBezTo>
                  <a:pt x="834" y="736"/>
                  <a:pt x="831" y="736"/>
                  <a:pt x="828" y="737"/>
                </a:cubicBezTo>
                <a:cubicBezTo>
                  <a:pt x="815" y="743"/>
                  <a:pt x="804" y="757"/>
                  <a:pt x="795" y="770"/>
                </a:cubicBezTo>
                <a:cubicBezTo>
                  <a:pt x="784" y="788"/>
                  <a:pt x="768" y="824"/>
                  <a:pt x="771" y="830"/>
                </a:cubicBezTo>
                <a:cubicBezTo>
                  <a:pt x="774" y="836"/>
                  <a:pt x="812" y="811"/>
                  <a:pt x="827" y="791"/>
                </a:cubicBezTo>
                <a:cubicBezTo>
                  <a:pt x="835" y="780"/>
                  <a:pt x="850" y="758"/>
                  <a:pt x="841" y="742"/>
                </a:cubicBezTo>
                <a:cubicBezTo>
                  <a:pt x="840" y="741"/>
                  <a:pt x="839" y="739"/>
                  <a:pt x="837" y="738"/>
                </a:cubicBezTo>
                <a:close/>
                <a:moveTo>
                  <a:pt x="832" y="2073"/>
                </a:moveTo>
                <a:cubicBezTo>
                  <a:pt x="832" y="2070"/>
                  <a:pt x="831" y="2067"/>
                  <a:pt x="830" y="2065"/>
                </a:cubicBezTo>
                <a:cubicBezTo>
                  <a:pt x="827" y="2062"/>
                  <a:pt x="824" y="2062"/>
                  <a:pt x="821" y="2063"/>
                </a:cubicBezTo>
                <a:cubicBezTo>
                  <a:pt x="814" y="2065"/>
                  <a:pt x="810" y="2071"/>
                  <a:pt x="806" y="2077"/>
                </a:cubicBezTo>
                <a:cubicBezTo>
                  <a:pt x="801" y="2085"/>
                  <a:pt x="796" y="2092"/>
                  <a:pt x="793" y="2101"/>
                </a:cubicBezTo>
                <a:cubicBezTo>
                  <a:pt x="787" y="2116"/>
                  <a:pt x="783" y="2131"/>
                  <a:pt x="778" y="2146"/>
                </a:cubicBezTo>
                <a:cubicBezTo>
                  <a:pt x="777" y="2150"/>
                  <a:pt x="776" y="2154"/>
                  <a:pt x="774" y="2159"/>
                </a:cubicBezTo>
                <a:cubicBezTo>
                  <a:pt x="797" y="2159"/>
                  <a:pt x="797" y="2159"/>
                  <a:pt x="797" y="2159"/>
                </a:cubicBezTo>
                <a:cubicBezTo>
                  <a:pt x="800" y="2155"/>
                  <a:pt x="802" y="2152"/>
                  <a:pt x="804" y="2149"/>
                </a:cubicBezTo>
                <a:cubicBezTo>
                  <a:pt x="811" y="2137"/>
                  <a:pt x="817" y="2125"/>
                  <a:pt x="823" y="2113"/>
                </a:cubicBezTo>
                <a:cubicBezTo>
                  <a:pt x="828" y="2100"/>
                  <a:pt x="834" y="2088"/>
                  <a:pt x="832" y="2073"/>
                </a:cubicBezTo>
                <a:close/>
                <a:moveTo>
                  <a:pt x="782" y="2035"/>
                </a:moveTo>
                <a:cubicBezTo>
                  <a:pt x="783" y="2021"/>
                  <a:pt x="784" y="1998"/>
                  <a:pt x="772" y="1991"/>
                </a:cubicBezTo>
                <a:cubicBezTo>
                  <a:pt x="767" y="1988"/>
                  <a:pt x="760" y="1990"/>
                  <a:pt x="756" y="1995"/>
                </a:cubicBezTo>
                <a:cubicBezTo>
                  <a:pt x="752" y="2000"/>
                  <a:pt x="750" y="2008"/>
                  <a:pt x="749" y="2015"/>
                </a:cubicBezTo>
                <a:cubicBezTo>
                  <a:pt x="750" y="2040"/>
                  <a:pt x="753" y="2065"/>
                  <a:pt x="756" y="2090"/>
                </a:cubicBezTo>
                <a:cubicBezTo>
                  <a:pt x="758" y="2100"/>
                  <a:pt x="759" y="2109"/>
                  <a:pt x="761" y="2119"/>
                </a:cubicBezTo>
                <a:cubicBezTo>
                  <a:pt x="762" y="2122"/>
                  <a:pt x="765" y="2141"/>
                  <a:pt x="769" y="2133"/>
                </a:cubicBezTo>
                <a:cubicBezTo>
                  <a:pt x="771" y="2128"/>
                  <a:pt x="772" y="2122"/>
                  <a:pt x="773" y="2117"/>
                </a:cubicBezTo>
                <a:cubicBezTo>
                  <a:pt x="775" y="2107"/>
                  <a:pt x="776" y="2097"/>
                  <a:pt x="777" y="2086"/>
                </a:cubicBezTo>
                <a:cubicBezTo>
                  <a:pt x="780" y="2069"/>
                  <a:pt x="782" y="2052"/>
                  <a:pt x="782" y="2035"/>
                </a:cubicBezTo>
                <a:close/>
                <a:moveTo>
                  <a:pt x="837" y="2149"/>
                </a:moveTo>
                <a:cubicBezTo>
                  <a:pt x="837" y="2149"/>
                  <a:pt x="836" y="2149"/>
                  <a:pt x="836" y="2148"/>
                </a:cubicBezTo>
                <a:cubicBezTo>
                  <a:pt x="834" y="2147"/>
                  <a:pt x="831" y="2147"/>
                  <a:pt x="828" y="2148"/>
                </a:cubicBezTo>
                <a:cubicBezTo>
                  <a:pt x="823" y="2151"/>
                  <a:pt x="818" y="2154"/>
                  <a:pt x="813" y="2159"/>
                </a:cubicBezTo>
                <a:cubicBezTo>
                  <a:pt x="843" y="2159"/>
                  <a:pt x="843" y="2159"/>
                  <a:pt x="843" y="2159"/>
                </a:cubicBezTo>
                <a:cubicBezTo>
                  <a:pt x="842" y="2157"/>
                  <a:pt x="842" y="2155"/>
                  <a:pt x="841" y="2153"/>
                </a:cubicBezTo>
                <a:cubicBezTo>
                  <a:pt x="840" y="2152"/>
                  <a:pt x="839" y="2150"/>
                  <a:pt x="837" y="2149"/>
                </a:cubicBezTo>
                <a:close/>
                <a:moveTo>
                  <a:pt x="744" y="2106"/>
                </a:moveTo>
                <a:cubicBezTo>
                  <a:pt x="740" y="2091"/>
                  <a:pt x="734" y="2068"/>
                  <a:pt x="720" y="2063"/>
                </a:cubicBezTo>
                <a:cubicBezTo>
                  <a:pt x="716" y="2061"/>
                  <a:pt x="711" y="2062"/>
                  <a:pt x="708" y="2067"/>
                </a:cubicBezTo>
                <a:cubicBezTo>
                  <a:pt x="704" y="2072"/>
                  <a:pt x="704" y="2081"/>
                  <a:pt x="706" y="2088"/>
                </a:cubicBezTo>
                <a:cubicBezTo>
                  <a:pt x="712" y="2109"/>
                  <a:pt x="720" y="2129"/>
                  <a:pt x="730" y="2148"/>
                </a:cubicBezTo>
                <a:cubicBezTo>
                  <a:pt x="732" y="2151"/>
                  <a:pt x="734" y="2155"/>
                  <a:pt x="737" y="2159"/>
                </a:cubicBezTo>
                <a:cubicBezTo>
                  <a:pt x="758" y="2159"/>
                  <a:pt x="758" y="2159"/>
                  <a:pt x="758" y="2159"/>
                </a:cubicBezTo>
                <a:cubicBezTo>
                  <a:pt x="758" y="2158"/>
                  <a:pt x="757" y="2157"/>
                  <a:pt x="757" y="2157"/>
                </a:cubicBezTo>
                <a:cubicBezTo>
                  <a:pt x="754" y="2139"/>
                  <a:pt x="749" y="2122"/>
                  <a:pt x="744" y="2106"/>
                </a:cubicBezTo>
                <a:close/>
                <a:moveTo>
                  <a:pt x="14" y="2035"/>
                </a:moveTo>
                <a:cubicBezTo>
                  <a:pt x="15" y="2021"/>
                  <a:pt x="16" y="1998"/>
                  <a:pt x="4" y="1991"/>
                </a:cubicBezTo>
                <a:cubicBezTo>
                  <a:pt x="3" y="1991"/>
                  <a:pt x="2" y="1990"/>
                  <a:pt x="2" y="1990"/>
                </a:cubicBezTo>
                <a:cubicBezTo>
                  <a:pt x="2" y="2131"/>
                  <a:pt x="2" y="2131"/>
                  <a:pt x="2" y="2131"/>
                </a:cubicBezTo>
                <a:cubicBezTo>
                  <a:pt x="3" y="2127"/>
                  <a:pt x="4" y="2121"/>
                  <a:pt x="5" y="2117"/>
                </a:cubicBezTo>
                <a:cubicBezTo>
                  <a:pt x="7" y="2107"/>
                  <a:pt x="8" y="2097"/>
                  <a:pt x="9" y="2086"/>
                </a:cubicBezTo>
                <a:cubicBezTo>
                  <a:pt x="12" y="2069"/>
                  <a:pt x="14" y="2052"/>
                  <a:pt x="14" y="2035"/>
                </a:cubicBezTo>
                <a:close/>
                <a:moveTo>
                  <a:pt x="64" y="2073"/>
                </a:moveTo>
                <a:cubicBezTo>
                  <a:pt x="64" y="2070"/>
                  <a:pt x="63" y="2067"/>
                  <a:pt x="62" y="2065"/>
                </a:cubicBezTo>
                <a:cubicBezTo>
                  <a:pt x="59" y="2062"/>
                  <a:pt x="56" y="2062"/>
                  <a:pt x="53" y="2063"/>
                </a:cubicBezTo>
                <a:cubicBezTo>
                  <a:pt x="46" y="2065"/>
                  <a:pt x="42" y="2071"/>
                  <a:pt x="38" y="2077"/>
                </a:cubicBezTo>
                <a:cubicBezTo>
                  <a:pt x="33" y="2085"/>
                  <a:pt x="28" y="2092"/>
                  <a:pt x="25" y="2101"/>
                </a:cubicBezTo>
                <a:cubicBezTo>
                  <a:pt x="19" y="2116"/>
                  <a:pt x="15" y="2131"/>
                  <a:pt x="10" y="2146"/>
                </a:cubicBezTo>
                <a:cubicBezTo>
                  <a:pt x="9" y="2150"/>
                  <a:pt x="8" y="2154"/>
                  <a:pt x="6" y="2159"/>
                </a:cubicBezTo>
                <a:cubicBezTo>
                  <a:pt x="30" y="2159"/>
                  <a:pt x="30" y="2159"/>
                  <a:pt x="30" y="2159"/>
                </a:cubicBezTo>
                <a:cubicBezTo>
                  <a:pt x="32" y="2155"/>
                  <a:pt x="34" y="2152"/>
                  <a:pt x="36" y="2149"/>
                </a:cubicBezTo>
                <a:cubicBezTo>
                  <a:pt x="43" y="2137"/>
                  <a:pt x="49" y="2125"/>
                  <a:pt x="55" y="2113"/>
                </a:cubicBezTo>
                <a:cubicBezTo>
                  <a:pt x="60" y="2100"/>
                  <a:pt x="66" y="2088"/>
                  <a:pt x="64" y="2073"/>
                </a:cubicBezTo>
                <a:close/>
                <a:moveTo>
                  <a:pt x="403" y="1819"/>
                </a:moveTo>
                <a:cubicBezTo>
                  <a:pt x="409" y="1811"/>
                  <a:pt x="415" y="1803"/>
                  <a:pt x="420" y="1794"/>
                </a:cubicBezTo>
                <a:cubicBezTo>
                  <a:pt x="427" y="1783"/>
                  <a:pt x="433" y="1771"/>
                  <a:pt x="439" y="1758"/>
                </a:cubicBezTo>
                <a:cubicBezTo>
                  <a:pt x="444" y="1746"/>
                  <a:pt x="450" y="1733"/>
                  <a:pt x="448" y="1718"/>
                </a:cubicBezTo>
                <a:cubicBezTo>
                  <a:pt x="448" y="1715"/>
                  <a:pt x="447" y="1712"/>
                  <a:pt x="446" y="1710"/>
                </a:cubicBezTo>
                <a:cubicBezTo>
                  <a:pt x="443" y="1707"/>
                  <a:pt x="440" y="1707"/>
                  <a:pt x="437" y="1708"/>
                </a:cubicBezTo>
                <a:cubicBezTo>
                  <a:pt x="430" y="1710"/>
                  <a:pt x="426" y="1716"/>
                  <a:pt x="422" y="1723"/>
                </a:cubicBezTo>
                <a:cubicBezTo>
                  <a:pt x="417" y="1730"/>
                  <a:pt x="412" y="1738"/>
                  <a:pt x="409" y="1747"/>
                </a:cubicBezTo>
                <a:cubicBezTo>
                  <a:pt x="403" y="1761"/>
                  <a:pt x="399" y="1777"/>
                  <a:pt x="394" y="1792"/>
                </a:cubicBezTo>
                <a:cubicBezTo>
                  <a:pt x="390" y="1807"/>
                  <a:pt x="381" y="1833"/>
                  <a:pt x="385" y="1837"/>
                </a:cubicBezTo>
                <a:cubicBezTo>
                  <a:pt x="388" y="1841"/>
                  <a:pt x="398" y="1826"/>
                  <a:pt x="403" y="1819"/>
                </a:cubicBezTo>
                <a:close/>
                <a:moveTo>
                  <a:pt x="69" y="2149"/>
                </a:moveTo>
                <a:cubicBezTo>
                  <a:pt x="69" y="2149"/>
                  <a:pt x="68" y="2149"/>
                  <a:pt x="68" y="2148"/>
                </a:cubicBezTo>
                <a:cubicBezTo>
                  <a:pt x="66" y="2147"/>
                  <a:pt x="63" y="2147"/>
                  <a:pt x="60" y="2148"/>
                </a:cubicBezTo>
                <a:cubicBezTo>
                  <a:pt x="55" y="2151"/>
                  <a:pt x="50" y="2154"/>
                  <a:pt x="45" y="2159"/>
                </a:cubicBezTo>
                <a:cubicBezTo>
                  <a:pt x="75" y="2159"/>
                  <a:pt x="75" y="2159"/>
                  <a:pt x="75" y="2159"/>
                </a:cubicBezTo>
                <a:cubicBezTo>
                  <a:pt x="74" y="2157"/>
                  <a:pt x="74" y="2155"/>
                  <a:pt x="73" y="2153"/>
                </a:cubicBezTo>
                <a:cubicBezTo>
                  <a:pt x="72" y="2152"/>
                  <a:pt x="71" y="2150"/>
                  <a:pt x="69" y="2149"/>
                </a:cubicBezTo>
                <a:close/>
                <a:moveTo>
                  <a:pt x="19" y="1468"/>
                </a:moveTo>
                <a:cubicBezTo>
                  <a:pt x="25" y="1460"/>
                  <a:pt x="31" y="1452"/>
                  <a:pt x="36" y="1443"/>
                </a:cubicBezTo>
                <a:cubicBezTo>
                  <a:pt x="43" y="1432"/>
                  <a:pt x="49" y="1420"/>
                  <a:pt x="55" y="1407"/>
                </a:cubicBezTo>
                <a:cubicBezTo>
                  <a:pt x="60" y="1395"/>
                  <a:pt x="66" y="1382"/>
                  <a:pt x="64" y="1368"/>
                </a:cubicBezTo>
                <a:cubicBezTo>
                  <a:pt x="64" y="1364"/>
                  <a:pt x="63" y="1361"/>
                  <a:pt x="62" y="1359"/>
                </a:cubicBezTo>
                <a:cubicBezTo>
                  <a:pt x="59" y="1356"/>
                  <a:pt x="56" y="1356"/>
                  <a:pt x="53" y="1357"/>
                </a:cubicBezTo>
                <a:cubicBezTo>
                  <a:pt x="46" y="1359"/>
                  <a:pt x="42" y="1365"/>
                  <a:pt x="38" y="1372"/>
                </a:cubicBezTo>
                <a:cubicBezTo>
                  <a:pt x="33" y="1379"/>
                  <a:pt x="28" y="1387"/>
                  <a:pt x="25" y="1396"/>
                </a:cubicBezTo>
                <a:cubicBezTo>
                  <a:pt x="19" y="1411"/>
                  <a:pt x="15" y="1426"/>
                  <a:pt x="10" y="1441"/>
                </a:cubicBezTo>
                <a:cubicBezTo>
                  <a:pt x="8" y="1449"/>
                  <a:pt x="4" y="1461"/>
                  <a:pt x="2" y="1471"/>
                </a:cubicBezTo>
                <a:cubicBezTo>
                  <a:pt x="2" y="1487"/>
                  <a:pt x="2" y="1487"/>
                  <a:pt x="2" y="1487"/>
                </a:cubicBezTo>
                <a:cubicBezTo>
                  <a:pt x="6" y="1488"/>
                  <a:pt x="14" y="1474"/>
                  <a:pt x="19" y="1468"/>
                </a:cubicBezTo>
                <a:close/>
                <a:moveTo>
                  <a:pt x="9" y="1381"/>
                </a:moveTo>
                <a:cubicBezTo>
                  <a:pt x="12" y="1364"/>
                  <a:pt x="14" y="1347"/>
                  <a:pt x="14" y="1330"/>
                </a:cubicBezTo>
                <a:cubicBezTo>
                  <a:pt x="15" y="1316"/>
                  <a:pt x="16" y="1293"/>
                  <a:pt x="4" y="1285"/>
                </a:cubicBezTo>
                <a:cubicBezTo>
                  <a:pt x="3" y="1285"/>
                  <a:pt x="2" y="1285"/>
                  <a:pt x="2" y="1285"/>
                </a:cubicBezTo>
                <a:cubicBezTo>
                  <a:pt x="2" y="1425"/>
                  <a:pt x="2" y="1425"/>
                  <a:pt x="2" y="1425"/>
                </a:cubicBezTo>
                <a:cubicBezTo>
                  <a:pt x="3" y="1421"/>
                  <a:pt x="4" y="1416"/>
                  <a:pt x="5" y="1411"/>
                </a:cubicBezTo>
                <a:cubicBezTo>
                  <a:pt x="7" y="1401"/>
                  <a:pt x="8" y="1391"/>
                  <a:pt x="9" y="1381"/>
                </a:cubicBezTo>
                <a:close/>
                <a:moveTo>
                  <a:pt x="360" y="1751"/>
                </a:moveTo>
                <a:cubicBezTo>
                  <a:pt x="356" y="1736"/>
                  <a:pt x="350" y="1713"/>
                  <a:pt x="337" y="1708"/>
                </a:cubicBezTo>
                <a:cubicBezTo>
                  <a:pt x="332" y="1706"/>
                  <a:pt x="327" y="1708"/>
                  <a:pt x="324" y="1712"/>
                </a:cubicBezTo>
                <a:cubicBezTo>
                  <a:pt x="320" y="1718"/>
                  <a:pt x="320" y="1726"/>
                  <a:pt x="322" y="1733"/>
                </a:cubicBezTo>
                <a:cubicBezTo>
                  <a:pt x="328" y="1754"/>
                  <a:pt x="336" y="1774"/>
                  <a:pt x="346" y="1793"/>
                </a:cubicBezTo>
                <a:cubicBezTo>
                  <a:pt x="351" y="1802"/>
                  <a:pt x="357" y="1811"/>
                  <a:pt x="362" y="1820"/>
                </a:cubicBezTo>
                <a:cubicBezTo>
                  <a:pt x="365" y="1824"/>
                  <a:pt x="379" y="1848"/>
                  <a:pt x="379" y="1838"/>
                </a:cubicBezTo>
                <a:cubicBezTo>
                  <a:pt x="379" y="1826"/>
                  <a:pt x="376" y="1813"/>
                  <a:pt x="373" y="1802"/>
                </a:cubicBezTo>
                <a:cubicBezTo>
                  <a:pt x="370" y="1785"/>
                  <a:pt x="365" y="1768"/>
                  <a:pt x="360" y="1751"/>
                </a:cubicBezTo>
                <a:close/>
                <a:moveTo>
                  <a:pt x="69" y="1444"/>
                </a:moveTo>
                <a:cubicBezTo>
                  <a:pt x="69" y="1443"/>
                  <a:pt x="68" y="1443"/>
                  <a:pt x="68" y="1443"/>
                </a:cubicBezTo>
                <a:cubicBezTo>
                  <a:pt x="66" y="1442"/>
                  <a:pt x="63" y="1442"/>
                  <a:pt x="60" y="1443"/>
                </a:cubicBezTo>
                <a:cubicBezTo>
                  <a:pt x="47" y="1448"/>
                  <a:pt x="36" y="1463"/>
                  <a:pt x="27" y="1476"/>
                </a:cubicBezTo>
                <a:cubicBezTo>
                  <a:pt x="16" y="1493"/>
                  <a:pt x="0" y="1529"/>
                  <a:pt x="3" y="1536"/>
                </a:cubicBezTo>
                <a:cubicBezTo>
                  <a:pt x="6" y="1542"/>
                  <a:pt x="44" y="1517"/>
                  <a:pt x="59" y="1497"/>
                </a:cubicBezTo>
                <a:cubicBezTo>
                  <a:pt x="67" y="1485"/>
                  <a:pt x="82" y="1464"/>
                  <a:pt x="73" y="1448"/>
                </a:cubicBezTo>
                <a:cubicBezTo>
                  <a:pt x="72" y="1446"/>
                  <a:pt x="71" y="1445"/>
                  <a:pt x="69" y="1444"/>
                </a:cubicBezTo>
                <a:close/>
                <a:moveTo>
                  <a:pt x="362" y="1841"/>
                </a:moveTo>
                <a:cubicBezTo>
                  <a:pt x="356" y="1827"/>
                  <a:pt x="349" y="1814"/>
                  <a:pt x="340" y="1802"/>
                </a:cubicBezTo>
                <a:cubicBezTo>
                  <a:pt x="337" y="1797"/>
                  <a:pt x="333" y="1793"/>
                  <a:pt x="328" y="1791"/>
                </a:cubicBezTo>
                <a:cubicBezTo>
                  <a:pt x="323" y="1789"/>
                  <a:pt x="317" y="1791"/>
                  <a:pt x="314" y="1796"/>
                </a:cubicBezTo>
                <a:cubicBezTo>
                  <a:pt x="312" y="1800"/>
                  <a:pt x="311" y="1804"/>
                  <a:pt x="312" y="1808"/>
                </a:cubicBezTo>
                <a:cubicBezTo>
                  <a:pt x="312" y="1812"/>
                  <a:pt x="313" y="1816"/>
                  <a:pt x="314" y="1820"/>
                </a:cubicBezTo>
                <a:cubicBezTo>
                  <a:pt x="325" y="1849"/>
                  <a:pt x="345" y="1869"/>
                  <a:pt x="365" y="1886"/>
                </a:cubicBezTo>
                <a:cubicBezTo>
                  <a:pt x="367" y="1887"/>
                  <a:pt x="369" y="1889"/>
                  <a:pt x="371" y="1890"/>
                </a:cubicBezTo>
                <a:cubicBezTo>
                  <a:pt x="372" y="1890"/>
                  <a:pt x="373" y="1890"/>
                  <a:pt x="374" y="1890"/>
                </a:cubicBezTo>
                <a:cubicBezTo>
                  <a:pt x="375" y="1890"/>
                  <a:pt x="376" y="1889"/>
                  <a:pt x="377" y="1888"/>
                </a:cubicBezTo>
                <a:cubicBezTo>
                  <a:pt x="381" y="1883"/>
                  <a:pt x="375" y="1869"/>
                  <a:pt x="374" y="1865"/>
                </a:cubicBezTo>
                <a:cubicBezTo>
                  <a:pt x="370" y="1856"/>
                  <a:pt x="366" y="1849"/>
                  <a:pt x="362" y="1841"/>
                </a:cubicBezTo>
                <a:close/>
                <a:moveTo>
                  <a:pt x="69" y="738"/>
                </a:moveTo>
                <a:cubicBezTo>
                  <a:pt x="69" y="738"/>
                  <a:pt x="68" y="738"/>
                  <a:pt x="68" y="737"/>
                </a:cubicBezTo>
                <a:cubicBezTo>
                  <a:pt x="66" y="736"/>
                  <a:pt x="63" y="736"/>
                  <a:pt x="60" y="737"/>
                </a:cubicBezTo>
                <a:cubicBezTo>
                  <a:pt x="47" y="743"/>
                  <a:pt x="36" y="757"/>
                  <a:pt x="27" y="770"/>
                </a:cubicBezTo>
                <a:cubicBezTo>
                  <a:pt x="16" y="788"/>
                  <a:pt x="0" y="824"/>
                  <a:pt x="3" y="830"/>
                </a:cubicBezTo>
                <a:cubicBezTo>
                  <a:pt x="6" y="836"/>
                  <a:pt x="44" y="811"/>
                  <a:pt x="59" y="791"/>
                </a:cubicBezTo>
                <a:cubicBezTo>
                  <a:pt x="67" y="780"/>
                  <a:pt x="82" y="758"/>
                  <a:pt x="73" y="742"/>
                </a:cubicBezTo>
                <a:cubicBezTo>
                  <a:pt x="72" y="741"/>
                  <a:pt x="71" y="739"/>
                  <a:pt x="69" y="738"/>
                </a:cubicBezTo>
                <a:close/>
                <a:moveTo>
                  <a:pt x="69" y="32"/>
                </a:moveTo>
                <a:cubicBezTo>
                  <a:pt x="69" y="32"/>
                  <a:pt x="68" y="32"/>
                  <a:pt x="68" y="32"/>
                </a:cubicBezTo>
                <a:cubicBezTo>
                  <a:pt x="66" y="31"/>
                  <a:pt x="63" y="31"/>
                  <a:pt x="60" y="32"/>
                </a:cubicBezTo>
                <a:cubicBezTo>
                  <a:pt x="47" y="37"/>
                  <a:pt x="36" y="52"/>
                  <a:pt x="27" y="65"/>
                </a:cubicBezTo>
                <a:cubicBezTo>
                  <a:pt x="16" y="82"/>
                  <a:pt x="0" y="118"/>
                  <a:pt x="3" y="124"/>
                </a:cubicBezTo>
                <a:cubicBezTo>
                  <a:pt x="6" y="131"/>
                  <a:pt x="44" y="106"/>
                  <a:pt x="59" y="85"/>
                </a:cubicBezTo>
                <a:cubicBezTo>
                  <a:pt x="67" y="74"/>
                  <a:pt x="82" y="52"/>
                  <a:pt x="73" y="37"/>
                </a:cubicBezTo>
                <a:cubicBezTo>
                  <a:pt x="72" y="35"/>
                  <a:pt x="71" y="33"/>
                  <a:pt x="69" y="32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E0812DE8-6430-4819-851F-34E1D5353E12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E5ACBF8F-DA13-42DE-9678-188D12AF7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801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9"/>
          <p:cNvSpPr>
            <a:spLocks noEditPoints="1"/>
          </p:cNvSpPr>
          <p:nvPr/>
        </p:nvSpPr>
        <p:spPr bwMode="auto">
          <a:xfrm>
            <a:off x="0" y="1"/>
            <a:ext cx="2706681" cy="6858000"/>
          </a:xfrm>
          <a:custGeom>
            <a:avLst/>
            <a:gdLst/>
            <a:ahLst/>
            <a:cxnLst/>
            <a:rect l="0" t="0" r="r" b="b"/>
            <a:pathLst>
              <a:path w="850" h="2159">
                <a:moveTo>
                  <a:pt x="385" y="1133"/>
                </a:moveTo>
                <a:cubicBezTo>
                  <a:pt x="388" y="1137"/>
                  <a:pt x="398" y="1122"/>
                  <a:pt x="403" y="1115"/>
                </a:cubicBezTo>
                <a:cubicBezTo>
                  <a:pt x="409" y="1107"/>
                  <a:pt x="415" y="1099"/>
                  <a:pt x="420" y="1090"/>
                </a:cubicBezTo>
                <a:cubicBezTo>
                  <a:pt x="427" y="1079"/>
                  <a:pt x="433" y="1067"/>
                  <a:pt x="439" y="1054"/>
                </a:cubicBezTo>
                <a:cubicBezTo>
                  <a:pt x="444" y="1042"/>
                  <a:pt x="450" y="1030"/>
                  <a:pt x="448" y="1015"/>
                </a:cubicBezTo>
                <a:cubicBezTo>
                  <a:pt x="448" y="1012"/>
                  <a:pt x="447" y="1008"/>
                  <a:pt x="446" y="1006"/>
                </a:cubicBezTo>
                <a:cubicBezTo>
                  <a:pt x="443" y="1003"/>
                  <a:pt x="440" y="1003"/>
                  <a:pt x="437" y="1004"/>
                </a:cubicBezTo>
                <a:cubicBezTo>
                  <a:pt x="430" y="1006"/>
                  <a:pt x="426" y="1012"/>
                  <a:pt x="422" y="1019"/>
                </a:cubicBezTo>
                <a:cubicBezTo>
                  <a:pt x="417" y="1026"/>
                  <a:pt x="412" y="1034"/>
                  <a:pt x="409" y="1043"/>
                </a:cubicBezTo>
                <a:cubicBezTo>
                  <a:pt x="403" y="1058"/>
                  <a:pt x="399" y="1073"/>
                  <a:pt x="394" y="1088"/>
                </a:cubicBezTo>
                <a:cubicBezTo>
                  <a:pt x="390" y="1103"/>
                  <a:pt x="381" y="1129"/>
                  <a:pt x="385" y="1133"/>
                </a:cubicBezTo>
                <a:close/>
                <a:moveTo>
                  <a:pt x="360" y="1047"/>
                </a:moveTo>
                <a:cubicBezTo>
                  <a:pt x="356" y="1033"/>
                  <a:pt x="350" y="1009"/>
                  <a:pt x="337" y="1004"/>
                </a:cubicBezTo>
                <a:cubicBezTo>
                  <a:pt x="332" y="1003"/>
                  <a:pt x="327" y="1004"/>
                  <a:pt x="324" y="1008"/>
                </a:cubicBezTo>
                <a:cubicBezTo>
                  <a:pt x="320" y="1014"/>
                  <a:pt x="320" y="1022"/>
                  <a:pt x="322" y="1029"/>
                </a:cubicBezTo>
                <a:cubicBezTo>
                  <a:pt x="328" y="1050"/>
                  <a:pt x="336" y="1071"/>
                  <a:pt x="346" y="1089"/>
                </a:cubicBezTo>
                <a:cubicBezTo>
                  <a:pt x="351" y="1098"/>
                  <a:pt x="357" y="1107"/>
                  <a:pt x="362" y="1116"/>
                </a:cubicBezTo>
                <a:cubicBezTo>
                  <a:pt x="365" y="1120"/>
                  <a:pt x="379" y="1144"/>
                  <a:pt x="379" y="1134"/>
                </a:cubicBezTo>
                <a:cubicBezTo>
                  <a:pt x="379" y="1122"/>
                  <a:pt x="376" y="1110"/>
                  <a:pt x="373" y="1098"/>
                </a:cubicBezTo>
                <a:cubicBezTo>
                  <a:pt x="370" y="1081"/>
                  <a:pt x="365" y="1064"/>
                  <a:pt x="360" y="1047"/>
                </a:cubicBezTo>
                <a:close/>
                <a:moveTo>
                  <a:pt x="385" y="425"/>
                </a:moveTo>
                <a:cubicBezTo>
                  <a:pt x="388" y="429"/>
                  <a:pt x="398" y="414"/>
                  <a:pt x="403" y="406"/>
                </a:cubicBezTo>
                <a:cubicBezTo>
                  <a:pt x="409" y="399"/>
                  <a:pt x="415" y="390"/>
                  <a:pt x="420" y="382"/>
                </a:cubicBezTo>
                <a:cubicBezTo>
                  <a:pt x="427" y="370"/>
                  <a:pt x="433" y="358"/>
                  <a:pt x="439" y="346"/>
                </a:cubicBezTo>
                <a:cubicBezTo>
                  <a:pt x="444" y="333"/>
                  <a:pt x="450" y="321"/>
                  <a:pt x="448" y="306"/>
                </a:cubicBezTo>
                <a:cubicBezTo>
                  <a:pt x="448" y="303"/>
                  <a:pt x="447" y="300"/>
                  <a:pt x="446" y="298"/>
                </a:cubicBezTo>
                <a:cubicBezTo>
                  <a:pt x="443" y="295"/>
                  <a:pt x="440" y="295"/>
                  <a:pt x="437" y="296"/>
                </a:cubicBezTo>
                <a:cubicBezTo>
                  <a:pt x="430" y="298"/>
                  <a:pt x="426" y="304"/>
                  <a:pt x="422" y="310"/>
                </a:cubicBezTo>
                <a:cubicBezTo>
                  <a:pt x="417" y="318"/>
                  <a:pt x="412" y="326"/>
                  <a:pt x="409" y="335"/>
                </a:cubicBezTo>
                <a:cubicBezTo>
                  <a:pt x="403" y="349"/>
                  <a:pt x="399" y="364"/>
                  <a:pt x="394" y="380"/>
                </a:cubicBezTo>
                <a:cubicBezTo>
                  <a:pt x="390" y="394"/>
                  <a:pt x="381" y="421"/>
                  <a:pt x="385" y="425"/>
                </a:cubicBezTo>
                <a:close/>
                <a:moveTo>
                  <a:pt x="377" y="352"/>
                </a:moveTo>
                <a:cubicBezTo>
                  <a:pt x="378" y="355"/>
                  <a:pt x="381" y="374"/>
                  <a:pt x="385" y="366"/>
                </a:cubicBezTo>
                <a:cubicBezTo>
                  <a:pt x="387" y="361"/>
                  <a:pt x="388" y="355"/>
                  <a:pt x="389" y="350"/>
                </a:cubicBezTo>
                <a:cubicBezTo>
                  <a:pt x="391" y="340"/>
                  <a:pt x="392" y="330"/>
                  <a:pt x="393" y="320"/>
                </a:cubicBezTo>
                <a:cubicBezTo>
                  <a:pt x="396" y="303"/>
                  <a:pt x="398" y="286"/>
                  <a:pt x="398" y="268"/>
                </a:cubicBezTo>
                <a:cubicBezTo>
                  <a:pt x="399" y="254"/>
                  <a:pt x="400" y="232"/>
                  <a:pt x="388" y="224"/>
                </a:cubicBezTo>
                <a:cubicBezTo>
                  <a:pt x="383" y="221"/>
                  <a:pt x="376" y="223"/>
                  <a:pt x="372" y="228"/>
                </a:cubicBezTo>
                <a:cubicBezTo>
                  <a:pt x="368" y="233"/>
                  <a:pt x="366" y="241"/>
                  <a:pt x="365" y="248"/>
                </a:cubicBezTo>
                <a:cubicBezTo>
                  <a:pt x="366" y="273"/>
                  <a:pt x="369" y="298"/>
                  <a:pt x="372" y="323"/>
                </a:cubicBezTo>
                <a:cubicBezTo>
                  <a:pt x="374" y="333"/>
                  <a:pt x="375" y="343"/>
                  <a:pt x="377" y="352"/>
                </a:cubicBezTo>
                <a:close/>
                <a:moveTo>
                  <a:pt x="388" y="933"/>
                </a:moveTo>
                <a:cubicBezTo>
                  <a:pt x="383" y="930"/>
                  <a:pt x="376" y="932"/>
                  <a:pt x="372" y="937"/>
                </a:cubicBezTo>
                <a:cubicBezTo>
                  <a:pt x="368" y="942"/>
                  <a:pt x="366" y="949"/>
                  <a:pt x="365" y="956"/>
                </a:cubicBezTo>
                <a:cubicBezTo>
                  <a:pt x="366" y="982"/>
                  <a:pt x="369" y="1006"/>
                  <a:pt x="372" y="1031"/>
                </a:cubicBezTo>
                <a:cubicBezTo>
                  <a:pt x="374" y="1041"/>
                  <a:pt x="375" y="1051"/>
                  <a:pt x="377" y="1061"/>
                </a:cubicBezTo>
                <a:cubicBezTo>
                  <a:pt x="378" y="1064"/>
                  <a:pt x="381" y="1082"/>
                  <a:pt x="385" y="1074"/>
                </a:cubicBezTo>
                <a:cubicBezTo>
                  <a:pt x="387" y="1070"/>
                  <a:pt x="388" y="1063"/>
                  <a:pt x="389" y="1058"/>
                </a:cubicBezTo>
                <a:cubicBezTo>
                  <a:pt x="391" y="1048"/>
                  <a:pt x="392" y="1038"/>
                  <a:pt x="393" y="1028"/>
                </a:cubicBezTo>
                <a:cubicBezTo>
                  <a:pt x="396" y="1011"/>
                  <a:pt x="398" y="994"/>
                  <a:pt x="398" y="977"/>
                </a:cubicBezTo>
                <a:cubicBezTo>
                  <a:pt x="399" y="963"/>
                  <a:pt x="400" y="940"/>
                  <a:pt x="388" y="933"/>
                </a:cubicBezTo>
                <a:close/>
                <a:moveTo>
                  <a:pt x="314" y="408"/>
                </a:moveTo>
                <a:cubicBezTo>
                  <a:pt x="325" y="437"/>
                  <a:pt x="345" y="457"/>
                  <a:pt x="365" y="474"/>
                </a:cubicBezTo>
                <a:cubicBezTo>
                  <a:pt x="367" y="475"/>
                  <a:pt x="369" y="477"/>
                  <a:pt x="371" y="478"/>
                </a:cubicBezTo>
                <a:cubicBezTo>
                  <a:pt x="372" y="478"/>
                  <a:pt x="373" y="478"/>
                  <a:pt x="374" y="478"/>
                </a:cubicBezTo>
                <a:cubicBezTo>
                  <a:pt x="375" y="478"/>
                  <a:pt x="376" y="477"/>
                  <a:pt x="377" y="476"/>
                </a:cubicBezTo>
                <a:cubicBezTo>
                  <a:pt x="381" y="471"/>
                  <a:pt x="375" y="457"/>
                  <a:pt x="374" y="453"/>
                </a:cubicBezTo>
                <a:cubicBezTo>
                  <a:pt x="370" y="444"/>
                  <a:pt x="366" y="436"/>
                  <a:pt x="362" y="429"/>
                </a:cubicBezTo>
                <a:cubicBezTo>
                  <a:pt x="356" y="415"/>
                  <a:pt x="349" y="402"/>
                  <a:pt x="340" y="390"/>
                </a:cubicBezTo>
                <a:cubicBezTo>
                  <a:pt x="337" y="385"/>
                  <a:pt x="333" y="381"/>
                  <a:pt x="328" y="379"/>
                </a:cubicBezTo>
                <a:cubicBezTo>
                  <a:pt x="323" y="377"/>
                  <a:pt x="317" y="379"/>
                  <a:pt x="314" y="384"/>
                </a:cubicBezTo>
                <a:cubicBezTo>
                  <a:pt x="312" y="387"/>
                  <a:pt x="311" y="392"/>
                  <a:pt x="312" y="396"/>
                </a:cubicBezTo>
                <a:cubicBezTo>
                  <a:pt x="312" y="400"/>
                  <a:pt x="313" y="404"/>
                  <a:pt x="314" y="408"/>
                </a:cubicBezTo>
                <a:close/>
                <a:moveTo>
                  <a:pt x="9" y="675"/>
                </a:moveTo>
                <a:cubicBezTo>
                  <a:pt x="12" y="658"/>
                  <a:pt x="14" y="641"/>
                  <a:pt x="14" y="624"/>
                </a:cubicBezTo>
                <a:cubicBezTo>
                  <a:pt x="15" y="610"/>
                  <a:pt x="16" y="587"/>
                  <a:pt x="4" y="580"/>
                </a:cubicBezTo>
                <a:cubicBezTo>
                  <a:pt x="3" y="579"/>
                  <a:pt x="2" y="579"/>
                  <a:pt x="2" y="579"/>
                </a:cubicBezTo>
                <a:cubicBezTo>
                  <a:pt x="2" y="720"/>
                  <a:pt x="2" y="720"/>
                  <a:pt x="2" y="720"/>
                </a:cubicBezTo>
                <a:cubicBezTo>
                  <a:pt x="3" y="715"/>
                  <a:pt x="4" y="710"/>
                  <a:pt x="5" y="706"/>
                </a:cubicBezTo>
                <a:cubicBezTo>
                  <a:pt x="7" y="696"/>
                  <a:pt x="8" y="685"/>
                  <a:pt x="9" y="675"/>
                </a:cubicBezTo>
                <a:close/>
                <a:moveTo>
                  <a:pt x="19" y="56"/>
                </a:moveTo>
                <a:cubicBezTo>
                  <a:pt x="25" y="49"/>
                  <a:pt x="31" y="41"/>
                  <a:pt x="36" y="32"/>
                </a:cubicBezTo>
                <a:cubicBezTo>
                  <a:pt x="42" y="22"/>
                  <a:pt x="48" y="11"/>
                  <a:pt x="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6" y="10"/>
                  <a:pt x="13" y="20"/>
                  <a:pt x="10" y="30"/>
                </a:cubicBezTo>
                <a:cubicBezTo>
                  <a:pt x="8" y="38"/>
                  <a:pt x="4" y="50"/>
                  <a:pt x="2" y="59"/>
                </a:cubicBezTo>
                <a:cubicBezTo>
                  <a:pt x="2" y="76"/>
                  <a:pt x="2" y="76"/>
                  <a:pt x="2" y="76"/>
                </a:cubicBezTo>
                <a:cubicBezTo>
                  <a:pt x="6" y="77"/>
                  <a:pt x="14" y="63"/>
                  <a:pt x="19" y="56"/>
                </a:cubicBezTo>
                <a:close/>
                <a:moveTo>
                  <a:pt x="314" y="1116"/>
                </a:moveTo>
                <a:cubicBezTo>
                  <a:pt x="325" y="1146"/>
                  <a:pt x="345" y="1165"/>
                  <a:pt x="365" y="1182"/>
                </a:cubicBezTo>
                <a:cubicBezTo>
                  <a:pt x="367" y="1184"/>
                  <a:pt x="369" y="1185"/>
                  <a:pt x="371" y="1186"/>
                </a:cubicBezTo>
                <a:cubicBezTo>
                  <a:pt x="372" y="1186"/>
                  <a:pt x="373" y="1186"/>
                  <a:pt x="374" y="1186"/>
                </a:cubicBezTo>
                <a:cubicBezTo>
                  <a:pt x="375" y="1186"/>
                  <a:pt x="376" y="1185"/>
                  <a:pt x="377" y="1184"/>
                </a:cubicBezTo>
                <a:cubicBezTo>
                  <a:pt x="381" y="1179"/>
                  <a:pt x="375" y="1166"/>
                  <a:pt x="374" y="1161"/>
                </a:cubicBezTo>
                <a:cubicBezTo>
                  <a:pt x="370" y="1153"/>
                  <a:pt x="366" y="1145"/>
                  <a:pt x="362" y="1137"/>
                </a:cubicBezTo>
                <a:cubicBezTo>
                  <a:pt x="356" y="1124"/>
                  <a:pt x="349" y="1110"/>
                  <a:pt x="340" y="1099"/>
                </a:cubicBezTo>
                <a:cubicBezTo>
                  <a:pt x="337" y="1094"/>
                  <a:pt x="333" y="1089"/>
                  <a:pt x="328" y="1087"/>
                </a:cubicBezTo>
                <a:cubicBezTo>
                  <a:pt x="323" y="1086"/>
                  <a:pt x="317" y="1087"/>
                  <a:pt x="314" y="1093"/>
                </a:cubicBezTo>
                <a:cubicBezTo>
                  <a:pt x="312" y="1096"/>
                  <a:pt x="311" y="1100"/>
                  <a:pt x="312" y="1104"/>
                </a:cubicBezTo>
                <a:cubicBezTo>
                  <a:pt x="312" y="1109"/>
                  <a:pt x="313" y="1112"/>
                  <a:pt x="314" y="1116"/>
                </a:cubicBezTo>
                <a:close/>
                <a:moveTo>
                  <a:pt x="346" y="381"/>
                </a:moveTo>
                <a:cubicBezTo>
                  <a:pt x="351" y="390"/>
                  <a:pt x="357" y="399"/>
                  <a:pt x="362" y="407"/>
                </a:cubicBezTo>
                <a:cubicBezTo>
                  <a:pt x="365" y="411"/>
                  <a:pt x="379" y="436"/>
                  <a:pt x="379" y="426"/>
                </a:cubicBezTo>
                <a:cubicBezTo>
                  <a:pt x="379" y="414"/>
                  <a:pt x="376" y="401"/>
                  <a:pt x="373" y="390"/>
                </a:cubicBezTo>
                <a:cubicBezTo>
                  <a:pt x="370" y="373"/>
                  <a:pt x="365" y="355"/>
                  <a:pt x="360" y="339"/>
                </a:cubicBezTo>
                <a:cubicBezTo>
                  <a:pt x="356" y="324"/>
                  <a:pt x="350" y="301"/>
                  <a:pt x="337" y="296"/>
                </a:cubicBezTo>
                <a:cubicBezTo>
                  <a:pt x="332" y="294"/>
                  <a:pt x="327" y="296"/>
                  <a:pt x="324" y="300"/>
                </a:cubicBezTo>
                <a:cubicBezTo>
                  <a:pt x="320" y="305"/>
                  <a:pt x="320" y="314"/>
                  <a:pt x="322" y="321"/>
                </a:cubicBezTo>
                <a:cubicBezTo>
                  <a:pt x="328" y="342"/>
                  <a:pt x="336" y="362"/>
                  <a:pt x="346" y="381"/>
                </a:cubicBezTo>
                <a:close/>
                <a:moveTo>
                  <a:pt x="698" y="764"/>
                </a:moveTo>
                <a:cubicBezTo>
                  <a:pt x="709" y="793"/>
                  <a:pt x="729" y="813"/>
                  <a:pt x="749" y="829"/>
                </a:cubicBezTo>
                <a:cubicBezTo>
                  <a:pt x="751" y="831"/>
                  <a:pt x="753" y="833"/>
                  <a:pt x="755" y="833"/>
                </a:cubicBezTo>
                <a:cubicBezTo>
                  <a:pt x="756" y="833"/>
                  <a:pt x="757" y="834"/>
                  <a:pt x="758" y="833"/>
                </a:cubicBezTo>
                <a:cubicBezTo>
                  <a:pt x="759" y="833"/>
                  <a:pt x="760" y="833"/>
                  <a:pt x="761" y="831"/>
                </a:cubicBezTo>
                <a:cubicBezTo>
                  <a:pt x="765" y="826"/>
                  <a:pt x="759" y="813"/>
                  <a:pt x="758" y="808"/>
                </a:cubicBezTo>
                <a:cubicBezTo>
                  <a:pt x="754" y="800"/>
                  <a:pt x="750" y="792"/>
                  <a:pt x="746" y="784"/>
                </a:cubicBezTo>
                <a:cubicBezTo>
                  <a:pt x="740" y="771"/>
                  <a:pt x="733" y="758"/>
                  <a:pt x="724" y="746"/>
                </a:cubicBezTo>
                <a:cubicBezTo>
                  <a:pt x="721" y="741"/>
                  <a:pt x="717" y="736"/>
                  <a:pt x="712" y="735"/>
                </a:cubicBezTo>
                <a:cubicBezTo>
                  <a:pt x="707" y="733"/>
                  <a:pt x="701" y="734"/>
                  <a:pt x="698" y="740"/>
                </a:cubicBezTo>
                <a:cubicBezTo>
                  <a:pt x="696" y="743"/>
                  <a:pt x="695" y="747"/>
                  <a:pt x="696" y="752"/>
                </a:cubicBezTo>
                <a:cubicBezTo>
                  <a:pt x="696" y="756"/>
                  <a:pt x="697" y="760"/>
                  <a:pt x="698" y="764"/>
                </a:cubicBezTo>
                <a:close/>
                <a:moveTo>
                  <a:pt x="2" y="0"/>
                </a:moveTo>
                <a:cubicBezTo>
                  <a:pt x="2" y="14"/>
                  <a:pt x="2" y="14"/>
                  <a:pt x="2" y="14"/>
                </a:cubicBezTo>
                <a:cubicBezTo>
                  <a:pt x="3" y="10"/>
                  <a:pt x="4" y="5"/>
                  <a:pt x="5" y="0"/>
                </a:cubicBezTo>
                <a:lnTo>
                  <a:pt x="2" y="0"/>
                </a:lnTo>
                <a:close/>
                <a:moveTo>
                  <a:pt x="769" y="1486"/>
                </a:moveTo>
                <a:cubicBezTo>
                  <a:pt x="772" y="1490"/>
                  <a:pt x="782" y="1475"/>
                  <a:pt x="787" y="1468"/>
                </a:cubicBezTo>
                <a:cubicBezTo>
                  <a:pt x="793" y="1460"/>
                  <a:pt x="799" y="1452"/>
                  <a:pt x="804" y="1443"/>
                </a:cubicBezTo>
                <a:cubicBezTo>
                  <a:pt x="811" y="1432"/>
                  <a:pt x="817" y="1420"/>
                  <a:pt x="823" y="1407"/>
                </a:cubicBezTo>
                <a:cubicBezTo>
                  <a:pt x="828" y="1395"/>
                  <a:pt x="834" y="1382"/>
                  <a:pt x="832" y="1368"/>
                </a:cubicBezTo>
                <a:cubicBezTo>
                  <a:pt x="832" y="1364"/>
                  <a:pt x="831" y="1361"/>
                  <a:pt x="830" y="1359"/>
                </a:cubicBezTo>
                <a:cubicBezTo>
                  <a:pt x="827" y="1356"/>
                  <a:pt x="824" y="1356"/>
                  <a:pt x="821" y="1357"/>
                </a:cubicBezTo>
                <a:cubicBezTo>
                  <a:pt x="814" y="1359"/>
                  <a:pt x="810" y="1365"/>
                  <a:pt x="806" y="1372"/>
                </a:cubicBezTo>
                <a:cubicBezTo>
                  <a:pt x="801" y="1379"/>
                  <a:pt x="796" y="1387"/>
                  <a:pt x="793" y="1396"/>
                </a:cubicBezTo>
                <a:cubicBezTo>
                  <a:pt x="787" y="1411"/>
                  <a:pt x="783" y="1426"/>
                  <a:pt x="778" y="1441"/>
                </a:cubicBezTo>
                <a:cubicBezTo>
                  <a:pt x="774" y="1456"/>
                  <a:pt x="765" y="1482"/>
                  <a:pt x="769" y="1486"/>
                </a:cubicBezTo>
                <a:close/>
                <a:moveTo>
                  <a:pt x="744" y="1400"/>
                </a:moveTo>
                <a:cubicBezTo>
                  <a:pt x="740" y="1385"/>
                  <a:pt x="734" y="1362"/>
                  <a:pt x="720" y="1357"/>
                </a:cubicBezTo>
                <a:cubicBezTo>
                  <a:pt x="716" y="1356"/>
                  <a:pt x="711" y="1357"/>
                  <a:pt x="708" y="1361"/>
                </a:cubicBezTo>
                <a:cubicBezTo>
                  <a:pt x="704" y="1367"/>
                  <a:pt x="704" y="1375"/>
                  <a:pt x="706" y="1382"/>
                </a:cubicBezTo>
                <a:cubicBezTo>
                  <a:pt x="712" y="1403"/>
                  <a:pt x="720" y="1423"/>
                  <a:pt x="730" y="1442"/>
                </a:cubicBezTo>
                <a:cubicBezTo>
                  <a:pt x="735" y="1451"/>
                  <a:pt x="741" y="1460"/>
                  <a:pt x="746" y="1469"/>
                </a:cubicBezTo>
                <a:cubicBezTo>
                  <a:pt x="749" y="1473"/>
                  <a:pt x="763" y="1497"/>
                  <a:pt x="763" y="1487"/>
                </a:cubicBezTo>
                <a:cubicBezTo>
                  <a:pt x="763" y="1475"/>
                  <a:pt x="760" y="1462"/>
                  <a:pt x="757" y="1451"/>
                </a:cubicBezTo>
                <a:cubicBezTo>
                  <a:pt x="754" y="1434"/>
                  <a:pt x="749" y="1417"/>
                  <a:pt x="744" y="1400"/>
                </a:cubicBezTo>
                <a:close/>
                <a:moveTo>
                  <a:pt x="698" y="58"/>
                </a:moveTo>
                <a:cubicBezTo>
                  <a:pt x="709" y="87"/>
                  <a:pt x="729" y="107"/>
                  <a:pt x="749" y="124"/>
                </a:cubicBezTo>
                <a:cubicBezTo>
                  <a:pt x="751" y="125"/>
                  <a:pt x="753" y="127"/>
                  <a:pt x="755" y="128"/>
                </a:cubicBezTo>
                <a:cubicBezTo>
                  <a:pt x="756" y="128"/>
                  <a:pt x="757" y="128"/>
                  <a:pt x="758" y="128"/>
                </a:cubicBezTo>
                <a:cubicBezTo>
                  <a:pt x="759" y="128"/>
                  <a:pt x="760" y="127"/>
                  <a:pt x="761" y="126"/>
                </a:cubicBezTo>
                <a:cubicBezTo>
                  <a:pt x="765" y="121"/>
                  <a:pt x="759" y="107"/>
                  <a:pt x="758" y="103"/>
                </a:cubicBezTo>
                <a:cubicBezTo>
                  <a:pt x="754" y="94"/>
                  <a:pt x="750" y="87"/>
                  <a:pt x="746" y="79"/>
                </a:cubicBezTo>
                <a:cubicBezTo>
                  <a:pt x="740" y="65"/>
                  <a:pt x="733" y="52"/>
                  <a:pt x="724" y="40"/>
                </a:cubicBezTo>
                <a:cubicBezTo>
                  <a:pt x="721" y="35"/>
                  <a:pt x="717" y="31"/>
                  <a:pt x="712" y="29"/>
                </a:cubicBezTo>
                <a:cubicBezTo>
                  <a:pt x="707" y="27"/>
                  <a:pt x="701" y="29"/>
                  <a:pt x="698" y="34"/>
                </a:cubicBezTo>
                <a:cubicBezTo>
                  <a:pt x="696" y="37"/>
                  <a:pt x="695" y="42"/>
                  <a:pt x="696" y="46"/>
                </a:cubicBezTo>
                <a:cubicBezTo>
                  <a:pt x="696" y="50"/>
                  <a:pt x="697" y="54"/>
                  <a:pt x="698" y="58"/>
                </a:cubicBezTo>
                <a:close/>
                <a:moveTo>
                  <a:pt x="720" y="652"/>
                </a:moveTo>
                <a:cubicBezTo>
                  <a:pt x="716" y="650"/>
                  <a:pt x="711" y="651"/>
                  <a:pt x="708" y="656"/>
                </a:cubicBezTo>
                <a:cubicBezTo>
                  <a:pt x="704" y="661"/>
                  <a:pt x="704" y="669"/>
                  <a:pt x="706" y="676"/>
                </a:cubicBezTo>
                <a:cubicBezTo>
                  <a:pt x="712" y="698"/>
                  <a:pt x="720" y="718"/>
                  <a:pt x="730" y="736"/>
                </a:cubicBezTo>
                <a:cubicBezTo>
                  <a:pt x="735" y="746"/>
                  <a:pt x="741" y="755"/>
                  <a:pt x="746" y="763"/>
                </a:cubicBezTo>
                <a:cubicBezTo>
                  <a:pt x="749" y="767"/>
                  <a:pt x="763" y="791"/>
                  <a:pt x="763" y="781"/>
                </a:cubicBezTo>
                <a:cubicBezTo>
                  <a:pt x="763" y="769"/>
                  <a:pt x="760" y="757"/>
                  <a:pt x="757" y="746"/>
                </a:cubicBezTo>
                <a:cubicBezTo>
                  <a:pt x="754" y="728"/>
                  <a:pt x="749" y="711"/>
                  <a:pt x="744" y="694"/>
                </a:cubicBezTo>
                <a:cubicBezTo>
                  <a:pt x="740" y="680"/>
                  <a:pt x="734" y="656"/>
                  <a:pt x="720" y="652"/>
                </a:cubicBezTo>
                <a:close/>
                <a:moveTo>
                  <a:pt x="795" y="65"/>
                </a:moveTo>
                <a:cubicBezTo>
                  <a:pt x="784" y="82"/>
                  <a:pt x="768" y="118"/>
                  <a:pt x="771" y="124"/>
                </a:cubicBezTo>
                <a:cubicBezTo>
                  <a:pt x="774" y="131"/>
                  <a:pt x="812" y="106"/>
                  <a:pt x="827" y="85"/>
                </a:cubicBezTo>
                <a:cubicBezTo>
                  <a:pt x="835" y="74"/>
                  <a:pt x="850" y="52"/>
                  <a:pt x="841" y="37"/>
                </a:cubicBezTo>
                <a:cubicBezTo>
                  <a:pt x="840" y="35"/>
                  <a:pt x="839" y="33"/>
                  <a:pt x="837" y="32"/>
                </a:cubicBezTo>
                <a:cubicBezTo>
                  <a:pt x="837" y="32"/>
                  <a:pt x="836" y="32"/>
                  <a:pt x="836" y="32"/>
                </a:cubicBezTo>
                <a:cubicBezTo>
                  <a:pt x="834" y="31"/>
                  <a:pt x="831" y="31"/>
                  <a:pt x="828" y="32"/>
                </a:cubicBezTo>
                <a:cubicBezTo>
                  <a:pt x="815" y="37"/>
                  <a:pt x="804" y="52"/>
                  <a:pt x="795" y="65"/>
                </a:cubicBezTo>
                <a:close/>
                <a:moveTo>
                  <a:pt x="772" y="1285"/>
                </a:moveTo>
                <a:cubicBezTo>
                  <a:pt x="767" y="1282"/>
                  <a:pt x="760" y="1285"/>
                  <a:pt x="756" y="1290"/>
                </a:cubicBezTo>
                <a:cubicBezTo>
                  <a:pt x="752" y="1295"/>
                  <a:pt x="750" y="1302"/>
                  <a:pt x="749" y="1309"/>
                </a:cubicBezTo>
                <a:cubicBezTo>
                  <a:pt x="750" y="1334"/>
                  <a:pt x="753" y="1359"/>
                  <a:pt x="756" y="1384"/>
                </a:cubicBezTo>
                <a:cubicBezTo>
                  <a:pt x="758" y="1394"/>
                  <a:pt x="759" y="1404"/>
                  <a:pt x="761" y="1414"/>
                </a:cubicBezTo>
                <a:cubicBezTo>
                  <a:pt x="762" y="1417"/>
                  <a:pt x="765" y="1435"/>
                  <a:pt x="769" y="1427"/>
                </a:cubicBezTo>
                <a:cubicBezTo>
                  <a:pt x="771" y="1423"/>
                  <a:pt x="772" y="1416"/>
                  <a:pt x="773" y="1411"/>
                </a:cubicBezTo>
                <a:cubicBezTo>
                  <a:pt x="775" y="1401"/>
                  <a:pt x="776" y="1391"/>
                  <a:pt x="777" y="1381"/>
                </a:cubicBezTo>
                <a:cubicBezTo>
                  <a:pt x="780" y="1364"/>
                  <a:pt x="782" y="1347"/>
                  <a:pt x="782" y="1330"/>
                </a:cubicBezTo>
                <a:cubicBezTo>
                  <a:pt x="783" y="1316"/>
                  <a:pt x="784" y="1293"/>
                  <a:pt x="772" y="1285"/>
                </a:cubicBezTo>
                <a:close/>
                <a:moveTo>
                  <a:pt x="746" y="58"/>
                </a:moveTo>
                <a:cubicBezTo>
                  <a:pt x="749" y="62"/>
                  <a:pt x="763" y="86"/>
                  <a:pt x="763" y="76"/>
                </a:cubicBezTo>
                <a:cubicBezTo>
                  <a:pt x="763" y="64"/>
                  <a:pt x="760" y="51"/>
                  <a:pt x="757" y="40"/>
                </a:cubicBezTo>
                <a:cubicBezTo>
                  <a:pt x="754" y="27"/>
                  <a:pt x="751" y="13"/>
                  <a:pt x="748" y="0"/>
                </a:cubicBezTo>
                <a:cubicBezTo>
                  <a:pt x="716" y="0"/>
                  <a:pt x="716" y="0"/>
                  <a:pt x="716" y="0"/>
                </a:cubicBezTo>
                <a:cubicBezTo>
                  <a:pt x="720" y="11"/>
                  <a:pt x="725" y="21"/>
                  <a:pt x="730" y="31"/>
                </a:cubicBezTo>
                <a:cubicBezTo>
                  <a:pt x="735" y="40"/>
                  <a:pt x="741" y="49"/>
                  <a:pt x="746" y="58"/>
                </a:cubicBezTo>
                <a:close/>
                <a:moveTo>
                  <a:pt x="769" y="16"/>
                </a:moveTo>
                <a:cubicBezTo>
                  <a:pt x="771" y="11"/>
                  <a:pt x="772" y="5"/>
                  <a:pt x="773" y="0"/>
                </a:cubicBezTo>
                <a:cubicBezTo>
                  <a:pt x="761" y="0"/>
                  <a:pt x="761" y="0"/>
                  <a:pt x="761" y="0"/>
                </a:cubicBezTo>
                <a:cubicBezTo>
                  <a:pt x="761" y="1"/>
                  <a:pt x="761" y="2"/>
                  <a:pt x="761" y="3"/>
                </a:cubicBezTo>
                <a:cubicBezTo>
                  <a:pt x="762" y="5"/>
                  <a:pt x="765" y="24"/>
                  <a:pt x="769" y="16"/>
                </a:cubicBezTo>
                <a:close/>
                <a:moveTo>
                  <a:pt x="769" y="75"/>
                </a:moveTo>
                <a:cubicBezTo>
                  <a:pt x="772" y="79"/>
                  <a:pt x="782" y="64"/>
                  <a:pt x="787" y="56"/>
                </a:cubicBezTo>
                <a:cubicBezTo>
                  <a:pt x="793" y="49"/>
                  <a:pt x="799" y="41"/>
                  <a:pt x="804" y="32"/>
                </a:cubicBezTo>
                <a:cubicBezTo>
                  <a:pt x="810" y="22"/>
                  <a:pt x="816" y="11"/>
                  <a:pt x="821" y="0"/>
                </a:cubicBezTo>
                <a:cubicBezTo>
                  <a:pt x="787" y="0"/>
                  <a:pt x="787" y="0"/>
                  <a:pt x="787" y="0"/>
                </a:cubicBezTo>
                <a:cubicBezTo>
                  <a:pt x="784" y="10"/>
                  <a:pt x="781" y="20"/>
                  <a:pt x="778" y="30"/>
                </a:cubicBezTo>
                <a:cubicBezTo>
                  <a:pt x="774" y="44"/>
                  <a:pt x="765" y="71"/>
                  <a:pt x="769" y="75"/>
                </a:cubicBezTo>
                <a:close/>
                <a:moveTo>
                  <a:pt x="787" y="762"/>
                </a:moveTo>
                <a:cubicBezTo>
                  <a:pt x="793" y="754"/>
                  <a:pt x="799" y="746"/>
                  <a:pt x="804" y="738"/>
                </a:cubicBezTo>
                <a:cubicBezTo>
                  <a:pt x="811" y="726"/>
                  <a:pt x="817" y="714"/>
                  <a:pt x="823" y="702"/>
                </a:cubicBezTo>
                <a:cubicBezTo>
                  <a:pt x="828" y="689"/>
                  <a:pt x="834" y="677"/>
                  <a:pt x="832" y="662"/>
                </a:cubicBezTo>
                <a:cubicBezTo>
                  <a:pt x="832" y="659"/>
                  <a:pt x="831" y="656"/>
                  <a:pt x="830" y="653"/>
                </a:cubicBezTo>
                <a:cubicBezTo>
                  <a:pt x="827" y="651"/>
                  <a:pt x="824" y="651"/>
                  <a:pt x="821" y="651"/>
                </a:cubicBezTo>
                <a:cubicBezTo>
                  <a:pt x="814" y="653"/>
                  <a:pt x="810" y="659"/>
                  <a:pt x="806" y="666"/>
                </a:cubicBezTo>
                <a:cubicBezTo>
                  <a:pt x="801" y="674"/>
                  <a:pt x="796" y="681"/>
                  <a:pt x="793" y="690"/>
                </a:cubicBezTo>
                <a:cubicBezTo>
                  <a:pt x="787" y="705"/>
                  <a:pt x="783" y="720"/>
                  <a:pt x="778" y="735"/>
                </a:cubicBezTo>
                <a:cubicBezTo>
                  <a:pt x="774" y="750"/>
                  <a:pt x="765" y="776"/>
                  <a:pt x="769" y="781"/>
                </a:cubicBezTo>
                <a:cubicBezTo>
                  <a:pt x="772" y="785"/>
                  <a:pt x="782" y="769"/>
                  <a:pt x="787" y="762"/>
                </a:cubicBezTo>
                <a:close/>
                <a:moveTo>
                  <a:pt x="769" y="721"/>
                </a:moveTo>
                <a:cubicBezTo>
                  <a:pt x="771" y="717"/>
                  <a:pt x="772" y="711"/>
                  <a:pt x="773" y="706"/>
                </a:cubicBezTo>
                <a:cubicBezTo>
                  <a:pt x="775" y="696"/>
                  <a:pt x="776" y="685"/>
                  <a:pt x="777" y="675"/>
                </a:cubicBezTo>
                <a:cubicBezTo>
                  <a:pt x="780" y="658"/>
                  <a:pt x="782" y="641"/>
                  <a:pt x="782" y="624"/>
                </a:cubicBezTo>
                <a:cubicBezTo>
                  <a:pt x="783" y="610"/>
                  <a:pt x="784" y="587"/>
                  <a:pt x="772" y="580"/>
                </a:cubicBezTo>
                <a:cubicBezTo>
                  <a:pt x="767" y="577"/>
                  <a:pt x="760" y="579"/>
                  <a:pt x="756" y="584"/>
                </a:cubicBezTo>
                <a:cubicBezTo>
                  <a:pt x="752" y="589"/>
                  <a:pt x="750" y="596"/>
                  <a:pt x="749" y="604"/>
                </a:cubicBezTo>
                <a:cubicBezTo>
                  <a:pt x="750" y="629"/>
                  <a:pt x="753" y="654"/>
                  <a:pt x="756" y="679"/>
                </a:cubicBezTo>
                <a:cubicBezTo>
                  <a:pt x="758" y="688"/>
                  <a:pt x="759" y="698"/>
                  <a:pt x="761" y="708"/>
                </a:cubicBezTo>
                <a:cubicBezTo>
                  <a:pt x="762" y="711"/>
                  <a:pt x="765" y="730"/>
                  <a:pt x="769" y="721"/>
                </a:cubicBezTo>
                <a:close/>
                <a:moveTo>
                  <a:pt x="385" y="1778"/>
                </a:moveTo>
                <a:cubicBezTo>
                  <a:pt x="387" y="1773"/>
                  <a:pt x="388" y="1767"/>
                  <a:pt x="389" y="1762"/>
                </a:cubicBezTo>
                <a:cubicBezTo>
                  <a:pt x="391" y="1752"/>
                  <a:pt x="392" y="1742"/>
                  <a:pt x="393" y="1732"/>
                </a:cubicBezTo>
                <a:cubicBezTo>
                  <a:pt x="396" y="1715"/>
                  <a:pt x="398" y="1698"/>
                  <a:pt x="398" y="1681"/>
                </a:cubicBezTo>
                <a:cubicBezTo>
                  <a:pt x="399" y="1666"/>
                  <a:pt x="400" y="1644"/>
                  <a:pt x="388" y="1636"/>
                </a:cubicBezTo>
                <a:cubicBezTo>
                  <a:pt x="383" y="1633"/>
                  <a:pt x="376" y="1635"/>
                  <a:pt x="372" y="1640"/>
                </a:cubicBezTo>
                <a:cubicBezTo>
                  <a:pt x="368" y="1645"/>
                  <a:pt x="366" y="1653"/>
                  <a:pt x="365" y="1660"/>
                </a:cubicBezTo>
                <a:cubicBezTo>
                  <a:pt x="366" y="1685"/>
                  <a:pt x="369" y="1710"/>
                  <a:pt x="372" y="1735"/>
                </a:cubicBezTo>
                <a:cubicBezTo>
                  <a:pt x="374" y="1745"/>
                  <a:pt x="375" y="1755"/>
                  <a:pt x="377" y="1765"/>
                </a:cubicBezTo>
                <a:cubicBezTo>
                  <a:pt x="378" y="1768"/>
                  <a:pt x="381" y="1786"/>
                  <a:pt x="385" y="1778"/>
                </a:cubicBezTo>
                <a:close/>
                <a:moveTo>
                  <a:pt x="19" y="762"/>
                </a:moveTo>
                <a:cubicBezTo>
                  <a:pt x="25" y="754"/>
                  <a:pt x="31" y="746"/>
                  <a:pt x="36" y="738"/>
                </a:cubicBezTo>
                <a:cubicBezTo>
                  <a:pt x="43" y="726"/>
                  <a:pt x="49" y="714"/>
                  <a:pt x="55" y="702"/>
                </a:cubicBezTo>
                <a:cubicBezTo>
                  <a:pt x="60" y="689"/>
                  <a:pt x="66" y="677"/>
                  <a:pt x="64" y="662"/>
                </a:cubicBezTo>
                <a:cubicBezTo>
                  <a:pt x="64" y="659"/>
                  <a:pt x="63" y="656"/>
                  <a:pt x="62" y="653"/>
                </a:cubicBezTo>
                <a:cubicBezTo>
                  <a:pt x="59" y="651"/>
                  <a:pt x="56" y="651"/>
                  <a:pt x="53" y="651"/>
                </a:cubicBezTo>
                <a:cubicBezTo>
                  <a:pt x="46" y="653"/>
                  <a:pt x="42" y="659"/>
                  <a:pt x="38" y="666"/>
                </a:cubicBezTo>
                <a:cubicBezTo>
                  <a:pt x="33" y="674"/>
                  <a:pt x="28" y="681"/>
                  <a:pt x="25" y="690"/>
                </a:cubicBezTo>
                <a:cubicBezTo>
                  <a:pt x="19" y="705"/>
                  <a:pt x="15" y="720"/>
                  <a:pt x="10" y="735"/>
                </a:cubicBezTo>
                <a:cubicBezTo>
                  <a:pt x="8" y="744"/>
                  <a:pt x="4" y="755"/>
                  <a:pt x="2" y="765"/>
                </a:cubicBezTo>
                <a:cubicBezTo>
                  <a:pt x="2" y="781"/>
                  <a:pt x="2" y="781"/>
                  <a:pt x="2" y="781"/>
                </a:cubicBezTo>
                <a:cubicBezTo>
                  <a:pt x="6" y="782"/>
                  <a:pt x="14" y="769"/>
                  <a:pt x="19" y="762"/>
                </a:cubicBezTo>
                <a:close/>
                <a:moveTo>
                  <a:pt x="712" y="2146"/>
                </a:moveTo>
                <a:cubicBezTo>
                  <a:pt x="707" y="2144"/>
                  <a:pt x="701" y="2146"/>
                  <a:pt x="698" y="2151"/>
                </a:cubicBezTo>
                <a:cubicBezTo>
                  <a:pt x="697" y="2153"/>
                  <a:pt x="696" y="2156"/>
                  <a:pt x="696" y="2159"/>
                </a:cubicBezTo>
                <a:cubicBezTo>
                  <a:pt x="726" y="2159"/>
                  <a:pt x="726" y="2159"/>
                  <a:pt x="726" y="2159"/>
                </a:cubicBezTo>
                <a:cubicBezTo>
                  <a:pt x="725" y="2158"/>
                  <a:pt x="725" y="2158"/>
                  <a:pt x="724" y="2157"/>
                </a:cubicBezTo>
                <a:cubicBezTo>
                  <a:pt x="721" y="2152"/>
                  <a:pt x="717" y="2148"/>
                  <a:pt x="712" y="2146"/>
                </a:cubicBezTo>
                <a:close/>
                <a:moveTo>
                  <a:pt x="749" y="1535"/>
                </a:moveTo>
                <a:cubicBezTo>
                  <a:pt x="751" y="1537"/>
                  <a:pt x="753" y="1538"/>
                  <a:pt x="755" y="1539"/>
                </a:cubicBezTo>
                <a:cubicBezTo>
                  <a:pt x="756" y="1539"/>
                  <a:pt x="757" y="1539"/>
                  <a:pt x="758" y="1539"/>
                </a:cubicBezTo>
                <a:cubicBezTo>
                  <a:pt x="759" y="1539"/>
                  <a:pt x="760" y="1538"/>
                  <a:pt x="761" y="1537"/>
                </a:cubicBezTo>
                <a:cubicBezTo>
                  <a:pt x="765" y="1532"/>
                  <a:pt x="759" y="1519"/>
                  <a:pt x="758" y="1514"/>
                </a:cubicBezTo>
                <a:cubicBezTo>
                  <a:pt x="754" y="1505"/>
                  <a:pt x="750" y="1498"/>
                  <a:pt x="746" y="1490"/>
                </a:cubicBezTo>
                <a:cubicBezTo>
                  <a:pt x="740" y="1476"/>
                  <a:pt x="733" y="1463"/>
                  <a:pt x="724" y="1451"/>
                </a:cubicBezTo>
                <a:cubicBezTo>
                  <a:pt x="721" y="1447"/>
                  <a:pt x="717" y="1442"/>
                  <a:pt x="712" y="1440"/>
                </a:cubicBezTo>
                <a:cubicBezTo>
                  <a:pt x="707" y="1438"/>
                  <a:pt x="701" y="1440"/>
                  <a:pt x="698" y="1445"/>
                </a:cubicBezTo>
                <a:cubicBezTo>
                  <a:pt x="696" y="1449"/>
                  <a:pt x="695" y="1453"/>
                  <a:pt x="696" y="1457"/>
                </a:cubicBezTo>
                <a:cubicBezTo>
                  <a:pt x="696" y="1461"/>
                  <a:pt x="697" y="1465"/>
                  <a:pt x="698" y="1469"/>
                </a:cubicBezTo>
                <a:cubicBezTo>
                  <a:pt x="709" y="1498"/>
                  <a:pt x="729" y="1518"/>
                  <a:pt x="749" y="1535"/>
                </a:cubicBezTo>
                <a:close/>
                <a:moveTo>
                  <a:pt x="453" y="382"/>
                </a:moveTo>
                <a:cubicBezTo>
                  <a:pt x="453" y="382"/>
                  <a:pt x="452" y="382"/>
                  <a:pt x="452" y="382"/>
                </a:cubicBezTo>
                <a:cubicBezTo>
                  <a:pt x="450" y="380"/>
                  <a:pt x="447" y="381"/>
                  <a:pt x="444" y="382"/>
                </a:cubicBezTo>
                <a:cubicBezTo>
                  <a:pt x="431" y="387"/>
                  <a:pt x="420" y="402"/>
                  <a:pt x="411" y="415"/>
                </a:cubicBezTo>
                <a:cubicBezTo>
                  <a:pt x="400" y="432"/>
                  <a:pt x="384" y="468"/>
                  <a:pt x="387" y="474"/>
                </a:cubicBezTo>
                <a:cubicBezTo>
                  <a:pt x="390" y="480"/>
                  <a:pt x="428" y="456"/>
                  <a:pt x="443" y="435"/>
                </a:cubicBezTo>
                <a:cubicBezTo>
                  <a:pt x="451" y="424"/>
                  <a:pt x="466" y="402"/>
                  <a:pt x="457" y="387"/>
                </a:cubicBezTo>
                <a:cubicBezTo>
                  <a:pt x="456" y="385"/>
                  <a:pt x="455" y="383"/>
                  <a:pt x="453" y="382"/>
                </a:cubicBezTo>
                <a:close/>
                <a:moveTo>
                  <a:pt x="453" y="1091"/>
                </a:moveTo>
                <a:cubicBezTo>
                  <a:pt x="453" y="1091"/>
                  <a:pt x="452" y="1090"/>
                  <a:pt x="452" y="1090"/>
                </a:cubicBezTo>
                <a:cubicBezTo>
                  <a:pt x="450" y="1089"/>
                  <a:pt x="447" y="1089"/>
                  <a:pt x="444" y="1090"/>
                </a:cubicBezTo>
                <a:cubicBezTo>
                  <a:pt x="431" y="1095"/>
                  <a:pt x="420" y="1110"/>
                  <a:pt x="411" y="1123"/>
                </a:cubicBezTo>
                <a:cubicBezTo>
                  <a:pt x="400" y="1140"/>
                  <a:pt x="384" y="1176"/>
                  <a:pt x="387" y="1183"/>
                </a:cubicBezTo>
                <a:cubicBezTo>
                  <a:pt x="390" y="1189"/>
                  <a:pt x="428" y="1164"/>
                  <a:pt x="443" y="1144"/>
                </a:cubicBezTo>
                <a:cubicBezTo>
                  <a:pt x="451" y="1133"/>
                  <a:pt x="466" y="1111"/>
                  <a:pt x="457" y="1095"/>
                </a:cubicBezTo>
                <a:cubicBezTo>
                  <a:pt x="456" y="1093"/>
                  <a:pt x="455" y="1092"/>
                  <a:pt x="453" y="1091"/>
                </a:cubicBezTo>
                <a:close/>
                <a:moveTo>
                  <a:pt x="453" y="1794"/>
                </a:moveTo>
                <a:cubicBezTo>
                  <a:pt x="453" y="1794"/>
                  <a:pt x="452" y="1794"/>
                  <a:pt x="452" y="1794"/>
                </a:cubicBezTo>
                <a:cubicBezTo>
                  <a:pt x="450" y="1793"/>
                  <a:pt x="447" y="1793"/>
                  <a:pt x="444" y="1794"/>
                </a:cubicBezTo>
                <a:cubicBezTo>
                  <a:pt x="431" y="1799"/>
                  <a:pt x="420" y="1814"/>
                  <a:pt x="411" y="1827"/>
                </a:cubicBezTo>
                <a:cubicBezTo>
                  <a:pt x="400" y="1844"/>
                  <a:pt x="384" y="1880"/>
                  <a:pt x="387" y="1886"/>
                </a:cubicBezTo>
                <a:cubicBezTo>
                  <a:pt x="390" y="1893"/>
                  <a:pt x="428" y="1868"/>
                  <a:pt x="443" y="1847"/>
                </a:cubicBezTo>
                <a:cubicBezTo>
                  <a:pt x="451" y="1836"/>
                  <a:pt x="466" y="1815"/>
                  <a:pt x="457" y="1799"/>
                </a:cubicBezTo>
                <a:cubicBezTo>
                  <a:pt x="456" y="1797"/>
                  <a:pt x="455" y="1796"/>
                  <a:pt x="453" y="1794"/>
                </a:cubicBezTo>
                <a:close/>
                <a:moveTo>
                  <a:pt x="837" y="1444"/>
                </a:moveTo>
                <a:cubicBezTo>
                  <a:pt x="837" y="1443"/>
                  <a:pt x="836" y="1443"/>
                  <a:pt x="836" y="1443"/>
                </a:cubicBezTo>
                <a:cubicBezTo>
                  <a:pt x="834" y="1442"/>
                  <a:pt x="831" y="1442"/>
                  <a:pt x="828" y="1443"/>
                </a:cubicBezTo>
                <a:cubicBezTo>
                  <a:pt x="815" y="1448"/>
                  <a:pt x="804" y="1463"/>
                  <a:pt x="795" y="1476"/>
                </a:cubicBezTo>
                <a:cubicBezTo>
                  <a:pt x="784" y="1493"/>
                  <a:pt x="768" y="1529"/>
                  <a:pt x="771" y="1536"/>
                </a:cubicBezTo>
                <a:cubicBezTo>
                  <a:pt x="774" y="1542"/>
                  <a:pt x="812" y="1517"/>
                  <a:pt x="827" y="1497"/>
                </a:cubicBezTo>
                <a:cubicBezTo>
                  <a:pt x="835" y="1485"/>
                  <a:pt x="850" y="1464"/>
                  <a:pt x="841" y="1448"/>
                </a:cubicBezTo>
                <a:cubicBezTo>
                  <a:pt x="840" y="1446"/>
                  <a:pt x="839" y="1445"/>
                  <a:pt x="837" y="1444"/>
                </a:cubicBezTo>
                <a:close/>
                <a:moveTo>
                  <a:pt x="837" y="738"/>
                </a:moveTo>
                <a:cubicBezTo>
                  <a:pt x="837" y="738"/>
                  <a:pt x="836" y="738"/>
                  <a:pt x="836" y="737"/>
                </a:cubicBezTo>
                <a:cubicBezTo>
                  <a:pt x="834" y="736"/>
                  <a:pt x="831" y="736"/>
                  <a:pt x="828" y="737"/>
                </a:cubicBezTo>
                <a:cubicBezTo>
                  <a:pt x="815" y="743"/>
                  <a:pt x="804" y="757"/>
                  <a:pt x="795" y="770"/>
                </a:cubicBezTo>
                <a:cubicBezTo>
                  <a:pt x="784" y="788"/>
                  <a:pt x="768" y="824"/>
                  <a:pt x="771" y="830"/>
                </a:cubicBezTo>
                <a:cubicBezTo>
                  <a:pt x="774" y="836"/>
                  <a:pt x="812" y="811"/>
                  <a:pt x="827" y="791"/>
                </a:cubicBezTo>
                <a:cubicBezTo>
                  <a:pt x="835" y="780"/>
                  <a:pt x="850" y="758"/>
                  <a:pt x="841" y="742"/>
                </a:cubicBezTo>
                <a:cubicBezTo>
                  <a:pt x="840" y="741"/>
                  <a:pt x="839" y="739"/>
                  <a:pt x="837" y="738"/>
                </a:cubicBezTo>
                <a:close/>
                <a:moveTo>
                  <a:pt x="832" y="2073"/>
                </a:moveTo>
                <a:cubicBezTo>
                  <a:pt x="832" y="2070"/>
                  <a:pt x="831" y="2067"/>
                  <a:pt x="830" y="2065"/>
                </a:cubicBezTo>
                <a:cubicBezTo>
                  <a:pt x="827" y="2062"/>
                  <a:pt x="824" y="2062"/>
                  <a:pt x="821" y="2063"/>
                </a:cubicBezTo>
                <a:cubicBezTo>
                  <a:pt x="814" y="2065"/>
                  <a:pt x="810" y="2071"/>
                  <a:pt x="806" y="2077"/>
                </a:cubicBezTo>
                <a:cubicBezTo>
                  <a:pt x="801" y="2085"/>
                  <a:pt x="796" y="2092"/>
                  <a:pt x="793" y="2101"/>
                </a:cubicBezTo>
                <a:cubicBezTo>
                  <a:pt x="787" y="2116"/>
                  <a:pt x="783" y="2131"/>
                  <a:pt x="778" y="2146"/>
                </a:cubicBezTo>
                <a:cubicBezTo>
                  <a:pt x="777" y="2150"/>
                  <a:pt x="776" y="2154"/>
                  <a:pt x="774" y="2159"/>
                </a:cubicBezTo>
                <a:cubicBezTo>
                  <a:pt x="797" y="2159"/>
                  <a:pt x="797" y="2159"/>
                  <a:pt x="797" y="2159"/>
                </a:cubicBezTo>
                <a:cubicBezTo>
                  <a:pt x="800" y="2155"/>
                  <a:pt x="802" y="2152"/>
                  <a:pt x="804" y="2149"/>
                </a:cubicBezTo>
                <a:cubicBezTo>
                  <a:pt x="811" y="2137"/>
                  <a:pt x="817" y="2125"/>
                  <a:pt x="823" y="2113"/>
                </a:cubicBezTo>
                <a:cubicBezTo>
                  <a:pt x="828" y="2100"/>
                  <a:pt x="834" y="2088"/>
                  <a:pt x="832" y="2073"/>
                </a:cubicBezTo>
                <a:close/>
                <a:moveTo>
                  <a:pt x="782" y="2035"/>
                </a:moveTo>
                <a:cubicBezTo>
                  <a:pt x="783" y="2021"/>
                  <a:pt x="784" y="1998"/>
                  <a:pt x="772" y="1991"/>
                </a:cubicBezTo>
                <a:cubicBezTo>
                  <a:pt x="767" y="1988"/>
                  <a:pt x="760" y="1990"/>
                  <a:pt x="756" y="1995"/>
                </a:cubicBezTo>
                <a:cubicBezTo>
                  <a:pt x="752" y="2000"/>
                  <a:pt x="750" y="2008"/>
                  <a:pt x="749" y="2015"/>
                </a:cubicBezTo>
                <a:cubicBezTo>
                  <a:pt x="750" y="2040"/>
                  <a:pt x="753" y="2065"/>
                  <a:pt x="756" y="2090"/>
                </a:cubicBezTo>
                <a:cubicBezTo>
                  <a:pt x="758" y="2100"/>
                  <a:pt x="759" y="2109"/>
                  <a:pt x="761" y="2119"/>
                </a:cubicBezTo>
                <a:cubicBezTo>
                  <a:pt x="762" y="2122"/>
                  <a:pt x="765" y="2141"/>
                  <a:pt x="769" y="2133"/>
                </a:cubicBezTo>
                <a:cubicBezTo>
                  <a:pt x="771" y="2128"/>
                  <a:pt x="772" y="2122"/>
                  <a:pt x="773" y="2117"/>
                </a:cubicBezTo>
                <a:cubicBezTo>
                  <a:pt x="775" y="2107"/>
                  <a:pt x="776" y="2097"/>
                  <a:pt x="777" y="2086"/>
                </a:cubicBezTo>
                <a:cubicBezTo>
                  <a:pt x="780" y="2069"/>
                  <a:pt x="782" y="2052"/>
                  <a:pt x="782" y="2035"/>
                </a:cubicBezTo>
                <a:close/>
                <a:moveTo>
                  <a:pt x="837" y="2149"/>
                </a:moveTo>
                <a:cubicBezTo>
                  <a:pt x="837" y="2149"/>
                  <a:pt x="836" y="2149"/>
                  <a:pt x="836" y="2148"/>
                </a:cubicBezTo>
                <a:cubicBezTo>
                  <a:pt x="834" y="2147"/>
                  <a:pt x="831" y="2147"/>
                  <a:pt x="828" y="2148"/>
                </a:cubicBezTo>
                <a:cubicBezTo>
                  <a:pt x="823" y="2151"/>
                  <a:pt x="818" y="2154"/>
                  <a:pt x="813" y="2159"/>
                </a:cubicBezTo>
                <a:cubicBezTo>
                  <a:pt x="843" y="2159"/>
                  <a:pt x="843" y="2159"/>
                  <a:pt x="843" y="2159"/>
                </a:cubicBezTo>
                <a:cubicBezTo>
                  <a:pt x="842" y="2157"/>
                  <a:pt x="842" y="2155"/>
                  <a:pt x="841" y="2153"/>
                </a:cubicBezTo>
                <a:cubicBezTo>
                  <a:pt x="840" y="2152"/>
                  <a:pt x="839" y="2150"/>
                  <a:pt x="837" y="2149"/>
                </a:cubicBezTo>
                <a:close/>
                <a:moveTo>
                  <a:pt x="744" y="2106"/>
                </a:moveTo>
                <a:cubicBezTo>
                  <a:pt x="740" y="2091"/>
                  <a:pt x="734" y="2068"/>
                  <a:pt x="720" y="2063"/>
                </a:cubicBezTo>
                <a:cubicBezTo>
                  <a:pt x="716" y="2061"/>
                  <a:pt x="711" y="2062"/>
                  <a:pt x="708" y="2067"/>
                </a:cubicBezTo>
                <a:cubicBezTo>
                  <a:pt x="704" y="2072"/>
                  <a:pt x="704" y="2081"/>
                  <a:pt x="706" y="2088"/>
                </a:cubicBezTo>
                <a:cubicBezTo>
                  <a:pt x="712" y="2109"/>
                  <a:pt x="720" y="2129"/>
                  <a:pt x="730" y="2148"/>
                </a:cubicBezTo>
                <a:cubicBezTo>
                  <a:pt x="732" y="2151"/>
                  <a:pt x="734" y="2155"/>
                  <a:pt x="737" y="2159"/>
                </a:cubicBezTo>
                <a:cubicBezTo>
                  <a:pt x="758" y="2159"/>
                  <a:pt x="758" y="2159"/>
                  <a:pt x="758" y="2159"/>
                </a:cubicBezTo>
                <a:cubicBezTo>
                  <a:pt x="758" y="2158"/>
                  <a:pt x="757" y="2157"/>
                  <a:pt x="757" y="2157"/>
                </a:cubicBezTo>
                <a:cubicBezTo>
                  <a:pt x="754" y="2139"/>
                  <a:pt x="749" y="2122"/>
                  <a:pt x="744" y="2106"/>
                </a:cubicBezTo>
                <a:close/>
                <a:moveTo>
                  <a:pt x="14" y="2035"/>
                </a:moveTo>
                <a:cubicBezTo>
                  <a:pt x="15" y="2021"/>
                  <a:pt x="16" y="1998"/>
                  <a:pt x="4" y="1991"/>
                </a:cubicBezTo>
                <a:cubicBezTo>
                  <a:pt x="3" y="1991"/>
                  <a:pt x="2" y="1990"/>
                  <a:pt x="2" y="1990"/>
                </a:cubicBezTo>
                <a:cubicBezTo>
                  <a:pt x="2" y="2131"/>
                  <a:pt x="2" y="2131"/>
                  <a:pt x="2" y="2131"/>
                </a:cubicBezTo>
                <a:cubicBezTo>
                  <a:pt x="3" y="2127"/>
                  <a:pt x="4" y="2121"/>
                  <a:pt x="5" y="2117"/>
                </a:cubicBezTo>
                <a:cubicBezTo>
                  <a:pt x="7" y="2107"/>
                  <a:pt x="8" y="2097"/>
                  <a:pt x="9" y="2086"/>
                </a:cubicBezTo>
                <a:cubicBezTo>
                  <a:pt x="12" y="2069"/>
                  <a:pt x="14" y="2052"/>
                  <a:pt x="14" y="2035"/>
                </a:cubicBezTo>
                <a:close/>
                <a:moveTo>
                  <a:pt x="64" y="2073"/>
                </a:moveTo>
                <a:cubicBezTo>
                  <a:pt x="64" y="2070"/>
                  <a:pt x="63" y="2067"/>
                  <a:pt x="62" y="2065"/>
                </a:cubicBezTo>
                <a:cubicBezTo>
                  <a:pt x="59" y="2062"/>
                  <a:pt x="56" y="2062"/>
                  <a:pt x="53" y="2063"/>
                </a:cubicBezTo>
                <a:cubicBezTo>
                  <a:pt x="46" y="2065"/>
                  <a:pt x="42" y="2071"/>
                  <a:pt x="38" y="2077"/>
                </a:cubicBezTo>
                <a:cubicBezTo>
                  <a:pt x="33" y="2085"/>
                  <a:pt x="28" y="2092"/>
                  <a:pt x="25" y="2101"/>
                </a:cubicBezTo>
                <a:cubicBezTo>
                  <a:pt x="19" y="2116"/>
                  <a:pt x="15" y="2131"/>
                  <a:pt x="10" y="2146"/>
                </a:cubicBezTo>
                <a:cubicBezTo>
                  <a:pt x="9" y="2150"/>
                  <a:pt x="8" y="2154"/>
                  <a:pt x="6" y="2159"/>
                </a:cubicBezTo>
                <a:cubicBezTo>
                  <a:pt x="30" y="2159"/>
                  <a:pt x="30" y="2159"/>
                  <a:pt x="30" y="2159"/>
                </a:cubicBezTo>
                <a:cubicBezTo>
                  <a:pt x="32" y="2155"/>
                  <a:pt x="34" y="2152"/>
                  <a:pt x="36" y="2149"/>
                </a:cubicBezTo>
                <a:cubicBezTo>
                  <a:pt x="43" y="2137"/>
                  <a:pt x="49" y="2125"/>
                  <a:pt x="55" y="2113"/>
                </a:cubicBezTo>
                <a:cubicBezTo>
                  <a:pt x="60" y="2100"/>
                  <a:pt x="66" y="2088"/>
                  <a:pt x="64" y="2073"/>
                </a:cubicBezTo>
                <a:close/>
                <a:moveTo>
                  <a:pt x="403" y="1819"/>
                </a:moveTo>
                <a:cubicBezTo>
                  <a:pt x="409" y="1811"/>
                  <a:pt x="415" y="1803"/>
                  <a:pt x="420" y="1794"/>
                </a:cubicBezTo>
                <a:cubicBezTo>
                  <a:pt x="427" y="1783"/>
                  <a:pt x="433" y="1771"/>
                  <a:pt x="439" y="1758"/>
                </a:cubicBezTo>
                <a:cubicBezTo>
                  <a:pt x="444" y="1746"/>
                  <a:pt x="450" y="1733"/>
                  <a:pt x="448" y="1718"/>
                </a:cubicBezTo>
                <a:cubicBezTo>
                  <a:pt x="448" y="1715"/>
                  <a:pt x="447" y="1712"/>
                  <a:pt x="446" y="1710"/>
                </a:cubicBezTo>
                <a:cubicBezTo>
                  <a:pt x="443" y="1707"/>
                  <a:pt x="440" y="1707"/>
                  <a:pt x="437" y="1708"/>
                </a:cubicBezTo>
                <a:cubicBezTo>
                  <a:pt x="430" y="1710"/>
                  <a:pt x="426" y="1716"/>
                  <a:pt x="422" y="1723"/>
                </a:cubicBezTo>
                <a:cubicBezTo>
                  <a:pt x="417" y="1730"/>
                  <a:pt x="412" y="1738"/>
                  <a:pt x="409" y="1747"/>
                </a:cubicBezTo>
                <a:cubicBezTo>
                  <a:pt x="403" y="1761"/>
                  <a:pt x="399" y="1777"/>
                  <a:pt x="394" y="1792"/>
                </a:cubicBezTo>
                <a:cubicBezTo>
                  <a:pt x="390" y="1807"/>
                  <a:pt x="381" y="1833"/>
                  <a:pt x="385" y="1837"/>
                </a:cubicBezTo>
                <a:cubicBezTo>
                  <a:pt x="388" y="1841"/>
                  <a:pt x="398" y="1826"/>
                  <a:pt x="403" y="1819"/>
                </a:cubicBezTo>
                <a:close/>
                <a:moveTo>
                  <a:pt x="69" y="2149"/>
                </a:moveTo>
                <a:cubicBezTo>
                  <a:pt x="69" y="2149"/>
                  <a:pt x="68" y="2149"/>
                  <a:pt x="68" y="2148"/>
                </a:cubicBezTo>
                <a:cubicBezTo>
                  <a:pt x="66" y="2147"/>
                  <a:pt x="63" y="2147"/>
                  <a:pt x="60" y="2148"/>
                </a:cubicBezTo>
                <a:cubicBezTo>
                  <a:pt x="55" y="2151"/>
                  <a:pt x="50" y="2154"/>
                  <a:pt x="45" y="2159"/>
                </a:cubicBezTo>
                <a:cubicBezTo>
                  <a:pt x="75" y="2159"/>
                  <a:pt x="75" y="2159"/>
                  <a:pt x="75" y="2159"/>
                </a:cubicBezTo>
                <a:cubicBezTo>
                  <a:pt x="74" y="2157"/>
                  <a:pt x="74" y="2155"/>
                  <a:pt x="73" y="2153"/>
                </a:cubicBezTo>
                <a:cubicBezTo>
                  <a:pt x="72" y="2152"/>
                  <a:pt x="71" y="2150"/>
                  <a:pt x="69" y="2149"/>
                </a:cubicBezTo>
                <a:close/>
                <a:moveTo>
                  <a:pt x="19" y="1468"/>
                </a:moveTo>
                <a:cubicBezTo>
                  <a:pt x="25" y="1460"/>
                  <a:pt x="31" y="1452"/>
                  <a:pt x="36" y="1443"/>
                </a:cubicBezTo>
                <a:cubicBezTo>
                  <a:pt x="43" y="1432"/>
                  <a:pt x="49" y="1420"/>
                  <a:pt x="55" y="1407"/>
                </a:cubicBezTo>
                <a:cubicBezTo>
                  <a:pt x="60" y="1395"/>
                  <a:pt x="66" y="1382"/>
                  <a:pt x="64" y="1368"/>
                </a:cubicBezTo>
                <a:cubicBezTo>
                  <a:pt x="64" y="1364"/>
                  <a:pt x="63" y="1361"/>
                  <a:pt x="62" y="1359"/>
                </a:cubicBezTo>
                <a:cubicBezTo>
                  <a:pt x="59" y="1356"/>
                  <a:pt x="56" y="1356"/>
                  <a:pt x="53" y="1357"/>
                </a:cubicBezTo>
                <a:cubicBezTo>
                  <a:pt x="46" y="1359"/>
                  <a:pt x="42" y="1365"/>
                  <a:pt x="38" y="1372"/>
                </a:cubicBezTo>
                <a:cubicBezTo>
                  <a:pt x="33" y="1379"/>
                  <a:pt x="28" y="1387"/>
                  <a:pt x="25" y="1396"/>
                </a:cubicBezTo>
                <a:cubicBezTo>
                  <a:pt x="19" y="1411"/>
                  <a:pt x="15" y="1426"/>
                  <a:pt x="10" y="1441"/>
                </a:cubicBezTo>
                <a:cubicBezTo>
                  <a:pt x="8" y="1449"/>
                  <a:pt x="4" y="1461"/>
                  <a:pt x="2" y="1471"/>
                </a:cubicBezTo>
                <a:cubicBezTo>
                  <a:pt x="2" y="1487"/>
                  <a:pt x="2" y="1487"/>
                  <a:pt x="2" y="1487"/>
                </a:cubicBezTo>
                <a:cubicBezTo>
                  <a:pt x="6" y="1488"/>
                  <a:pt x="14" y="1474"/>
                  <a:pt x="19" y="1468"/>
                </a:cubicBezTo>
                <a:close/>
                <a:moveTo>
                  <a:pt x="9" y="1381"/>
                </a:moveTo>
                <a:cubicBezTo>
                  <a:pt x="12" y="1364"/>
                  <a:pt x="14" y="1347"/>
                  <a:pt x="14" y="1330"/>
                </a:cubicBezTo>
                <a:cubicBezTo>
                  <a:pt x="15" y="1316"/>
                  <a:pt x="16" y="1293"/>
                  <a:pt x="4" y="1285"/>
                </a:cubicBezTo>
                <a:cubicBezTo>
                  <a:pt x="3" y="1285"/>
                  <a:pt x="2" y="1285"/>
                  <a:pt x="2" y="1285"/>
                </a:cubicBezTo>
                <a:cubicBezTo>
                  <a:pt x="2" y="1425"/>
                  <a:pt x="2" y="1425"/>
                  <a:pt x="2" y="1425"/>
                </a:cubicBezTo>
                <a:cubicBezTo>
                  <a:pt x="3" y="1421"/>
                  <a:pt x="4" y="1416"/>
                  <a:pt x="5" y="1411"/>
                </a:cubicBezTo>
                <a:cubicBezTo>
                  <a:pt x="7" y="1401"/>
                  <a:pt x="8" y="1391"/>
                  <a:pt x="9" y="1381"/>
                </a:cubicBezTo>
                <a:close/>
                <a:moveTo>
                  <a:pt x="360" y="1751"/>
                </a:moveTo>
                <a:cubicBezTo>
                  <a:pt x="356" y="1736"/>
                  <a:pt x="350" y="1713"/>
                  <a:pt x="337" y="1708"/>
                </a:cubicBezTo>
                <a:cubicBezTo>
                  <a:pt x="332" y="1706"/>
                  <a:pt x="327" y="1708"/>
                  <a:pt x="324" y="1712"/>
                </a:cubicBezTo>
                <a:cubicBezTo>
                  <a:pt x="320" y="1718"/>
                  <a:pt x="320" y="1726"/>
                  <a:pt x="322" y="1733"/>
                </a:cubicBezTo>
                <a:cubicBezTo>
                  <a:pt x="328" y="1754"/>
                  <a:pt x="336" y="1774"/>
                  <a:pt x="346" y="1793"/>
                </a:cubicBezTo>
                <a:cubicBezTo>
                  <a:pt x="351" y="1802"/>
                  <a:pt x="357" y="1811"/>
                  <a:pt x="362" y="1820"/>
                </a:cubicBezTo>
                <a:cubicBezTo>
                  <a:pt x="365" y="1824"/>
                  <a:pt x="379" y="1848"/>
                  <a:pt x="379" y="1838"/>
                </a:cubicBezTo>
                <a:cubicBezTo>
                  <a:pt x="379" y="1826"/>
                  <a:pt x="376" y="1813"/>
                  <a:pt x="373" y="1802"/>
                </a:cubicBezTo>
                <a:cubicBezTo>
                  <a:pt x="370" y="1785"/>
                  <a:pt x="365" y="1768"/>
                  <a:pt x="360" y="1751"/>
                </a:cubicBezTo>
                <a:close/>
                <a:moveTo>
                  <a:pt x="69" y="1444"/>
                </a:moveTo>
                <a:cubicBezTo>
                  <a:pt x="69" y="1443"/>
                  <a:pt x="68" y="1443"/>
                  <a:pt x="68" y="1443"/>
                </a:cubicBezTo>
                <a:cubicBezTo>
                  <a:pt x="66" y="1442"/>
                  <a:pt x="63" y="1442"/>
                  <a:pt x="60" y="1443"/>
                </a:cubicBezTo>
                <a:cubicBezTo>
                  <a:pt x="47" y="1448"/>
                  <a:pt x="36" y="1463"/>
                  <a:pt x="27" y="1476"/>
                </a:cubicBezTo>
                <a:cubicBezTo>
                  <a:pt x="16" y="1493"/>
                  <a:pt x="0" y="1529"/>
                  <a:pt x="3" y="1536"/>
                </a:cubicBezTo>
                <a:cubicBezTo>
                  <a:pt x="6" y="1542"/>
                  <a:pt x="44" y="1517"/>
                  <a:pt x="59" y="1497"/>
                </a:cubicBezTo>
                <a:cubicBezTo>
                  <a:pt x="67" y="1485"/>
                  <a:pt x="82" y="1464"/>
                  <a:pt x="73" y="1448"/>
                </a:cubicBezTo>
                <a:cubicBezTo>
                  <a:pt x="72" y="1446"/>
                  <a:pt x="71" y="1445"/>
                  <a:pt x="69" y="1444"/>
                </a:cubicBezTo>
                <a:close/>
                <a:moveTo>
                  <a:pt x="362" y="1841"/>
                </a:moveTo>
                <a:cubicBezTo>
                  <a:pt x="356" y="1827"/>
                  <a:pt x="349" y="1814"/>
                  <a:pt x="340" y="1802"/>
                </a:cubicBezTo>
                <a:cubicBezTo>
                  <a:pt x="337" y="1797"/>
                  <a:pt x="333" y="1793"/>
                  <a:pt x="328" y="1791"/>
                </a:cubicBezTo>
                <a:cubicBezTo>
                  <a:pt x="323" y="1789"/>
                  <a:pt x="317" y="1791"/>
                  <a:pt x="314" y="1796"/>
                </a:cubicBezTo>
                <a:cubicBezTo>
                  <a:pt x="312" y="1800"/>
                  <a:pt x="311" y="1804"/>
                  <a:pt x="312" y="1808"/>
                </a:cubicBezTo>
                <a:cubicBezTo>
                  <a:pt x="312" y="1812"/>
                  <a:pt x="313" y="1816"/>
                  <a:pt x="314" y="1820"/>
                </a:cubicBezTo>
                <a:cubicBezTo>
                  <a:pt x="325" y="1849"/>
                  <a:pt x="345" y="1869"/>
                  <a:pt x="365" y="1886"/>
                </a:cubicBezTo>
                <a:cubicBezTo>
                  <a:pt x="367" y="1887"/>
                  <a:pt x="369" y="1889"/>
                  <a:pt x="371" y="1890"/>
                </a:cubicBezTo>
                <a:cubicBezTo>
                  <a:pt x="372" y="1890"/>
                  <a:pt x="373" y="1890"/>
                  <a:pt x="374" y="1890"/>
                </a:cubicBezTo>
                <a:cubicBezTo>
                  <a:pt x="375" y="1890"/>
                  <a:pt x="376" y="1889"/>
                  <a:pt x="377" y="1888"/>
                </a:cubicBezTo>
                <a:cubicBezTo>
                  <a:pt x="381" y="1883"/>
                  <a:pt x="375" y="1869"/>
                  <a:pt x="374" y="1865"/>
                </a:cubicBezTo>
                <a:cubicBezTo>
                  <a:pt x="370" y="1856"/>
                  <a:pt x="366" y="1849"/>
                  <a:pt x="362" y="1841"/>
                </a:cubicBezTo>
                <a:close/>
                <a:moveTo>
                  <a:pt x="69" y="738"/>
                </a:moveTo>
                <a:cubicBezTo>
                  <a:pt x="69" y="738"/>
                  <a:pt x="68" y="738"/>
                  <a:pt x="68" y="737"/>
                </a:cubicBezTo>
                <a:cubicBezTo>
                  <a:pt x="66" y="736"/>
                  <a:pt x="63" y="736"/>
                  <a:pt x="60" y="737"/>
                </a:cubicBezTo>
                <a:cubicBezTo>
                  <a:pt x="47" y="743"/>
                  <a:pt x="36" y="757"/>
                  <a:pt x="27" y="770"/>
                </a:cubicBezTo>
                <a:cubicBezTo>
                  <a:pt x="16" y="788"/>
                  <a:pt x="0" y="824"/>
                  <a:pt x="3" y="830"/>
                </a:cubicBezTo>
                <a:cubicBezTo>
                  <a:pt x="6" y="836"/>
                  <a:pt x="44" y="811"/>
                  <a:pt x="59" y="791"/>
                </a:cubicBezTo>
                <a:cubicBezTo>
                  <a:pt x="67" y="780"/>
                  <a:pt x="82" y="758"/>
                  <a:pt x="73" y="742"/>
                </a:cubicBezTo>
                <a:cubicBezTo>
                  <a:pt x="72" y="741"/>
                  <a:pt x="71" y="739"/>
                  <a:pt x="69" y="738"/>
                </a:cubicBezTo>
                <a:close/>
                <a:moveTo>
                  <a:pt x="69" y="32"/>
                </a:moveTo>
                <a:cubicBezTo>
                  <a:pt x="69" y="32"/>
                  <a:pt x="68" y="32"/>
                  <a:pt x="68" y="32"/>
                </a:cubicBezTo>
                <a:cubicBezTo>
                  <a:pt x="66" y="31"/>
                  <a:pt x="63" y="31"/>
                  <a:pt x="60" y="32"/>
                </a:cubicBezTo>
                <a:cubicBezTo>
                  <a:pt x="47" y="37"/>
                  <a:pt x="36" y="52"/>
                  <a:pt x="27" y="65"/>
                </a:cubicBezTo>
                <a:cubicBezTo>
                  <a:pt x="16" y="82"/>
                  <a:pt x="0" y="118"/>
                  <a:pt x="3" y="124"/>
                </a:cubicBezTo>
                <a:cubicBezTo>
                  <a:pt x="6" y="131"/>
                  <a:pt x="44" y="106"/>
                  <a:pt x="59" y="85"/>
                </a:cubicBezTo>
                <a:cubicBezTo>
                  <a:pt x="67" y="74"/>
                  <a:pt x="82" y="52"/>
                  <a:pt x="73" y="37"/>
                </a:cubicBezTo>
                <a:cubicBezTo>
                  <a:pt x="72" y="35"/>
                  <a:pt x="71" y="33"/>
                  <a:pt x="69" y="32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fld id="{E0812DE8-6430-4819-851F-34E1D5353E12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fld id="{E5ACBF8F-DA13-42DE-9678-188D12AF7AE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226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bg2">
              <a:lumMod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70042" y="1023867"/>
            <a:ext cx="4203510" cy="3349641"/>
          </a:xfrm>
        </p:spPr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MANAGEMENT ACCOUNTING</a:t>
            </a:r>
            <a:br>
              <a:rPr lang="en-US" dirty="0" smtClean="0"/>
            </a:br>
            <a:r>
              <a:rPr lang="en-US" dirty="0" smtClean="0"/>
              <a:t>-</a:t>
            </a:r>
            <a:r>
              <a:rPr lang="en-US" sz="3200" dirty="0" smtClean="0"/>
              <a:t>An 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56227" y="4373508"/>
            <a:ext cx="4631140" cy="1399495"/>
          </a:xfrm>
        </p:spPr>
        <p:txBody>
          <a:bodyPr>
            <a:noAutofit/>
          </a:bodyPr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</a:schemeClr>
                </a:solidFill>
                <a:latin typeface="Britannic Bold" panose="020B0903060703020204" pitchFamily="34" charset="0"/>
              </a:rPr>
              <a:t>Dr.S.BELLARMIN</a:t>
            </a:r>
            <a:r>
              <a:rPr lang="en-US" sz="1200" dirty="0">
                <a:solidFill>
                  <a:schemeClr val="tx1">
                    <a:lumMod val="95000"/>
                  </a:schemeClr>
                </a:solidFill>
                <a:latin typeface="Britannic Bold" panose="020B0903060703020204" pitchFamily="34" charset="0"/>
              </a:rPr>
              <a:t> DIANA</a:t>
            </a:r>
          </a:p>
          <a:p>
            <a:pPr algn="ctr"/>
            <a:r>
              <a:rPr lang="en-US" sz="1200" dirty="0" smtClean="0">
                <a:solidFill>
                  <a:schemeClr val="tx1">
                    <a:lumMod val="95000"/>
                  </a:schemeClr>
                </a:solidFill>
                <a:latin typeface="Britannic Bold" panose="020B0903060703020204" pitchFamily="34" charset="0"/>
              </a:rPr>
              <a:t>ASSISTANT </a:t>
            </a:r>
            <a:r>
              <a:rPr lang="en-US" sz="1200" dirty="0">
                <a:solidFill>
                  <a:schemeClr val="tx1">
                    <a:lumMod val="95000"/>
                  </a:schemeClr>
                </a:solidFill>
                <a:latin typeface="Britannic Bold" panose="020B0903060703020204" pitchFamily="34" charset="0"/>
              </a:rPr>
              <a:t>PROFESSOR</a:t>
            </a:r>
          </a:p>
          <a:p>
            <a:pPr algn="ctr"/>
            <a:r>
              <a:rPr lang="en-US" sz="1200" dirty="0" smtClean="0">
                <a:solidFill>
                  <a:schemeClr val="tx1">
                    <a:lumMod val="95000"/>
                  </a:schemeClr>
                </a:solidFill>
                <a:latin typeface="Britannic Bold" panose="020B0903060703020204" pitchFamily="34" charset="0"/>
              </a:rPr>
              <a:t>PG </a:t>
            </a:r>
            <a:r>
              <a:rPr lang="en-US" sz="1200" dirty="0">
                <a:solidFill>
                  <a:schemeClr val="tx1">
                    <a:lumMod val="95000"/>
                  </a:schemeClr>
                </a:solidFill>
                <a:latin typeface="Britannic Bold" panose="020B0903060703020204" pitchFamily="34" charset="0"/>
              </a:rPr>
              <a:t>&amp; RESEARCH DEPARTMENT OF MANAGEMENT </a:t>
            </a:r>
            <a:r>
              <a:rPr lang="en-US" sz="1200" dirty="0" smtClean="0">
                <a:solidFill>
                  <a:schemeClr val="tx1">
                    <a:lumMod val="95000"/>
                  </a:schemeClr>
                </a:solidFill>
                <a:latin typeface="Britannic Bold" panose="020B0903060703020204" pitchFamily="34" charset="0"/>
              </a:rPr>
              <a:t>STUDIES</a:t>
            </a:r>
          </a:p>
          <a:p>
            <a:pPr algn="ctr"/>
            <a:r>
              <a:rPr lang="en-US" sz="1200" dirty="0" smtClean="0">
                <a:solidFill>
                  <a:schemeClr val="tx1">
                    <a:lumMod val="95000"/>
                  </a:schemeClr>
                </a:solidFill>
                <a:latin typeface="Britannic Bold" panose="020B0903060703020204" pitchFamily="34" charset="0"/>
              </a:rPr>
              <a:t>BON </a:t>
            </a:r>
            <a:r>
              <a:rPr lang="en-US" sz="1200" dirty="0">
                <a:solidFill>
                  <a:schemeClr val="tx1">
                    <a:lumMod val="95000"/>
                  </a:schemeClr>
                </a:solidFill>
                <a:latin typeface="Britannic Bold" panose="020B0903060703020204" pitchFamily="34" charset="0"/>
              </a:rPr>
              <a:t>SECOURS COLLEGE FOR WOMEN, THANJAVUR.</a:t>
            </a:r>
          </a:p>
          <a:p>
            <a:pPr algn="ctr"/>
            <a:endParaRPr lang="en-US" sz="700" dirty="0">
              <a:latin typeface="Baskerville Old Face" panose="02020602080505020303" pitchFamily="18" charset="0"/>
            </a:endParaRPr>
          </a:p>
          <a:p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122664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1989" y="213503"/>
            <a:ext cx="8897565" cy="1560716"/>
          </a:xfrm>
        </p:spPr>
        <p:txBody>
          <a:bodyPr/>
          <a:lstStyle/>
          <a:p>
            <a:r>
              <a:rPr lang="en-US" dirty="0" smtClean="0"/>
              <a:t>CHARACTERISTICS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1989" y="2217441"/>
            <a:ext cx="9138492" cy="444916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dirty="0" smtClean="0">
                <a:solidFill>
                  <a:srgbClr val="002060"/>
                </a:solidFill>
                <a:latin typeface="Perpetua" panose="02020502060401020303" pitchFamily="18" charset="0"/>
              </a:rPr>
              <a:t>The aim of management accounting is to assist management in decision making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rgbClr val="002060"/>
                </a:solidFill>
                <a:latin typeface="Perpetua" panose="02020502060401020303" pitchFamily="18" charset="0"/>
              </a:rPr>
              <a:t>Management accounting derives basic accounting information from financial and cost accounting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rgbClr val="002060"/>
                </a:solidFill>
                <a:latin typeface="Perpetua" panose="02020502060401020303" pitchFamily="18" charset="0"/>
              </a:rPr>
              <a:t>The information provided by management accounting is used by management for internal use and its is not given to external parties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rgbClr val="002060"/>
                </a:solidFill>
                <a:latin typeface="Perpetua" panose="02020502060401020303" pitchFamily="18" charset="0"/>
              </a:rPr>
              <a:t>Its adoption by any firm is depends on its utility and desirability and there is no statutory obligation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rgbClr val="002060"/>
                </a:solidFill>
                <a:latin typeface="Perpetua" panose="02020502060401020303" pitchFamily="18" charset="0"/>
              </a:rPr>
              <a:t>As it is concerned with decision making it is related with future course of action 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rgbClr val="002060"/>
                </a:solidFill>
                <a:latin typeface="Perpetua" panose="02020502060401020303" pitchFamily="18" charset="0"/>
              </a:rPr>
              <a:t>There is no prescribed formats for presentation of information to management.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rgbClr val="002060"/>
                </a:solidFill>
                <a:latin typeface="Perpetua" panose="02020502060401020303" pitchFamily="18" charset="0"/>
              </a:rPr>
              <a:t>The study of cause and effect relationship is possible in management accounting</a:t>
            </a:r>
            <a:endParaRPr lang="en-US" dirty="0">
              <a:solidFill>
                <a:srgbClr val="002060"/>
              </a:solidFill>
              <a:latin typeface="Perpetua" panose="02020502060401020303" pitchFamily="18" charset="0"/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2223704" y="2333850"/>
            <a:ext cx="221797" cy="1819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2240089" y="2878091"/>
            <a:ext cx="221797" cy="1819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2202815" y="3316983"/>
            <a:ext cx="221797" cy="1819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2219793" y="4020247"/>
            <a:ext cx="221797" cy="1819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2215142" y="4839021"/>
            <a:ext cx="221797" cy="1819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2240089" y="5274972"/>
            <a:ext cx="221797" cy="1819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2223704" y="5790624"/>
            <a:ext cx="221797" cy="1819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70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6706" y="349981"/>
            <a:ext cx="8897565" cy="1560716"/>
          </a:xfrm>
        </p:spPr>
        <p:txBody>
          <a:bodyPr>
            <a:noAutofit/>
          </a:bodyPr>
          <a:lstStyle/>
          <a:p>
            <a:r>
              <a:rPr lang="en-US" sz="3200" dirty="0" smtClean="0"/>
              <a:t>SCOPE OF MANAGEMENT ACCOUNTING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06706" y="2124502"/>
            <a:ext cx="8770571" cy="4412776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For an </a:t>
            </a: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effective and </a:t>
            </a: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successful management </a:t>
            </a: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accounting, there should be a proper and well designed financial accounting </a:t>
            </a: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system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The techniques </a:t>
            </a: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of cost control </a:t>
            </a: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and </a:t>
            </a: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techniques of profit planning and decision-making </a:t>
            </a: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are </a:t>
            </a: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used by </a:t>
            </a: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the management accounting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Forecasting </a:t>
            </a: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helps in the preparation of budgets and </a:t>
            </a: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budgeting helps </a:t>
            </a: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management accountant in exercising budgetary </a:t>
            </a: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control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Management accountant depends </a:t>
            </a: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upon tax accounting and planning to </a:t>
            </a: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minimize </a:t>
            </a: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its tax liabilities and </a:t>
            </a: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save more </a:t>
            </a: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funds for the </a:t>
            </a: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business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2439886" y="2322394"/>
            <a:ext cx="221797" cy="1819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2445546" y="3339153"/>
            <a:ext cx="221797" cy="1819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2439886" y="4468506"/>
            <a:ext cx="221797" cy="1819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2439885" y="5415889"/>
            <a:ext cx="221797" cy="1819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82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SCOPE OF MANAGEMENT 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5883" y="2129061"/>
            <a:ext cx="9993086" cy="44196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For effective and timely decisions, there should be a system </a:t>
            </a: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of prompt </a:t>
            </a: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and intelligent reporting to </a:t>
            </a: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management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Management accounting </a:t>
            </a: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is incomplete without </a:t>
            </a: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effective cost </a:t>
            </a: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control procedures like inventory control, </a:t>
            </a:r>
            <a:r>
              <a:rPr lang="en-US" sz="2400" dirty="0" err="1">
                <a:solidFill>
                  <a:srgbClr val="002060"/>
                </a:solidFill>
                <a:latin typeface="Perpetua" panose="02020502060401020303" pitchFamily="18" charset="0"/>
              </a:rPr>
              <a:t>labour</a:t>
            </a: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 control, overhead control, budgetary control, </a:t>
            </a:r>
            <a:r>
              <a:rPr lang="en-US" sz="2400" dirty="0" err="1" smtClean="0">
                <a:solidFill>
                  <a:srgbClr val="002060"/>
                </a:solidFill>
                <a:latin typeface="Perpetua" panose="02020502060401020303" pitchFamily="18" charset="0"/>
              </a:rPr>
              <a:t>etc</a:t>
            </a:r>
            <a:endParaRPr lang="en-US" sz="2400" dirty="0" smtClean="0">
              <a:solidFill>
                <a:srgbClr val="002060"/>
              </a:solidFill>
              <a:latin typeface="Perpetua" panose="02020502060401020303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Tools of analyzing </a:t>
            </a: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and presenting 'statistical data like graphs, tables</a:t>
            </a: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, charts</a:t>
            </a: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, etc., are used in preparing reports for use by the </a:t>
            </a: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management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400" dirty="0">
              <a:solidFill>
                <a:srgbClr val="002060"/>
              </a:solidFill>
              <a:latin typeface="Perpetua" panose="02020502060401020303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1694086" y="2397457"/>
            <a:ext cx="221797" cy="1819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1694086" y="3612107"/>
            <a:ext cx="221797" cy="1819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694086" y="4735772"/>
            <a:ext cx="221797" cy="1819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45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SCOPE OF MANAGEMENT 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129061"/>
            <a:ext cx="8770571" cy="365150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Management accountant heavily depends on </a:t>
            </a: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internal financial </a:t>
            </a: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controls like internal audit and internal check to plug loop holes in the financial system </a:t>
            </a: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of the concern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Management accountant employs various techniques </a:t>
            </a: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to analyze </a:t>
            </a: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and interpret financial data to make it understandable and useable to the </a:t>
            </a: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management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Management accountant is expected to maintain and control office </a:t>
            </a: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routines and </a:t>
            </a: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procedures like filing, copying, communicating, electronic data processing and </a:t>
            </a: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other </a:t>
            </a: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allied services</a:t>
            </a:r>
          </a:p>
        </p:txBody>
      </p:sp>
      <p:sp>
        <p:nvSpPr>
          <p:cNvPr id="4" name="Right Arrow 3"/>
          <p:cNvSpPr/>
          <p:nvPr/>
        </p:nvSpPr>
        <p:spPr>
          <a:xfrm>
            <a:off x="2584909" y="2381545"/>
            <a:ext cx="221797" cy="1819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2584909" y="3367593"/>
            <a:ext cx="221797" cy="1819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2584909" y="4471919"/>
            <a:ext cx="221797" cy="1819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07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8549" y="0"/>
            <a:ext cx="9056538" cy="1020929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FINANCIAL ACCOUNTING VS MANAGEMENT ACCOUNTING</a:t>
            </a:r>
            <a:endParaRPr lang="en-US" sz="20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38105" y="1692322"/>
            <a:ext cx="4752421" cy="484495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>
                <a:latin typeface="Perpetua" panose="02020502060401020303" pitchFamily="18" charset="0"/>
              </a:rPr>
              <a:t>Accounting information is mainly intended for external users</a:t>
            </a:r>
          </a:p>
          <a:p>
            <a:pPr marL="0" indent="0" algn="just">
              <a:buNone/>
            </a:pPr>
            <a:r>
              <a:rPr lang="en-US" sz="2400" dirty="0" smtClean="0">
                <a:latin typeface="Perpetua" panose="02020502060401020303" pitchFamily="18" charset="0"/>
              </a:rPr>
              <a:t>It is based on double entry system</a:t>
            </a:r>
          </a:p>
          <a:p>
            <a:pPr marL="0" indent="0" algn="just">
              <a:buNone/>
            </a:pPr>
            <a:r>
              <a:rPr lang="en-US" sz="2400" dirty="0" smtClean="0">
                <a:latin typeface="Perpetua" panose="02020502060401020303" pitchFamily="18" charset="0"/>
              </a:rPr>
              <a:t>It is obligatory under company law and tax law</a:t>
            </a:r>
          </a:p>
          <a:p>
            <a:pPr marL="0" indent="0" algn="just">
              <a:buNone/>
            </a:pPr>
            <a:r>
              <a:rPr lang="en-US" sz="2400" dirty="0" smtClean="0">
                <a:latin typeface="Perpetua" panose="02020502060401020303" pitchFamily="18" charset="0"/>
              </a:rPr>
              <a:t>It shows the profit or loss of the business as a whole and does not show the cost and profit for individual products, process or departments</a:t>
            </a:r>
            <a:endParaRPr lang="en-US" sz="2400" dirty="0">
              <a:latin typeface="Perpetua" panose="02020502060401020303" pitchFamily="18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6630024" y="1692321"/>
            <a:ext cx="4528269" cy="484495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en-US" sz="2400" dirty="0" smtClean="0">
                <a:latin typeface="Perpetua" panose="02020502060401020303" pitchFamily="18" charset="0"/>
              </a:rPr>
              <a:t>Accounting information is mainly meant for internal users</a:t>
            </a:r>
          </a:p>
          <a:p>
            <a:pPr algn="just"/>
            <a:r>
              <a:rPr lang="en-US" sz="2400" dirty="0" smtClean="0">
                <a:latin typeface="Perpetua" panose="02020502060401020303" pitchFamily="18" charset="0"/>
              </a:rPr>
              <a:t>It is not based on double entry system</a:t>
            </a:r>
            <a:endParaRPr lang="en-US" sz="2400" dirty="0">
              <a:latin typeface="Perpetua" panose="02020502060401020303" pitchFamily="18" charset="0"/>
            </a:endParaRPr>
          </a:p>
          <a:p>
            <a:pPr algn="just"/>
            <a:r>
              <a:rPr lang="en-US" sz="2400" dirty="0" smtClean="0">
                <a:latin typeface="Perpetua" panose="02020502060401020303" pitchFamily="18" charset="0"/>
              </a:rPr>
              <a:t>It is optional</a:t>
            </a:r>
          </a:p>
          <a:p>
            <a:pPr algn="just"/>
            <a:endParaRPr lang="en-US" sz="800" dirty="0" smtClean="0">
              <a:latin typeface="Perpetua" panose="02020502060401020303" pitchFamily="18" charset="0"/>
            </a:endParaRPr>
          </a:p>
          <a:p>
            <a:pPr algn="just"/>
            <a:r>
              <a:rPr lang="en-US" sz="2400" dirty="0" smtClean="0">
                <a:latin typeface="Perpetua" panose="02020502060401020303" pitchFamily="18" charset="0"/>
              </a:rPr>
              <a:t>It provides detail information about individual products, plants or departments</a:t>
            </a:r>
            <a:endParaRPr lang="en-US" sz="2400" dirty="0">
              <a:latin typeface="Perpetua" panose="02020502060401020303" pitchFamily="18" charset="0"/>
            </a:endParaRPr>
          </a:p>
          <a:p>
            <a:endParaRPr lang="en-US" sz="2400" dirty="0">
              <a:latin typeface="Perpetua" panose="02020502060401020303" pitchFamily="18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6365693" y="1843492"/>
            <a:ext cx="221800" cy="2013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6369280" y="2872855"/>
            <a:ext cx="270166" cy="1975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6330095" y="3435721"/>
            <a:ext cx="270165" cy="1990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6359857" y="4314014"/>
            <a:ext cx="270165" cy="2013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Arrow 15"/>
          <p:cNvSpPr/>
          <p:nvPr/>
        </p:nvSpPr>
        <p:spPr>
          <a:xfrm>
            <a:off x="5716296" y="1836572"/>
            <a:ext cx="253085" cy="2206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eft Arrow 17"/>
          <p:cNvSpPr/>
          <p:nvPr/>
        </p:nvSpPr>
        <p:spPr>
          <a:xfrm>
            <a:off x="5713659" y="2849729"/>
            <a:ext cx="253085" cy="2206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Left Arrow 18"/>
          <p:cNvSpPr/>
          <p:nvPr/>
        </p:nvSpPr>
        <p:spPr>
          <a:xfrm>
            <a:off x="5720290" y="3435721"/>
            <a:ext cx="253085" cy="2206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eft Arrow 19"/>
          <p:cNvSpPr/>
          <p:nvPr/>
        </p:nvSpPr>
        <p:spPr>
          <a:xfrm>
            <a:off x="5715698" y="4314014"/>
            <a:ext cx="253085" cy="2206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938106" y="1322990"/>
            <a:ext cx="4752420" cy="369332"/>
          </a:xfrm>
          <a:prstGeom prst="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FINANCIAL ACCOUNTING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630022" y="1326361"/>
            <a:ext cx="4528271" cy="369332"/>
          </a:xfrm>
          <a:prstGeom prst="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MANAGEMENT ACCOUNTING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85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0648" y="-566003"/>
            <a:ext cx="8413864" cy="1178198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/>
              <a:t>FINANCIAL ACCOUNTING VS MANAGEMENT ACCOUNTING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615" y="1228708"/>
            <a:ext cx="5142016" cy="5445047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indent="0" algn="just">
              <a:buNone/>
            </a:pPr>
            <a:r>
              <a:rPr lang="en-US" dirty="0" smtClean="0">
                <a:latin typeface="Perpetua" panose="02020502060401020303" pitchFamily="18" charset="0"/>
              </a:rPr>
              <a:t>It is concerned with recording transactions which have already taken place</a:t>
            </a:r>
          </a:p>
          <a:p>
            <a:pPr marL="0" indent="0" algn="just">
              <a:buNone/>
            </a:pPr>
            <a:r>
              <a:rPr lang="en-US" dirty="0" smtClean="0">
                <a:latin typeface="Perpetua" panose="02020502060401020303" pitchFamily="18" charset="0"/>
              </a:rPr>
              <a:t>Financial reports are prepared usually on a year to year basis</a:t>
            </a:r>
          </a:p>
          <a:p>
            <a:pPr marL="0" indent="0" algn="just">
              <a:buNone/>
            </a:pPr>
            <a:r>
              <a:rPr lang="en-US" dirty="0" smtClean="0">
                <a:latin typeface="Perpetua" panose="02020502060401020303" pitchFamily="18" charset="0"/>
              </a:rPr>
              <a:t>Financial accounts are prepared according to accounting standards issued by ICAI</a:t>
            </a:r>
          </a:p>
          <a:p>
            <a:pPr marL="0" indent="0" algn="just">
              <a:buNone/>
            </a:pPr>
            <a:r>
              <a:rPr lang="en-US" dirty="0" smtClean="0">
                <a:latin typeface="Perpetua" panose="02020502060401020303" pitchFamily="18" charset="0"/>
              </a:rPr>
              <a:t>It prepares general purpose statements which are used by external users</a:t>
            </a:r>
          </a:p>
          <a:p>
            <a:pPr marL="0" indent="0" algn="just">
              <a:buNone/>
            </a:pPr>
            <a:r>
              <a:rPr lang="en-US" dirty="0" smtClean="0">
                <a:latin typeface="Perpetua" panose="02020502060401020303" pitchFamily="18" charset="0"/>
              </a:rPr>
              <a:t>Financial statements are published for general public and are required to be audited by the Charted Accountants</a:t>
            </a:r>
          </a:p>
          <a:p>
            <a:pPr marL="0" indent="0" algn="just">
              <a:buNone/>
            </a:pPr>
            <a:r>
              <a:rPr lang="en-US" dirty="0" smtClean="0">
                <a:latin typeface="Perpetua" panose="02020502060401020303" pitchFamily="18" charset="0"/>
              </a:rPr>
              <a:t>It provides information in terms of money only</a:t>
            </a:r>
            <a:endParaRPr lang="en-US" dirty="0">
              <a:latin typeface="Perpetua" panose="02020502060401020303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60961" y="1223515"/>
            <a:ext cx="5357999" cy="54502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en-US" sz="2000" dirty="0" smtClean="0">
                <a:latin typeface="Perpetua" panose="02020502060401020303" pitchFamily="18" charset="0"/>
              </a:rPr>
              <a:t>It is future oriented and concentrates on what is likely to happen in future.</a:t>
            </a:r>
          </a:p>
          <a:p>
            <a:pPr algn="just"/>
            <a:r>
              <a:rPr lang="en-US" sz="2000" dirty="0" smtClean="0">
                <a:latin typeface="Perpetua" panose="02020502060401020303" pitchFamily="18" charset="0"/>
              </a:rPr>
              <a:t>Accounting reports are prepared frequently </a:t>
            </a:r>
          </a:p>
          <a:p>
            <a:pPr algn="just"/>
            <a:endParaRPr lang="en-US" sz="100" dirty="0" smtClean="0">
              <a:latin typeface="Perpetua" panose="02020502060401020303" pitchFamily="18" charset="0"/>
            </a:endParaRPr>
          </a:p>
          <a:p>
            <a:pPr algn="just"/>
            <a:r>
              <a:rPr lang="en-US" sz="2000" dirty="0" smtClean="0">
                <a:latin typeface="Perpetua" panose="02020502060401020303" pitchFamily="18" charset="0"/>
              </a:rPr>
              <a:t>It is not bound by accounting standards</a:t>
            </a:r>
          </a:p>
          <a:p>
            <a:pPr algn="just"/>
            <a:endParaRPr lang="en-US" sz="100" dirty="0" smtClean="0">
              <a:latin typeface="Perpetua" panose="02020502060401020303" pitchFamily="18" charset="0"/>
            </a:endParaRPr>
          </a:p>
          <a:p>
            <a:pPr algn="just"/>
            <a:r>
              <a:rPr lang="en-US" sz="2000" dirty="0" smtClean="0">
                <a:latin typeface="Perpetua" panose="02020502060401020303" pitchFamily="18" charset="0"/>
              </a:rPr>
              <a:t>It prepares special purpose reports which are used by top level management</a:t>
            </a:r>
          </a:p>
          <a:p>
            <a:pPr algn="just"/>
            <a:r>
              <a:rPr lang="en-US" sz="2000" dirty="0" smtClean="0">
                <a:latin typeface="Perpetua" panose="02020502060401020303" pitchFamily="18" charset="0"/>
              </a:rPr>
              <a:t>Accounting statements are neither published for general public nor required to be  </a:t>
            </a:r>
            <a:r>
              <a:rPr lang="en-US" sz="2000" dirty="0">
                <a:latin typeface="Perpetua" panose="02020502060401020303" pitchFamily="18" charset="0"/>
              </a:rPr>
              <a:t>audited by the Charted </a:t>
            </a:r>
            <a:r>
              <a:rPr lang="en-US" sz="2000" dirty="0" smtClean="0">
                <a:latin typeface="Perpetua" panose="02020502060401020303" pitchFamily="18" charset="0"/>
              </a:rPr>
              <a:t>Accountants</a:t>
            </a:r>
          </a:p>
          <a:p>
            <a:pPr algn="just"/>
            <a:r>
              <a:rPr lang="en-US" sz="2000" dirty="0" smtClean="0">
                <a:latin typeface="Perpetua" panose="02020502060401020303" pitchFamily="18" charset="0"/>
              </a:rPr>
              <a:t>It may apply monetary and non-monetary units of measurement</a:t>
            </a:r>
            <a:endParaRPr lang="en-US" sz="2000" dirty="0">
              <a:latin typeface="Perpetua" panose="0202050206040102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8614" y="870013"/>
            <a:ext cx="5142017" cy="369332"/>
          </a:xfrm>
          <a:prstGeom prst="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FINANCIAL ACCOUNTING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60962" y="854183"/>
            <a:ext cx="5373995" cy="369332"/>
          </a:xfrm>
          <a:prstGeom prst="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MANAGEMENT ACCOUNTING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6190795" y="1515852"/>
            <a:ext cx="270166" cy="1975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/>
          <p:cNvSpPr/>
          <p:nvPr/>
        </p:nvSpPr>
        <p:spPr>
          <a:xfrm>
            <a:off x="5648174" y="1499429"/>
            <a:ext cx="313898" cy="18765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6187407" y="2274590"/>
            <a:ext cx="270166" cy="1975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6174797" y="3044232"/>
            <a:ext cx="270166" cy="1975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6187407" y="3813103"/>
            <a:ext cx="270166" cy="1975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6201659" y="4681502"/>
            <a:ext cx="270166" cy="1975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6190797" y="5663926"/>
            <a:ext cx="270166" cy="1975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 Arrow 14"/>
          <p:cNvSpPr/>
          <p:nvPr/>
        </p:nvSpPr>
        <p:spPr>
          <a:xfrm>
            <a:off x="5638316" y="2248287"/>
            <a:ext cx="313898" cy="18765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Arrow 15"/>
          <p:cNvSpPr/>
          <p:nvPr/>
        </p:nvSpPr>
        <p:spPr>
          <a:xfrm>
            <a:off x="5635122" y="3044232"/>
            <a:ext cx="313898" cy="18765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eft Arrow 16"/>
          <p:cNvSpPr/>
          <p:nvPr/>
        </p:nvSpPr>
        <p:spPr>
          <a:xfrm>
            <a:off x="5631790" y="3840177"/>
            <a:ext cx="313898" cy="18765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eft Arrow 17"/>
          <p:cNvSpPr/>
          <p:nvPr/>
        </p:nvSpPr>
        <p:spPr>
          <a:xfrm>
            <a:off x="5667748" y="4666534"/>
            <a:ext cx="313898" cy="18765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Left Arrow 18"/>
          <p:cNvSpPr/>
          <p:nvPr/>
        </p:nvSpPr>
        <p:spPr>
          <a:xfrm>
            <a:off x="5667748" y="5663926"/>
            <a:ext cx="313898" cy="18765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74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698" y="73169"/>
            <a:ext cx="8393373" cy="638791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 smtClean="0"/>
              <a:t>COST </a:t>
            </a:r>
            <a:r>
              <a:rPr lang="en-US" sz="2000" b="1" dirty="0"/>
              <a:t>ACCOUNTING VS MANAGEMENT ACCOUNTING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2514" y="1360398"/>
            <a:ext cx="5022376" cy="5258766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>
                <a:latin typeface="Perpetua" panose="02020502060401020303" pitchFamily="18" charset="0"/>
              </a:rPr>
              <a:t>It provides only cost information</a:t>
            </a:r>
          </a:p>
          <a:p>
            <a:pPr marL="0" indent="0" algn="just">
              <a:buNone/>
            </a:pPr>
            <a:endParaRPr lang="en-US" dirty="0">
              <a:latin typeface="Perpetua" panose="02020502060401020303" pitchFamily="18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Perpetua" panose="02020502060401020303" pitchFamily="18" charset="0"/>
              </a:rPr>
              <a:t>The main emphasis is on cost ascertainment and cost control to ensure maximum profit</a:t>
            </a:r>
          </a:p>
          <a:p>
            <a:pPr marL="0" indent="0" algn="just">
              <a:buNone/>
            </a:pPr>
            <a:endParaRPr lang="en-US" dirty="0" smtClean="0">
              <a:latin typeface="Perpetua" panose="02020502060401020303" pitchFamily="18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Perpetua" panose="02020502060401020303" pitchFamily="18" charset="0"/>
              </a:rPr>
              <a:t>Evolution of cost accounting is mainly due to the limitation of financial accounting</a:t>
            </a:r>
          </a:p>
          <a:p>
            <a:pPr marL="0" indent="0" algn="just">
              <a:buNone/>
            </a:pPr>
            <a:endParaRPr lang="en-US" dirty="0" smtClean="0">
              <a:latin typeface="Perpetua" panose="02020502060401020303" pitchFamily="18" charset="0"/>
            </a:endParaRPr>
          </a:p>
          <a:p>
            <a:pPr marL="0" indent="0" algn="just">
              <a:buNone/>
            </a:pPr>
            <a:r>
              <a:rPr lang="en-US" dirty="0">
                <a:latin typeface="Perpetua" panose="02020502060401020303" pitchFamily="18" charset="0"/>
              </a:rPr>
              <a:t>Maintenance of cost records has been Management accounting is </a:t>
            </a:r>
            <a:r>
              <a:rPr lang="en-US" dirty="0" smtClean="0">
                <a:latin typeface="Perpetua" panose="02020502060401020303" pitchFamily="18" charset="0"/>
              </a:rPr>
              <a:t>purely </a:t>
            </a:r>
            <a:r>
              <a:rPr lang="en-US" dirty="0">
                <a:latin typeface="Perpetua" panose="02020502060401020303" pitchFamily="18" charset="0"/>
              </a:rPr>
              <a:t>made compulsory in selected industries </a:t>
            </a:r>
            <a:r>
              <a:rPr lang="en-US" dirty="0" smtClean="0">
                <a:latin typeface="Perpetua" panose="02020502060401020303" pitchFamily="18" charset="0"/>
              </a:rPr>
              <a:t>as </a:t>
            </a:r>
            <a:r>
              <a:rPr lang="en-US" dirty="0">
                <a:latin typeface="Perpetua" panose="02020502060401020303" pitchFamily="18" charset="0"/>
              </a:rPr>
              <a:t>notified by the Govt. from time to </a:t>
            </a:r>
            <a:r>
              <a:rPr lang="en-US" dirty="0" smtClean="0">
                <a:latin typeface="Perpetua" panose="02020502060401020303" pitchFamily="18" charset="0"/>
              </a:rPr>
              <a:t>time</a:t>
            </a:r>
          </a:p>
          <a:p>
            <a:pPr marL="0" indent="0" algn="just">
              <a:buNone/>
            </a:pPr>
            <a:endParaRPr lang="en-US" dirty="0">
              <a:latin typeface="Perpetua" panose="02020502060401020303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59140" y="1359806"/>
            <a:ext cx="5027809" cy="5259357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en-US" sz="2000" dirty="0" smtClean="0">
                <a:latin typeface="Perpetua" panose="02020502060401020303" pitchFamily="18" charset="0"/>
              </a:rPr>
              <a:t>It provides cost as well as financial accounting information</a:t>
            </a:r>
          </a:p>
          <a:p>
            <a:pPr algn="just"/>
            <a:r>
              <a:rPr lang="en-US" sz="2000" dirty="0">
                <a:latin typeface="Perpetua" panose="02020502060401020303" pitchFamily="18" charset="0"/>
              </a:rPr>
              <a:t>The main emphasis is </a:t>
            </a:r>
            <a:r>
              <a:rPr lang="en-US" sz="2000" dirty="0" smtClean="0">
                <a:latin typeface="Perpetua" panose="02020502060401020303" pitchFamily="18" charset="0"/>
              </a:rPr>
              <a:t>on planning, controlling and decision making to maximize profit</a:t>
            </a:r>
          </a:p>
          <a:p>
            <a:pPr algn="just"/>
            <a:endParaRPr lang="en-US" sz="2000" dirty="0" smtClean="0">
              <a:latin typeface="Perpetua" panose="02020502060401020303" pitchFamily="18" charset="0"/>
            </a:endParaRPr>
          </a:p>
          <a:p>
            <a:pPr algn="just"/>
            <a:r>
              <a:rPr lang="en-US" sz="2000" dirty="0" smtClean="0">
                <a:latin typeface="Perpetua" panose="02020502060401020303" pitchFamily="18" charset="0"/>
              </a:rPr>
              <a:t>Evolution of management accounting is due to the limitations of  cost accounting</a:t>
            </a:r>
          </a:p>
          <a:p>
            <a:pPr algn="just"/>
            <a:endParaRPr lang="en-US" sz="1400" dirty="0" smtClean="0">
              <a:latin typeface="Perpetua" panose="02020502060401020303" pitchFamily="18" charset="0"/>
            </a:endParaRPr>
          </a:p>
          <a:p>
            <a:pPr algn="just"/>
            <a:r>
              <a:rPr lang="en-US" sz="2000" dirty="0" smtClean="0">
                <a:latin typeface="Perpetua" panose="02020502060401020303" pitchFamily="18" charset="0"/>
              </a:rPr>
              <a:t>Management accounting is purely voluntary and its use depends upon its utility to management</a:t>
            </a:r>
            <a:endParaRPr lang="en-US" sz="2000" dirty="0">
              <a:latin typeface="Perpetua" panose="0202050206040102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2514" y="990475"/>
            <a:ext cx="5022376" cy="369332"/>
          </a:xfrm>
          <a:prstGeom prst="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COST ACCOUNTING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59140" y="990475"/>
            <a:ext cx="5027809" cy="369332"/>
          </a:xfrm>
          <a:prstGeom prst="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MANAGEMENT ACCOUNTING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854890" y="1665027"/>
            <a:ext cx="70425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854890" y="2554406"/>
            <a:ext cx="704249" cy="1137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5817534" y="3753134"/>
            <a:ext cx="741605" cy="185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854890" y="5268036"/>
            <a:ext cx="704251" cy="227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430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5403" y="0"/>
            <a:ext cx="8393373" cy="638791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 smtClean="0"/>
              <a:t>COST </a:t>
            </a:r>
            <a:r>
              <a:rPr lang="en-US" sz="2000" b="1" dirty="0"/>
              <a:t>ACCOUNTING VS MANAGEMENT ACCOUNTING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768" y="1331710"/>
            <a:ext cx="4913193" cy="531475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>
                <a:latin typeface="Perpetua" panose="02020502060401020303" pitchFamily="18" charset="0"/>
              </a:rPr>
              <a:t>It is based on data derived from financial accounts</a:t>
            </a:r>
          </a:p>
          <a:p>
            <a:pPr marL="0" indent="0" algn="just">
              <a:buNone/>
            </a:pPr>
            <a:endParaRPr lang="en-US" sz="200" dirty="0" smtClean="0">
              <a:latin typeface="Perpetua" panose="02020502060401020303" pitchFamily="18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Perpetua" panose="02020502060401020303" pitchFamily="18" charset="0"/>
              </a:rPr>
              <a:t>In the organizational setup, cost accounting is placed at lower level in hierarchy than the management accountant</a:t>
            </a:r>
          </a:p>
          <a:p>
            <a:pPr marL="0" indent="0" algn="just">
              <a:buNone/>
            </a:pPr>
            <a:r>
              <a:rPr lang="en-US" smtClean="0">
                <a:latin typeface="Perpetua" panose="02020502060401020303" pitchFamily="18" charset="0"/>
              </a:rPr>
              <a:t>Cost </a:t>
            </a:r>
            <a:r>
              <a:rPr lang="en-US" dirty="0" smtClean="0">
                <a:latin typeface="Perpetua" panose="02020502060401020303" pitchFamily="18" charset="0"/>
              </a:rPr>
              <a:t>accounting system can be installed without management accounting</a:t>
            </a:r>
          </a:p>
          <a:p>
            <a:pPr marL="0" indent="0" algn="just">
              <a:buNone/>
            </a:pPr>
            <a:r>
              <a:rPr lang="en-US" dirty="0">
                <a:latin typeface="Perpetua" panose="02020502060401020303" pitchFamily="18" charset="0"/>
              </a:rPr>
              <a:t>Various techniques used by </a:t>
            </a:r>
            <a:r>
              <a:rPr lang="en-US" dirty="0" smtClean="0">
                <a:latin typeface="Perpetua" panose="02020502060401020303" pitchFamily="18" charset="0"/>
              </a:rPr>
              <a:t>cost </a:t>
            </a:r>
            <a:r>
              <a:rPr lang="en-US" dirty="0">
                <a:latin typeface="Perpetua" panose="02020502060401020303" pitchFamily="18" charset="0"/>
              </a:rPr>
              <a:t>accounting include standard costing </a:t>
            </a:r>
            <a:r>
              <a:rPr lang="en-US" dirty="0" smtClean="0">
                <a:latin typeface="Perpetua" panose="02020502060401020303" pitchFamily="18" charset="0"/>
              </a:rPr>
              <a:t>and </a:t>
            </a:r>
            <a:r>
              <a:rPr lang="en-US" dirty="0">
                <a:latin typeface="Perpetua" panose="02020502060401020303" pitchFamily="18" charset="0"/>
              </a:rPr>
              <a:t>variance analysis, marginal costing </a:t>
            </a:r>
            <a:r>
              <a:rPr lang="en-US" dirty="0" err="1" smtClean="0">
                <a:latin typeface="Perpetua" panose="02020502060401020303" pitchFamily="18" charset="0"/>
              </a:rPr>
              <a:t>and</a:t>
            </a:r>
            <a:r>
              <a:rPr lang="en-US" dirty="0" err="1">
                <a:latin typeface="Perpetua" panose="02020502060401020303" pitchFamily="18" charset="0"/>
              </a:rPr>
              <a:t>cost</a:t>
            </a:r>
            <a:r>
              <a:rPr lang="en-US" dirty="0">
                <a:latin typeface="Perpetua" panose="02020502060401020303" pitchFamily="18" charset="0"/>
              </a:rPr>
              <a:t> volume profit analysis, </a:t>
            </a:r>
            <a:r>
              <a:rPr lang="en-US" dirty="0" smtClean="0">
                <a:latin typeface="Perpetua" panose="02020502060401020303" pitchFamily="18" charset="0"/>
              </a:rPr>
              <a:t>budgetary control</a:t>
            </a:r>
            <a:r>
              <a:rPr lang="en-US" dirty="0">
                <a:latin typeface="Perpetua" panose="02020502060401020303" pitchFamily="18" charset="0"/>
              </a:rPr>
              <a:t>, uniform costing and </a:t>
            </a:r>
            <a:r>
              <a:rPr lang="en-US" dirty="0" smtClean="0">
                <a:latin typeface="Perpetua" panose="02020502060401020303" pitchFamily="18" charset="0"/>
              </a:rPr>
              <a:t>inter-firm </a:t>
            </a:r>
            <a:r>
              <a:rPr lang="en-US" dirty="0">
                <a:latin typeface="Perpetua" panose="02020502060401020303" pitchFamily="18" charset="0"/>
              </a:rPr>
              <a:t>comparison, etc.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73920" y="1318062"/>
            <a:ext cx="5558689" cy="5328397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en-US" sz="2000" dirty="0" smtClean="0">
                <a:latin typeface="Perpetua" panose="02020502060401020303" pitchFamily="18" charset="0"/>
              </a:rPr>
              <a:t>It is based on data derived from cost accounting and financial accounting and other sources</a:t>
            </a:r>
          </a:p>
          <a:p>
            <a:pPr algn="just">
              <a:lnSpc>
                <a:spcPct val="100000"/>
              </a:lnSpc>
            </a:pPr>
            <a:r>
              <a:rPr lang="en-US" sz="2000" dirty="0" smtClean="0">
                <a:latin typeface="Perpetua" panose="02020502060401020303" pitchFamily="18" charset="0"/>
              </a:rPr>
              <a:t>Management accountant is generally placed at a higher level of hierarchy than the cost accountant</a:t>
            </a:r>
          </a:p>
          <a:p>
            <a:pPr algn="just"/>
            <a:r>
              <a:rPr lang="en-US" sz="2000" dirty="0" smtClean="0">
                <a:latin typeface="Perpetua" panose="02020502060401020303" pitchFamily="18" charset="0"/>
              </a:rPr>
              <a:t>Management accounting can not be installed without a proper system of cost accounting</a:t>
            </a:r>
          </a:p>
          <a:p>
            <a:pPr algn="just"/>
            <a:r>
              <a:rPr lang="en-US" sz="2200" dirty="0">
                <a:latin typeface="Perpetua" panose="02020502060401020303" pitchFamily="18" charset="0"/>
              </a:rPr>
              <a:t>Management accounting also uses </a:t>
            </a:r>
            <a:r>
              <a:rPr lang="en-US" sz="2200" dirty="0" smtClean="0">
                <a:latin typeface="Perpetua" panose="02020502060401020303" pitchFamily="18" charset="0"/>
              </a:rPr>
              <a:t>all these </a:t>
            </a:r>
            <a:r>
              <a:rPr lang="en-US" sz="2200" dirty="0">
                <a:latin typeface="Perpetua" panose="02020502060401020303" pitchFamily="18" charset="0"/>
              </a:rPr>
              <a:t>techniques used in </a:t>
            </a:r>
            <a:r>
              <a:rPr lang="en-US" sz="2200" dirty="0" smtClean="0">
                <a:latin typeface="Perpetua" panose="02020502060401020303" pitchFamily="18" charset="0"/>
              </a:rPr>
              <a:t>cost </a:t>
            </a:r>
            <a:r>
              <a:rPr lang="en-US" sz="2200" dirty="0">
                <a:latin typeface="Perpetua" panose="02020502060401020303" pitchFamily="18" charset="0"/>
              </a:rPr>
              <a:t>accounting but in addition it </a:t>
            </a:r>
            <a:r>
              <a:rPr lang="en-US" sz="2200" dirty="0" smtClean="0">
                <a:latin typeface="Perpetua" panose="02020502060401020303" pitchFamily="18" charset="0"/>
              </a:rPr>
              <a:t>also </a:t>
            </a:r>
            <a:r>
              <a:rPr lang="fr-FR" sz="2200" dirty="0">
                <a:latin typeface="Perpetua" panose="02020502060401020303" pitchFamily="18" charset="0"/>
              </a:rPr>
              <a:t>uses techniques </a:t>
            </a:r>
            <a:r>
              <a:rPr lang="fr-FR" sz="2200" dirty="0" err="1">
                <a:latin typeface="Perpetua" panose="02020502060401020303" pitchFamily="18" charset="0"/>
              </a:rPr>
              <a:t>like</a:t>
            </a:r>
            <a:r>
              <a:rPr lang="fr-FR" sz="2200" dirty="0">
                <a:latin typeface="Perpetua" panose="02020502060401020303" pitchFamily="18" charset="0"/>
              </a:rPr>
              <a:t> ratio </a:t>
            </a:r>
            <a:r>
              <a:rPr lang="fr-FR" sz="2200" dirty="0" smtClean="0">
                <a:latin typeface="Perpetua" panose="02020502060401020303" pitchFamily="18" charset="0"/>
              </a:rPr>
              <a:t>analyses </a:t>
            </a:r>
            <a:r>
              <a:rPr lang="en-US" sz="2200" dirty="0">
                <a:latin typeface="Perpetua" panose="02020502060401020303" pitchFamily="18" charset="0"/>
              </a:rPr>
              <a:t>funds flow statement, </a:t>
            </a:r>
            <a:r>
              <a:rPr lang="en-US" sz="2200" smtClean="0">
                <a:latin typeface="Perpetua" panose="02020502060401020303" pitchFamily="18" charset="0"/>
              </a:rPr>
              <a:t>statistical analysis and </a:t>
            </a:r>
            <a:r>
              <a:rPr lang="en-US" sz="2200" dirty="0" smtClean="0">
                <a:latin typeface="Perpetua" panose="02020502060401020303" pitchFamily="18" charset="0"/>
              </a:rPr>
              <a:t>certain </a:t>
            </a:r>
            <a:r>
              <a:rPr lang="en-US" sz="2200" dirty="0">
                <a:latin typeface="Perpetua" panose="02020502060401020303" pitchFamily="18" charset="0"/>
              </a:rPr>
              <a:t>techniques from </a:t>
            </a:r>
            <a:r>
              <a:rPr lang="en-US" sz="2200" dirty="0" smtClean="0">
                <a:latin typeface="Perpetua" panose="02020502060401020303" pitchFamily="18" charset="0"/>
              </a:rPr>
              <a:t>various </a:t>
            </a:r>
            <a:r>
              <a:rPr lang="en-US" sz="2200" dirty="0">
                <a:latin typeface="Perpetua" panose="02020502060401020303" pitchFamily="18" charset="0"/>
              </a:rPr>
              <a:t>branches of knowledge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7769" y="948730"/>
            <a:ext cx="4913192" cy="369332"/>
          </a:xfrm>
          <a:prstGeom prst="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COST ACCOUNTING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261920" y="962378"/>
            <a:ext cx="5570689" cy="369332"/>
          </a:xfrm>
          <a:prstGeom prst="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MANAGEMENT ACCOUNTING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5480961" y="1572525"/>
            <a:ext cx="813434" cy="1364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460487" y="2350071"/>
            <a:ext cx="813433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5448486" y="3528580"/>
            <a:ext cx="813434" cy="1259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460487" y="4475961"/>
            <a:ext cx="813436" cy="227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663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9598" y="763952"/>
            <a:ext cx="8897565" cy="1560716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TOOLS &amp; TECHNIQUES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7552" y="2324668"/>
            <a:ext cx="4990909" cy="428994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Perpetua" panose="02020502060401020303" pitchFamily="18" charset="0"/>
              </a:rPr>
              <a:t>Budgeting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Perpetua" panose="02020502060401020303" pitchFamily="18" charset="0"/>
              </a:rPr>
              <a:t>Standard costing and variance analysis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Perpetua" panose="02020502060401020303" pitchFamily="18" charset="0"/>
              </a:rPr>
              <a:t>Marginal </a:t>
            </a:r>
            <a:r>
              <a:rPr lang="en-US" dirty="0">
                <a:solidFill>
                  <a:schemeClr val="tx1"/>
                </a:solidFill>
                <a:latin typeface="Perpetua" panose="02020502060401020303" pitchFamily="18" charset="0"/>
              </a:rPr>
              <a:t>costing and cost volume profit </a:t>
            </a:r>
            <a:r>
              <a:rPr lang="en-US" dirty="0" smtClean="0">
                <a:solidFill>
                  <a:schemeClr val="tx1"/>
                </a:solidFill>
                <a:latin typeface="Perpetua" panose="02020502060401020303" pitchFamily="18" charset="0"/>
              </a:rPr>
              <a:t>analysis</a:t>
            </a:r>
            <a:endParaRPr lang="en-US" dirty="0">
              <a:solidFill>
                <a:schemeClr val="tx1"/>
              </a:solidFill>
              <a:latin typeface="Perpetua" panose="02020502060401020303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Perpetua" panose="02020502060401020303" pitchFamily="18" charset="0"/>
              </a:rPr>
              <a:t>Ratio analysis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Perpetua" panose="02020502060401020303" pitchFamily="18" charset="0"/>
              </a:rPr>
              <a:t>Comparative </a:t>
            </a:r>
            <a:r>
              <a:rPr lang="en-US" dirty="0">
                <a:solidFill>
                  <a:schemeClr val="tx1"/>
                </a:solidFill>
                <a:latin typeface="Perpetua" panose="02020502060401020303" pitchFamily="18" charset="0"/>
              </a:rPr>
              <a:t>financial </a:t>
            </a:r>
            <a:r>
              <a:rPr lang="en-US" dirty="0" smtClean="0">
                <a:solidFill>
                  <a:schemeClr val="tx1"/>
                </a:solidFill>
                <a:latin typeface="Perpetua" panose="02020502060401020303" pitchFamily="18" charset="0"/>
              </a:rPr>
              <a:t>statements</a:t>
            </a:r>
            <a:endParaRPr lang="en-US" dirty="0">
              <a:solidFill>
                <a:schemeClr val="tx1"/>
              </a:solidFill>
              <a:latin typeface="Perpetua" panose="02020502060401020303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Perpetua" panose="02020502060401020303" pitchFamily="18" charset="0"/>
              </a:rPr>
              <a:t>Differential </a:t>
            </a:r>
            <a:r>
              <a:rPr lang="en-US" dirty="0">
                <a:solidFill>
                  <a:schemeClr val="tx1"/>
                </a:solidFill>
                <a:latin typeface="Perpetua" panose="02020502060401020303" pitchFamily="18" charset="0"/>
              </a:rPr>
              <a:t>cost </a:t>
            </a:r>
            <a:r>
              <a:rPr lang="en-US" dirty="0" smtClean="0">
                <a:solidFill>
                  <a:schemeClr val="tx1"/>
                </a:solidFill>
                <a:latin typeface="Perpetua" panose="02020502060401020303" pitchFamily="18" charset="0"/>
              </a:rPr>
              <a:t>analysis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Perpetua" panose="02020502060401020303" pitchFamily="18" charset="0"/>
              </a:rPr>
              <a:t>Funds </a:t>
            </a:r>
            <a:r>
              <a:rPr lang="en-US" dirty="0">
                <a:solidFill>
                  <a:schemeClr val="tx1"/>
                </a:solidFill>
                <a:latin typeface="Perpetua" panose="02020502060401020303" pitchFamily="18" charset="0"/>
              </a:rPr>
              <a:t>flow </a:t>
            </a:r>
            <a:r>
              <a:rPr lang="en-US" dirty="0" smtClean="0">
                <a:solidFill>
                  <a:schemeClr val="tx1"/>
                </a:solidFill>
                <a:latin typeface="Perpetua" panose="02020502060401020303" pitchFamily="18" charset="0"/>
              </a:rPr>
              <a:t>statements</a:t>
            </a:r>
            <a:endParaRPr lang="en-US" dirty="0">
              <a:solidFill>
                <a:schemeClr val="tx1"/>
              </a:solidFill>
              <a:latin typeface="Perpetua" panose="02020502060401020303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Perpetua" panose="02020502060401020303" pitchFamily="18" charset="0"/>
              </a:rPr>
              <a:t>Cash </a:t>
            </a:r>
            <a:r>
              <a:rPr lang="en-US" dirty="0">
                <a:solidFill>
                  <a:schemeClr val="tx1"/>
                </a:solidFill>
                <a:latin typeface="Perpetua" panose="02020502060401020303" pitchFamily="18" charset="0"/>
              </a:rPr>
              <a:t>flow </a:t>
            </a:r>
            <a:r>
              <a:rPr lang="en-US" dirty="0" smtClean="0">
                <a:solidFill>
                  <a:schemeClr val="tx1"/>
                </a:solidFill>
                <a:latin typeface="Perpetua" panose="02020502060401020303" pitchFamily="18" charset="0"/>
              </a:rPr>
              <a:t>statement</a:t>
            </a:r>
            <a:endParaRPr lang="en-US" sz="2400" dirty="0" smtClean="0">
              <a:solidFill>
                <a:schemeClr val="tx1"/>
              </a:solidFill>
              <a:latin typeface="Perpetua" panose="02020502060401020303" pitchFamily="18" charset="0"/>
            </a:endParaRP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Perpetua" panose="02020502060401020303" pitchFamily="18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2419598" y="5779830"/>
            <a:ext cx="221797" cy="181970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764618" y="2155479"/>
            <a:ext cx="500417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latin typeface="Perpetua" panose="02020502060401020303" pitchFamily="18" charset="0"/>
              </a:rPr>
              <a:t>Responsibility </a:t>
            </a:r>
            <a:r>
              <a:rPr lang="en-US" sz="2000" dirty="0" smtClean="0">
                <a:latin typeface="Perpetua" panose="02020502060401020303" pitchFamily="18" charset="0"/>
              </a:rPr>
              <a:t>accounting</a:t>
            </a:r>
            <a:endParaRPr lang="en-US" sz="2000" dirty="0">
              <a:latin typeface="Perpetua" panose="02020502060401020303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latin typeface="Perpetua" panose="02020502060401020303" pitchFamily="18" charset="0"/>
              </a:rPr>
              <a:t>Accounting for price level </a:t>
            </a:r>
            <a:r>
              <a:rPr lang="en-US" sz="2000" dirty="0" smtClean="0">
                <a:latin typeface="Perpetua" panose="02020502060401020303" pitchFamily="18" charset="0"/>
              </a:rPr>
              <a:t>changes</a:t>
            </a:r>
            <a:endParaRPr lang="en-US" sz="2000" dirty="0">
              <a:latin typeface="Perpetua" panose="02020502060401020303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latin typeface="Perpetua" panose="02020502060401020303" pitchFamily="18" charset="0"/>
              </a:rPr>
              <a:t>Statistical and graphical </a:t>
            </a:r>
            <a:r>
              <a:rPr lang="en-US" sz="2000" dirty="0" smtClean="0">
                <a:latin typeface="Perpetua" panose="02020502060401020303" pitchFamily="18" charset="0"/>
              </a:rPr>
              <a:t>techniques</a:t>
            </a:r>
            <a:endParaRPr lang="en-US" sz="2000" dirty="0">
              <a:latin typeface="Perpetua" panose="02020502060401020303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latin typeface="Perpetua" panose="02020502060401020303" pitchFamily="18" charset="0"/>
              </a:rPr>
              <a:t>Discounted cash </a:t>
            </a:r>
            <a:r>
              <a:rPr lang="en-US" sz="2000" dirty="0" smtClean="0">
                <a:latin typeface="Perpetua" panose="02020502060401020303" pitchFamily="18" charset="0"/>
              </a:rPr>
              <a:t>flow</a:t>
            </a:r>
            <a:endParaRPr lang="en-US" sz="2000" dirty="0">
              <a:latin typeface="Perpetua" panose="02020502060401020303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latin typeface="Perpetua" panose="02020502060401020303" pitchFamily="18" charset="0"/>
              </a:rPr>
              <a:t>Risk </a:t>
            </a:r>
            <a:r>
              <a:rPr lang="en-US" sz="2000" dirty="0" smtClean="0">
                <a:latin typeface="Perpetua" panose="02020502060401020303" pitchFamily="18" charset="0"/>
              </a:rPr>
              <a:t>analysis</a:t>
            </a:r>
            <a:endParaRPr lang="en-US" sz="2000" dirty="0">
              <a:latin typeface="Perpetua" panose="02020502060401020303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latin typeface="Perpetua" panose="02020502060401020303" pitchFamily="18" charset="0"/>
              </a:rPr>
              <a:t>Learning </a:t>
            </a:r>
            <a:r>
              <a:rPr lang="en-US" sz="2000" dirty="0" smtClean="0">
                <a:latin typeface="Perpetua" panose="02020502060401020303" pitchFamily="18" charset="0"/>
              </a:rPr>
              <a:t>curve</a:t>
            </a:r>
            <a:endParaRPr lang="en-US" sz="2000" dirty="0">
              <a:latin typeface="Perpetua" panose="02020502060401020303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latin typeface="Perpetua" panose="02020502060401020303" pitchFamily="18" charset="0"/>
              </a:rPr>
              <a:t>Value </a:t>
            </a:r>
            <a:r>
              <a:rPr lang="en-US" sz="2000" dirty="0" smtClean="0">
                <a:latin typeface="Perpetua" panose="02020502060401020303" pitchFamily="18" charset="0"/>
              </a:rPr>
              <a:t>analysis</a:t>
            </a:r>
            <a:endParaRPr lang="en-US" sz="2000" dirty="0">
              <a:latin typeface="Perpetua" panose="02020502060401020303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latin typeface="Perpetua" panose="02020502060401020303" pitchFamily="18" charset="0"/>
              </a:rPr>
              <a:t>Work study, </a:t>
            </a:r>
            <a:r>
              <a:rPr lang="en-US" sz="2000" dirty="0" err="1">
                <a:latin typeface="Perpetua" panose="02020502060401020303" pitchFamily="18" charset="0"/>
              </a:rPr>
              <a:t>etc</a:t>
            </a:r>
            <a:endParaRPr lang="en-US" sz="2000" dirty="0">
              <a:latin typeface="Perpetua" panose="0202050206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43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967" y="2847521"/>
            <a:ext cx="8897565" cy="1560716"/>
          </a:xfrm>
        </p:spPr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8115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INRODUCTION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2487072"/>
              </p:ext>
            </p:extLst>
          </p:nvPr>
        </p:nvGraphicFramePr>
        <p:xfrm>
          <a:off x="4724576" y="4019853"/>
          <a:ext cx="6933631" cy="2551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2593075" y="2265527"/>
            <a:ext cx="881645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  <a:latin typeface="Perpetua" panose="02020502060401020303" pitchFamily="18" charset="0"/>
              </a:rPr>
              <a:t>Accounting serves the purpose of providing financial information relating a business. Such information is provided to people who have an interest in the organization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Perpetua" panose="02020502060401020303" pitchFamily="18" charset="0"/>
              </a:rPr>
              <a:t>On the </a:t>
            </a:r>
            <a:r>
              <a:rPr lang="en-US" dirty="0">
                <a:solidFill>
                  <a:srgbClr val="002060"/>
                </a:solidFill>
                <a:latin typeface="Perpetua" panose="02020502060401020303" pitchFamily="18" charset="0"/>
              </a:rPr>
              <a:t>basis of type of accounting information and the purpose for which such information is used, accounting may be divided into three categories:</a:t>
            </a:r>
          </a:p>
        </p:txBody>
      </p:sp>
    </p:spTree>
    <p:extLst>
      <p:ext uri="{BB962C8B-B14F-4D97-AF65-F5344CB8AC3E}">
        <p14:creationId xmlns:p14="http://schemas.microsoft.com/office/powerpoint/2010/main" val="49992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288275"/>
            <a:ext cx="8770571" cy="365150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Financial accounting is mainly concerned with recording business transactions in the books </a:t>
            </a: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of accounts </a:t>
            </a: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for the purpose </a:t>
            </a: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of </a:t>
            </a: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presenting final </a:t>
            </a: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accounts, i.e.,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i="1" dirty="0" smtClean="0">
                <a:solidFill>
                  <a:srgbClr val="002060"/>
                </a:solidFill>
                <a:latin typeface="Perpetua" panose="02020502060401020303" pitchFamily="18" charset="0"/>
              </a:rPr>
              <a:t>      Profit &amp; Loss account </a:t>
            </a: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- showing </a:t>
            </a: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the net profit or loss during the </a:t>
            </a: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period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i="1" dirty="0" smtClean="0">
                <a:solidFill>
                  <a:srgbClr val="002060"/>
                </a:solidFill>
                <a:latin typeface="Perpetua" panose="02020502060401020303" pitchFamily="18" charset="0"/>
              </a:rPr>
              <a:t>   Balance </a:t>
            </a:r>
            <a:r>
              <a:rPr lang="en-US" sz="2400" i="1" dirty="0">
                <a:solidFill>
                  <a:srgbClr val="002060"/>
                </a:solidFill>
                <a:latin typeface="Perpetua" panose="02020502060401020303" pitchFamily="18" charset="0"/>
              </a:rPr>
              <a:t>Sheet </a:t>
            </a:r>
            <a:r>
              <a:rPr lang="en-US" sz="2400" i="1" dirty="0" smtClean="0">
                <a:solidFill>
                  <a:srgbClr val="002060"/>
                </a:solidFill>
                <a:latin typeface="Perpetua" panose="02020502060401020303" pitchFamily="18" charset="0"/>
              </a:rPr>
              <a:t>- </a:t>
            </a: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showing </a:t>
            </a: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the financial position of the firm at a point of time.</a:t>
            </a:r>
            <a:endParaRPr lang="en-US" sz="2400" dirty="0" smtClean="0">
              <a:solidFill>
                <a:srgbClr val="002060"/>
              </a:solidFill>
              <a:latin typeface="Perpetua" panose="02020502060401020303" pitchFamily="18" charset="0"/>
            </a:endParaRPr>
          </a:p>
          <a:p>
            <a:pPr marL="0" indent="0" algn="just">
              <a:buNone/>
            </a:pP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The objective of financial accounting is to provide information to external </a:t>
            </a: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parties </a:t>
            </a: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such as </a:t>
            </a: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shareholders, creditors</a:t>
            </a: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, employees, potential investors, government agencies, etc.</a:t>
            </a:r>
          </a:p>
        </p:txBody>
      </p:sp>
      <p:sp>
        <p:nvSpPr>
          <p:cNvPr id="4" name="5-Point Star 3"/>
          <p:cNvSpPr/>
          <p:nvPr/>
        </p:nvSpPr>
        <p:spPr>
          <a:xfrm>
            <a:off x="2133214" y="2421694"/>
            <a:ext cx="568473" cy="3685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5-Point Star 4"/>
          <p:cNvSpPr/>
          <p:nvPr/>
        </p:nvSpPr>
        <p:spPr>
          <a:xfrm>
            <a:off x="2238233" y="4741813"/>
            <a:ext cx="568473" cy="3685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70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3447" y="2131319"/>
            <a:ext cx="8770571" cy="401017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Cost accounting is a branch of accounting which </a:t>
            </a: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specializes </a:t>
            </a: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in providing information about </a:t>
            </a: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the detailed </a:t>
            </a: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cost of products or services being supplied </a:t>
            </a: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by the </a:t>
            </a: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undertaking</a:t>
            </a: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The information supplied by cost </a:t>
            </a: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accounting acts </a:t>
            </a: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as a tool of management for making optimum use of scarce resources and ultimately-add to </a:t>
            </a: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the profitability </a:t>
            </a: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of business</a:t>
            </a: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.</a:t>
            </a: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 </a:t>
            </a:r>
            <a:endParaRPr lang="en-US" sz="2400" dirty="0" smtClean="0">
              <a:solidFill>
                <a:srgbClr val="002060"/>
              </a:solidFill>
              <a:latin typeface="Perpetua" panose="02020502060401020303" pitchFamily="18" charset="0"/>
            </a:endParaRPr>
          </a:p>
          <a:p>
            <a:pPr marL="0" indent="0" algn="just">
              <a:buNone/>
            </a:pP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Cost </a:t>
            </a: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accounting information is mainly for internal use i.e. management. It is not to be provided </a:t>
            </a: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to external </a:t>
            </a: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parties such as shareholders, creditors, potential investors, etc.</a:t>
            </a:r>
          </a:p>
        </p:txBody>
      </p:sp>
      <p:sp>
        <p:nvSpPr>
          <p:cNvPr id="4" name="5-Point Star 3"/>
          <p:cNvSpPr/>
          <p:nvPr/>
        </p:nvSpPr>
        <p:spPr>
          <a:xfrm>
            <a:off x="2064974" y="2308040"/>
            <a:ext cx="568473" cy="3685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5-Point Star 4"/>
          <p:cNvSpPr/>
          <p:nvPr/>
        </p:nvSpPr>
        <p:spPr>
          <a:xfrm>
            <a:off x="2064974" y="3588572"/>
            <a:ext cx="568473" cy="3685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2064974" y="5087479"/>
            <a:ext cx="568473" cy="3685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34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It is concerned </a:t>
            </a: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with all such accounting information that is useful to management. </a:t>
            </a:r>
            <a:endParaRPr lang="en-US" sz="2400" dirty="0" smtClean="0">
              <a:solidFill>
                <a:srgbClr val="002060"/>
              </a:solidFill>
              <a:latin typeface="Perpetua" panose="02020502060401020303" pitchFamily="18" charset="0"/>
            </a:endParaRPr>
          </a:p>
          <a:p>
            <a:pPr marL="0" indent="0" algn="just">
              <a:buNone/>
            </a:pPr>
            <a:endParaRPr lang="en-US" sz="1200" dirty="0" smtClean="0">
              <a:solidFill>
                <a:srgbClr val="002060"/>
              </a:solidFill>
              <a:latin typeface="Perpetua" panose="02020502060401020303" pitchFamily="18" charset="0"/>
            </a:endParaRPr>
          </a:p>
          <a:p>
            <a:pPr marL="0" indent="0" algn="just">
              <a:buNone/>
            </a:pP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In simple </a:t>
            </a: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words, the term management accounting is applied to the provision of accounting </a:t>
            </a: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information for </a:t>
            </a: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management activities such as planning, controlling and decision-making, etc</a:t>
            </a: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. It serves </a:t>
            </a: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as a decision support system to all levels </a:t>
            </a: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of management</a:t>
            </a:r>
            <a:r>
              <a:rPr lang="en-US" sz="2400" dirty="0">
                <a:solidFill>
                  <a:srgbClr val="002060"/>
                </a:solidFill>
                <a:latin typeface="Perpetua" panose="02020502060401020303" pitchFamily="18" charset="0"/>
              </a:rPr>
              <a:t>.</a:t>
            </a:r>
          </a:p>
        </p:txBody>
      </p:sp>
      <p:sp>
        <p:nvSpPr>
          <p:cNvPr id="4" name="5-Point Star 3"/>
          <p:cNvSpPr/>
          <p:nvPr/>
        </p:nvSpPr>
        <p:spPr>
          <a:xfrm>
            <a:off x="2133215" y="3267855"/>
            <a:ext cx="568473" cy="3685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13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0545" y="2033526"/>
            <a:ext cx="9743726" cy="399878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800" dirty="0">
                <a:solidFill>
                  <a:srgbClr val="002060"/>
                </a:solidFill>
                <a:latin typeface="Perpetua" panose="02020502060401020303" pitchFamily="18" charset="0"/>
              </a:rPr>
              <a:t>According to </a:t>
            </a:r>
            <a:r>
              <a:rPr lang="en-US" sz="2800" b="1" dirty="0">
                <a:solidFill>
                  <a:srgbClr val="002060"/>
                </a:solidFill>
                <a:latin typeface="Perpetua" panose="02020502060401020303" pitchFamily="18" charset="0"/>
              </a:rPr>
              <a:t>National Association of Accountants </a:t>
            </a:r>
            <a:r>
              <a:rPr lang="en-US" sz="2800" dirty="0">
                <a:solidFill>
                  <a:srgbClr val="002060"/>
                </a:solidFill>
                <a:latin typeface="Perpetua" panose="02020502060401020303" pitchFamily="18" charset="0"/>
              </a:rPr>
              <a:t>(USA), management accounting is </a:t>
            </a:r>
            <a:r>
              <a:rPr lang="en-US" sz="2800" i="1" dirty="0">
                <a:solidFill>
                  <a:srgbClr val="002060"/>
                </a:solidFill>
                <a:latin typeface="Perpetua" panose="02020502060401020303" pitchFamily="18" charset="0"/>
              </a:rPr>
              <a:t>"the </a:t>
            </a:r>
            <a:r>
              <a:rPr lang="en-US" sz="2800" i="1" dirty="0" smtClean="0">
                <a:solidFill>
                  <a:srgbClr val="002060"/>
                </a:solidFill>
                <a:latin typeface="Perpetua" panose="02020502060401020303" pitchFamily="18" charset="0"/>
              </a:rPr>
              <a:t>process of </a:t>
            </a:r>
            <a:r>
              <a:rPr lang="en-US" sz="2800" i="1" dirty="0">
                <a:solidFill>
                  <a:srgbClr val="002060"/>
                </a:solidFill>
                <a:latin typeface="Perpetua" panose="02020502060401020303" pitchFamily="18" charset="0"/>
              </a:rPr>
              <a:t>identification, measurement, accumulation, analysis, preparation and communication of </a:t>
            </a:r>
            <a:r>
              <a:rPr lang="en-US" sz="2800" i="1" dirty="0" smtClean="0">
                <a:solidFill>
                  <a:srgbClr val="002060"/>
                </a:solidFill>
                <a:latin typeface="Perpetua" panose="02020502060401020303" pitchFamily="18" charset="0"/>
              </a:rPr>
              <a:t>financial information </a:t>
            </a:r>
            <a:r>
              <a:rPr lang="en-US" sz="2800" i="1" dirty="0">
                <a:solidFill>
                  <a:srgbClr val="002060"/>
                </a:solidFill>
                <a:latin typeface="Perpetua" panose="02020502060401020303" pitchFamily="18" charset="0"/>
              </a:rPr>
              <a:t>used by </a:t>
            </a:r>
            <a:r>
              <a:rPr lang="en-US" sz="2800" i="1" dirty="0" smtClean="0">
                <a:solidFill>
                  <a:srgbClr val="002060"/>
                </a:solidFill>
                <a:latin typeface="Perpetua" panose="02020502060401020303" pitchFamily="18" charset="0"/>
              </a:rPr>
              <a:t>management </a:t>
            </a:r>
            <a:r>
              <a:rPr lang="en-US" sz="2800" i="1" dirty="0">
                <a:solidFill>
                  <a:srgbClr val="002060"/>
                </a:solidFill>
                <a:latin typeface="Perpetua" panose="02020502060401020303" pitchFamily="18" charset="0"/>
              </a:rPr>
              <a:t>to plan. evaluate and control within the </a:t>
            </a:r>
            <a:r>
              <a:rPr lang="en-US" sz="2800" i="1" dirty="0" smtClean="0">
                <a:solidFill>
                  <a:srgbClr val="002060"/>
                </a:solidFill>
                <a:latin typeface="Perpetua" panose="02020502060401020303" pitchFamily="18" charset="0"/>
              </a:rPr>
              <a:t>organization </a:t>
            </a:r>
            <a:r>
              <a:rPr lang="en-US" sz="2400" i="1" dirty="0">
                <a:solidFill>
                  <a:srgbClr val="002060"/>
                </a:solidFill>
                <a:latin typeface="Perpetua" panose="02020502060401020303" pitchFamily="18" charset="0"/>
              </a:rPr>
              <a:t>and to </a:t>
            </a:r>
            <a:r>
              <a:rPr lang="en-US" sz="2800" i="1" dirty="0" smtClean="0">
                <a:solidFill>
                  <a:srgbClr val="002060"/>
                </a:solidFill>
                <a:latin typeface="Perpetua" panose="02020502060401020303" pitchFamily="18" charset="0"/>
              </a:rPr>
              <a:t>assure appropriate </a:t>
            </a:r>
            <a:r>
              <a:rPr lang="en-US" sz="2800" i="1" dirty="0">
                <a:solidFill>
                  <a:srgbClr val="002060"/>
                </a:solidFill>
                <a:latin typeface="Perpetua" panose="02020502060401020303" pitchFamily="18" charset="0"/>
              </a:rPr>
              <a:t>use and accountability for its resources</a:t>
            </a:r>
            <a:r>
              <a:rPr lang="en-US" sz="2400" i="1" dirty="0" smtClean="0">
                <a:solidFill>
                  <a:srgbClr val="002060"/>
                </a:solidFill>
                <a:latin typeface="Perpetua" panose="02020502060401020303" pitchFamily="18" charset="0"/>
              </a:rPr>
              <a:t>.</a:t>
            </a:r>
          </a:p>
        </p:txBody>
      </p:sp>
      <p:sp>
        <p:nvSpPr>
          <p:cNvPr id="6" name="5-Point Star 5"/>
          <p:cNvSpPr/>
          <p:nvPr/>
        </p:nvSpPr>
        <p:spPr>
          <a:xfrm>
            <a:off x="1592056" y="2240508"/>
            <a:ext cx="368489" cy="37454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05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0373" y="2276879"/>
            <a:ext cx="9145410" cy="417851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800" dirty="0">
                <a:solidFill>
                  <a:srgbClr val="002060"/>
                </a:solidFill>
                <a:latin typeface="Perpetua" panose="02020502060401020303" pitchFamily="18" charset="0"/>
              </a:rPr>
              <a:t>In the words of </a:t>
            </a:r>
            <a:r>
              <a:rPr lang="en-US" sz="2800" b="1" dirty="0">
                <a:solidFill>
                  <a:srgbClr val="002060"/>
                </a:solidFill>
                <a:latin typeface="Perpetua" panose="02020502060401020303" pitchFamily="18" charset="0"/>
              </a:rPr>
              <a:t>Robert Anthony, </a:t>
            </a:r>
            <a:r>
              <a:rPr lang="en-US" sz="2800" i="1" dirty="0">
                <a:solidFill>
                  <a:srgbClr val="002060"/>
                </a:solidFill>
                <a:latin typeface="Perpetua" panose="02020502060401020303" pitchFamily="18" charset="0"/>
              </a:rPr>
              <a:t>"Management accounting is concerned with accounting information that is useful to management</a:t>
            </a:r>
            <a:r>
              <a:rPr lang="en-US" sz="2800" i="1" dirty="0" smtClean="0">
                <a:solidFill>
                  <a:srgbClr val="002060"/>
                </a:solidFill>
                <a:latin typeface="Perpetua" panose="02020502060401020303" pitchFamily="18" charset="0"/>
              </a:rPr>
              <a:t>.“</a:t>
            </a:r>
          </a:p>
          <a:p>
            <a:pPr marL="0" indent="0" algn="just"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Perpetua" panose="02020502060401020303" pitchFamily="18" charset="0"/>
              </a:rPr>
              <a:t>The </a:t>
            </a:r>
            <a:r>
              <a:rPr lang="en-US" sz="2800" b="1" dirty="0">
                <a:solidFill>
                  <a:srgbClr val="002060"/>
                </a:solidFill>
                <a:latin typeface="Perpetua" panose="02020502060401020303" pitchFamily="18" charset="0"/>
              </a:rPr>
              <a:t>Institute of Cost and Works Accountants of India (ICWAI) </a:t>
            </a:r>
            <a:r>
              <a:rPr lang="en-US" sz="2800" dirty="0">
                <a:solidFill>
                  <a:srgbClr val="002060"/>
                </a:solidFill>
                <a:latin typeface="Perpetua" panose="02020502060401020303" pitchFamily="18" charset="0"/>
              </a:rPr>
              <a:t>has defined management accounting as </a:t>
            </a:r>
            <a:r>
              <a:rPr lang="en-US" sz="2800" i="1" dirty="0">
                <a:solidFill>
                  <a:srgbClr val="002060"/>
                </a:solidFill>
                <a:latin typeface="Perpetua" panose="02020502060401020303" pitchFamily="18" charset="0"/>
              </a:rPr>
              <a:t>"a system of collection and presentation of relevant economic information relating to an enterprise for planning, controlling and decision making."</a:t>
            </a:r>
            <a:endParaRPr lang="en-US" sz="2800" dirty="0">
              <a:solidFill>
                <a:srgbClr val="002060"/>
              </a:solidFill>
              <a:latin typeface="Perpetua" panose="02020502060401020303" pitchFamily="18" charset="0"/>
            </a:endParaRP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5-Point Star 3"/>
          <p:cNvSpPr/>
          <p:nvPr/>
        </p:nvSpPr>
        <p:spPr>
          <a:xfrm>
            <a:off x="1576130" y="2489193"/>
            <a:ext cx="368489" cy="37454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5-Point Star 4"/>
          <p:cNvSpPr/>
          <p:nvPr/>
        </p:nvSpPr>
        <p:spPr>
          <a:xfrm>
            <a:off x="1616980" y="4102632"/>
            <a:ext cx="368489" cy="37454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36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0202" y="2006198"/>
            <a:ext cx="8770571" cy="4443870"/>
          </a:xfrm>
        </p:spPr>
        <p:txBody>
          <a:bodyPr>
            <a:normAutofit/>
          </a:bodyPr>
          <a:lstStyle/>
          <a:p>
            <a:pPr marL="0" indent="0">
              <a:lnSpc>
                <a:spcPct val="210000"/>
              </a:lnSpc>
              <a:buNone/>
            </a:pP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To assist the management in promoting efficiency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To prepare budgets covering all functions of a business</a:t>
            </a:r>
          </a:p>
          <a:p>
            <a:pPr marL="0" indent="0">
              <a:lnSpc>
                <a:spcPct val="210000"/>
              </a:lnSpc>
              <a:buNone/>
            </a:pP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To analyze monetary and non-monetary transactions</a:t>
            </a:r>
          </a:p>
          <a:p>
            <a:pPr marL="0" indent="0">
              <a:lnSpc>
                <a:spcPct val="210000"/>
              </a:lnSpc>
              <a:buNone/>
            </a:pP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To compare the actual performance with plan for identifying deviations and their causes</a:t>
            </a:r>
          </a:p>
          <a:p>
            <a:pPr marL="0" indent="0">
              <a:lnSpc>
                <a:spcPct val="210000"/>
              </a:lnSpc>
              <a:buNone/>
            </a:pPr>
            <a:endParaRPr lang="en-US" sz="2600" dirty="0">
              <a:latin typeface="Perpetua" panose="02020502060401020303" pitchFamily="18" charset="0"/>
            </a:endParaRPr>
          </a:p>
        </p:txBody>
      </p:sp>
      <p:sp>
        <p:nvSpPr>
          <p:cNvPr id="4" name="5-Point Star 3"/>
          <p:cNvSpPr/>
          <p:nvPr/>
        </p:nvSpPr>
        <p:spPr>
          <a:xfrm>
            <a:off x="2189140" y="2337941"/>
            <a:ext cx="276745" cy="28130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5-Point Star 4"/>
          <p:cNvSpPr/>
          <p:nvPr/>
        </p:nvSpPr>
        <p:spPr>
          <a:xfrm>
            <a:off x="2168810" y="3099354"/>
            <a:ext cx="282244" cy="25173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2166726" y="3912787"/>
            <a:ext cx="250019" cy="290401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2134407" y="4764887"/>
            <a:ext cx="294850" cy="27943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8" y="500106"/>
            <a:ext cx="8897565" cy="1560716"/>
          </a:xfrm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7540" y="2165444"/>
            <a:ext cx="9143233" cy="444007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To interpret financial statements to enable the management to formulate future policies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To submit to the management at frequent intervals operating statements and short-term financial statements.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To arrange for the systematic allocation of responsibilities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002060"/>
                </a:solidFill>
                <a:latin typeface="Perpetua" panose="02020502060401020303" pitchFamily="18" charset="0"/>
              </a:rPr>
              <a:t>To help the management in making decisions and implementing them efficiently</a:t>
            </a:r>
            <a:endParaRPr lang="en-US" sz="2400" dirty="0">
              <a:solidFill>
                <a:srgbClr val="002060"/>
              </a:solidFill>
              <a:latin typeface="Perpetua" panose="02020502060401020303" pitchFamily="18" charset="0"/>
            </a:endParaRPr>
          </a:p>
        </p:txBody>
      </p:sp>
      <p:sp>
        <p:nvSpPr>
          <p:cNvPr id="4" name="5-Point Star 3"/>
          <p:cNvSpPr/>
          <p:nvPr/>
        </p:nvSpPr>
        <p:spPr>
          <a:xfrm>
            <a:off x="2107136" y="2376963"/>
            <a:ext cx="250019" cy="290401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5-Point Star 4"/>
          <p:cNvSpPr/>
          <p:nvPr/>
        </p:nvSpPr>
        <p:spPr>
          <a:xfrm>
            <a:off x="2107136" y="3536613"/>
            <a:ext cx="234843" cy="2820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2091960" y="4833537"/>
            <a:ext cx="250019" cy="290401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2091959" y="5495475"/>
            <a:ext cx="250019" cy="290401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65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athered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7BB72121-E1DC-4E3B-8C88-6F44201D42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314</TotalTime>
  <Words>1392</Words>
  <Application>Microsoft Office PowerPoint</Application>
  <PresentationFormat>Widescreen</PresentationFormat>
  <Paragraphs>142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Baskerville Old Face</vt:lpstr>
      <vt:lpstr>Britannic Bold</vt:lpstr>
      <vt:lpstr>Calibri</vt:lpstr>
      <vt:lpstr>Century Schoolbook</vt:lpstr>
      <vt:lpstr>Corbel</vt:lpstr>
      <vt:lpstr>Perpetua</vt:lpstr>
      <vt:lpstr>Wingdings</vt:lpstr>
      <vt:lpstr>Feathered</vt:lpstr>
      <vt:lpstr> MANAGEMENT ACCOUNTING -An Introduction</vt:lpstr>
      <vt:lpstr>INRODUCTION</vt:lpstr>
      <vt:lpstr>Financial Accounting</vt:lpstr>
      <vt:lpstr>Cost Accounting</vt:lpstr>
      <vt:lpstr>Management Accounting</vt:lpstr>
      <vt:lpstr>DEFINITION </vt:lpstr>
      <vt:lpstr>DEFINITION </vt:lpstr>
      <vt:lpstr>OBJECTIVES</vt:lpstr>
      <vt:lpstr>OBJECTIVES</vt:lpstr>
      <vt:lpstr>CHARACTERISTICS </vt:lpstr>
      <vt:lpstr>SCOPE OF MANAGEMENT ACCOUNTING</vt:lpstr>
      <vt:lpstr>SCOPE OF MANAGEMENT ACCOUNTING</vt:lpstr>
      <vt:lpstr>SCOPE OF MANAGEMENT ACCOUNTING</vt:lpstr>
      <vt:lpstr>FINANCIAL ACCOUNTING VS MANAGEMENT ACCOUNTING</vt:lpstr>
      <vt:lpstr>FINANCIAL ACCOUNTING VS MANAGEMENT ACCOUNTING</vt:lpstr>
      <vt:lpstr>COST ACCOUNTING VS MANAGEMENT ACCOUNTING</vt:lpstr>
      <vt:lpstr>COST ACCOUNTING VS MANAGEMENT ACCOUNTING</vt:lpstr>
      <vt:lpstr>TOOLS &amp; TECHNIQUES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ACCOUNTING -An Introduction</dc:title>
  <dc:creator>user</dc:creator>
  <cp:lastModifiedBy>user</cp:lastModifiedBy>
  <cp:revision>66</cp:revision>
  <dcterms:created xsi:type="dcterms:W3CDTF">2019-12-26T05:11:31Z</dcterms:created>
  <dcterms:modified xsi:type="dcterms:W3CDTF">2020-05-18T13:28:45Z</dcterms:modified>
</cp:coreProperties>
</file>