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8" r:id="rId8"/>
    <p:sldId id="271" r:id="rId9"/>
    <p:sldId id="272" r:id="rId10"/>
    <p:sldId id="274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9C6F5-08CA-4A6F-A7FD-882F69D8262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8A8A57-7510-4974-A8BF-327274A54D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9C6F5-08CA-4A6F-A7FD-882F69D8262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8A57-7510-4974-A8BF-327274A54D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9C6F5-08CA-4A6F-A7FD-882F69D8262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8A57-7510-4974-A8BF-327274A54D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B09C6F5-08CA-4A6F-A7FD-882F69D8262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78A8A57-7510-4974-A8BF-327274A54D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9C6F5-08CA-4A6F-A7FD-882F69D8262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8A57-7510-4974-A8BF-327274A54D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9C6F5-08CA-4A6F-A7FD-882F69D8262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8A57-7510-4974-A8BF-327274A54D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8A57-7510-4974-A8BF-327274A54D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9C6F5-08CA-4A6F-A7FD-882F69D8262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9C6F5-08CA-4A6F-A7FD-882F69D8262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8A57-7510-4974-A8BF-327274A54D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9C6F5-08CA-4A6F-A7FD-882F69D8262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8A57-7510-4974-A8BF-327274A54D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B09C6F5-08CA-4A6F-A7FD-882F69D8262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78A8A57-7510-4974-A8BF-327274A54D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9C6F5-08CA-4A6F-A7FD-882F69D8262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8A8A57-7510-4974-A8BF-327274A54D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B09C6F5-08CA-4A6F-A7FD-882F69D82629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78A8A57-7510-4974-A8BF-327274A54D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3786190"/>
            <a:ext cx="6572296" cy="1500198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sz="4000" dirty="0" smtClean="0">
                <a:latin typeface="Algerian" pitchFamily="82" charset="0"/>
              </a:rPr>
              <a:t>ARULMANI.R</a:t>
            </a:r>
          </a:p>
          <a:p>
            <a:r>
              <a:rPr lang="en-US" sz="3200" dirty="0" smtClean="0">
                <a:latin typeface="Algerian" pitchFamily="82" charset="0"/>
              </a:rPr>
              <a:t>ASSISTANT PROFESSOR</a:t>
            </a:r>
          </a:p>
          <a:p>
            <a:r>
              <a:rPr lang="en-US" sz="3200" dirty="0" smtClean="0">
                <a:latin typeface="Algerian" pitchFamily="82" charset="0"/>
              </a:rPr>
              <a:t>BON SECOURS COLLEGE FOR WOMEN</a:t>
            </a:r>
            <a:endParaRPr lang="en-US" sz="3200" dirty="0">
              <a:latin typeface="Algerian" pitchFamily="8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0034" y="1071546"/>
            <a:ext cx="8229600" cy="1004886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spc="-100" dirty="0" smtClean="0">
                <a:ln w="3200">
                  <a:solidFill>
                    <a:schemeClr val="tx1">
                      <a:alpha val="25000"/>
                    </a:schemeClr>
                  </a:solidFill>
                  <a:prstDash val="solid"/>
                  <a:round/>
                </a:ln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Bookman Old Style" pitchFamily="18" charset="0"/>
                <a:ea typeface="+mj-ea"/>
                <a:cs typeface="+mj-cs"/>
              </a:rPr>
              <a:t>ORGANIZATIONAL</a:t>
            </a:r>
            <a:r>
              <a:rPr kumimoji="0" lang="en-US" sz="40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4000" b="1" spc="-100" dirty="0" smtClean="0">
                <a:ln w="3200">
                  <a:solidFill>
                    <a:schemeClr val="tx1">
                      <a:alpha val="25000"/>
                    </a:schemeClr>
                  </a:solidFill>
                  <a:prstDash val="solid"/>
                  <a:round/>
                </a:ln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Bookman Old Style" pitchFamily="18" charset="0"/>
                <a:ea typeface="+mj-ea"/>
                <a:cs typeface="+mj-cs"/>
              </a:rPr>
              <a:t>BEHAVIOUR</a:t>
            </a:r>
            <a:endParaRPr lang="en-US" sz="4000" b="1" spc="-100" dirty="0">
              <a:ln w="3200">
                <a:solidFill>
                  <a:schemeClr val="tx1">
                    <a:alpha val="25000"/>
                  </a:schemeClr>
                </a:solidFill>
                <a:prstDash val="solid"/>
                <a:round/>
              </a:ln>
              <a:effectLst>
                <a:innerShdw blurRad="50800" dist="25400" dir="13500000">
                  <a:srgbClr val="000000">
                    <a:alpha val="70000"/>
                  </a:srgbClr>
                </a:innerShdw>
              </a:effectLst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  <a:buFont typeface="Wingdings" pitchFamily="2" charset="2"/>
              <a:buChar char="q"/>
            </a:pPr>
            <a:r>
              <a:rPr lang="en-US" dirty="0" smtClean="0"/>
              <a:t>Perception may be defined as a process by which individual organize and interpret their sensory impression in order to give meaning to their environment.</a:t>
            </a:r>
          </a:p>
          <a:p>
            <a:pPr algn="r">
              <a:buNone/>
            </a:pPr>
            <a:r>
              <a:rPr lang="en-US" dirty="0" smtClean="0">
                <a:latin typeface="Algerian" pitchFamily="82" charset="0"/>
              </a:rPr>
              <a:t>S.P. Robbins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40" y="500042"/>
            <a:ext cx="3614734" cy="728682"/>
          </a:xfrm>
        </p:spPr>
        <p:txBody>
          <a:bodyPr>
            <a:normAutofit/>
          </a:bodyPr>
          <a:lstStyle/>
          <a:p>
            <a:r>
              <a:rPr sz="3400" b="1" smtClean="0">
                <a:latin typeface="Bookman Old Style" pitchFamily="18" charset="0"/>
              </a:rPr>
              <a:t>PERCEPTION</a:t>
            </a:r>
            <a:endParaRPr sz="3400" b="1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62345" y="2779062"/>
            <a:ext cx="4024233" cy="1721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latin typeface="Monotype Corsiva" pitchFamily="66" charset="0"/>
              </a:rPr>
              <a:t>THANK YOU</a:t>
            </a:r>
            <a:endParaRPr lang="en-IN" sz="4000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214554"/>
            <a:ext cx="8229600" cy="1762124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buFont typeface="Wingdings" pitchFamily="2" charset="2"/>
              <a:buChar char="q"/>
            </a:pPr>
            <a:r>
              <a:rPr lang="en-US" dirty="0" smtClean="0"/>
              <a:t>Organizational </a:t>
            </a:r>
            <a:r>
              <a:rPr lang="en-US" dirty="0" err="1" smtClean="0"/>
              <a:t>behaviour</a:t>
            </a:r>
            <a:r>
              <a:rPr lang="en-US" dirty="0" smtClean="0"/>
              <a:t> </a:t>
            </a:r>
            <a:r>
              <a:rPr lang="en-US" dirty="0" smtClean="0"/>
              <a:t>is to understand, predicting and controlling human </a:t>
            </a:r>
            <a:r>
              <a:rPr lang="en-US" dirty="0" err="1" smtClean="0"/>
              <a:t>behaviour</a:t>
            </a:r>
            <a:r>
              <a:rPr lang="en-US" dirty="0" smtClean="0"/>
              <a:t> </a:t>
            </a:r>
            <a:r>
              <a:rPr lang="en-US" dirty="0" smtClean="0"/>
              <a:t>at work.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57356" y="928670"/>
            <a:ext cx="5286412" cy="800120"/>
          </a:xfrm>
        </p:spPr>
        <p:txBody>
          <a:bodyPr>
            <a:normAutofit/>
          </a:bodyPr>
          <a:lstStyle/>
          <a:p>
            <a:pPr algn="ctr"/>
            <a:r>
              <a:rPr b="1" smtClean="0">
                <a:latin typeface="Bookman Old Style" pitchFamily="18" charset="0"/>
              </a:rPr>
              <a:t>DEFINATION</a:t>
            </a:r>
            <a:endParaRPr lang="en-IN" b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2071678"/>
            <a:ext cx="7286676" cy="2643206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buFont typeface="Wingdings" pitchFamily="2" charset="2"/>
              <a:buChar char="q"/>
            </a:pPr>
            <a:r>
              <a:rPr lang="en-US" dirty="0" smtClean="0"/>
              <a:t>Only management decides right or wrong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q"/>
            </a:pPr>
            <a:r>
              <a:rPr lang="en-US" dirty="0" smtClean="0"/>
              <a:t>Obedient orientation of employees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q"/>
            </a:pPr>
            <a:r>
              <a:rPr lang="en-US" dirty="0" smtClean="0"/>
              <a:t>Useful approach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794" y="857232"/>
            <a:ext cx="5643602" cy="728682"/>
          </a:xfrm>
        </p:spPr>
        <p:txBody>
          <a:bodyPr>
            <a:normAutofit fontScale="90000"/>
          </a:bodyPr>
          <a:lstStyle/>
          <a:p>
            <a:r>
              <a:rPr b="1" smtClean="0">
                <a:latin typeface="Bookman Old Style" pitchFamily="18" charset="0"/>
              </a:rPr>
              <a:t>AUTOCRATIC</a:t>
            </a:r>
            <a:r>
              <a:rPr lang="en-US" dirty="0" smtClean="0"/>
              <a:t>  </a:t>
            </a:r>
            <a:r>
              <a:rPr b="1" smtClean="0">
                <a:latin typeface="Bookman Old Style" pitchFamily="18" charset="0"/>
              </a:rPr>
              <a:t>MODEL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1857364"/>
            <a:ext cx="6929486" cy="250033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800" dirty="0" smtClean="0"/>
              <a:t>Employee dependence on the organization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800" dirty="0" smtClean="0"/>
              <a:t>Emphasizes reward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800" dirty="0" smtClean="0"/>
              <a:t>Promotes employee satisfaction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4588" y="571480"/>
            <a:ext cx="5472122" cy="800120"/>
          </a:xfrm>
        </p:spPr>
        <p:txBody>
          <a:bodyPr/>
          <a:lstStyle/>
          <a:p>
            <a:r>
              <a:rPr sz="3800" b="1" smtClean="0">
                <a:latin typeface="Bookman Old Style" pitchFamily="18" charset="0"/>
              </a:rPr>
              <a:t>CUSTODIAL</a:t>
            </a:r>
            <a:r>
              <a:rPr lang="en-US" dirty="0" smtClean="0"/>
              <a:t> </a:t>
            </a:r>
            <a:r>
              <a:rPr sz="3800" b="1" smtClean="0">
                <a:latin typeface="Bookman Old Style" pitchFamily="18" charset="0"/>
              </a:rPr>
              <a:t>MODEL</a:t>
            </a:r>
            <a:endParaRPr sz="3800" b="1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0142" y="1524000"/>
            <a:ext cx="7115196" cy="3619512"/>
          </a:xfrm>
        </p:spPr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dirty="0" smtClean="0"/>
              <a:t>Support employee job performance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dirty="0" smtClean="0"/>
              <a:t>Management life style reflects support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dirty="0" smtClean="0"/>
              <a:t>Creates sense of participation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dirty="0" smtClean="0"/>
              <a:t>Limited application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794" y="571480"/>
            <a:ext cx="5686436" cy="728682"/>
          </a:xfrm>
        </p:spPr>
        <p:txBody>
          <a:bodyPr>
            <a:normAutofit fontScale="90000"/>
          </a:bodyPr>
          <a:lstStyle/>
          <a:p>
            <a:r>
              <a:rPr sz="3800" b="1" smtClean="0">
                <a:latin typeface="Bookman Old Style" pitchFamily="18" charset="0"/>
              </a:rPr>
              <a:t>SUPPORTIVE</a:t>
            </a:r>
            <a:r>
              <a:rPr lang="en-US" dirty="0" smtClean="0"/>
              <a:t> </a:t>
            </a:r>
            <a:r>
              <a:rPr sz="3800" b="1" smtClean="0">
                <a:latin typeface="Bookman Old Style" pitchFamily="18" charset="0"/>
              </a:rPr>
              <a:t>MODEL</a:t>
            </a:r>
            <a:endParaRPr sz="3800" b="1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1714488"/>
            <a:ext cx="6858048" cy="3071834"/>
          </a:xfrm>
        </p:spPr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dirty="0" smtClean="0"/>
              <a:t>Creates favorable working climate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dirty="0" smtClean="0"/>
              <a:t>Foster team work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dirty="0" smtClean="0"/>
              <a:t>Fulfillments of employees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84" y="500042"/>
            <a:ext cx="4757742" cy="785818"/>
          </a:xfrm>
        </p:spPr>
        <p:txBody>
          <a:bodyPr/>
          <a:lstStyle/>
          <a:p>
            <a:r>
              <a:rPr sz="3400" b="1" smtClean="0">
                <a:latin typeface="Bookman Old Style" pitchFamily="18" charset="0"/>
              </a:rPr>
              <a:t>COLLEGIAL</a:t>
            </a:r>
            <a:r>
              <a:rPr lang="en-US" dirty="0" smtClean="0"/>
              <a:t> </a:t>
            </a:r>
            <a:r>
              <a:rPr sz="3400" b="1" smtClean="0">
                <a:latin typeface="Bookman Old Style" pitchFamily="18" charset="0"/>
              </a:rPr>
              <a:t>MODEL</a:t>
            </a:r>
            <a:endParaRPr sz="3400" b="1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7266" y="1666876"/>
            <a:ext cx="7615262" cy="269081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dirty="0" smtClean="0"/>
              <a:t>Explain individual and group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dirty="0" smtClean="0"/>
              <a:t>Predict certain </a:t>
            </a:r>
            <a:r>
              <a:rPr lang="en-US" dirty="0" err="1" smtClean="0"/>
              <a:t>behavioural</a:t>
            </a:r>
            <a:r>
              <a:rPr lang="en-US" dirty="0" smtClean="0"/>
              <a:t> </a:t>
            </a:r>
            <a:r>
              <a:rPr lang="en-US" dirty="0" smtClean="0"/>
              <a:t>response to change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dirty="0" smtClean="0"/>
              <a:t>Control </a:t>
            </a:r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84" y="428604"/>
            <a:ext cx="3357586" cy="942996"/>
          </a:xfrm>
        </p:spPr>
        <p:txBody>
          <a:bodyPr/>
          <a:lstStyle/>
          <a:p>
            <a:r>
              <a:rPr sz="3400" b="1" smtClean="0">
                <a:latin typeface="Bookman Old Style" pitchFamily="18" charset="0"/>
              </a:rPr>
              <a:t>GOALS</a:t>
            </a:r>
            <a:r>
              <a:rPr lang="en-US" dirty="0" smtClean="0"/>
              <a:t> </a:t>
            </a:r>
            <a:r>
              <a:rPr sz="3400" b="1" smtClean="0">
                <a:latin typeface="Bookman Old Style" pitchFamily="18" charset="0"/>
              </a:rPr>
              <a:t>OF</a:t>
            </a:r>
            <a:r>
              <a:rPr lang="en-US" dirty="0" smtClean="0"/>
              <a:t> </a:t>
            </a:r>
            <a:r>
              <a:rPr sz="3400" b="1" smtClean="0">
                <a:latin typeface="Bookman Old Style" pitchFamily="18" charset="0"/>
              </a:rPr>
              <a:t>OB</a:t>
            </a:r>
            <a:endParaRPr sz="3400" b="1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ownload (1)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1285860"/>
            <a:ext cx="6364836" cy="4996016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36" y="357166"/>
            <a:ext cx="4471990" cy="728682"/>
          </a:xfrm>
        </p:spPr>
        <p:txBody>
          <a:bodyPr>
            <a:normAutofit fontScale="90000"/>
          </a:bodyPr>
          <a:lstStyle/>
          <a:p>
            <a:r>
              <a:rPr sz="3400" b="1" smtClean="0">
                <a:latin typeface="Bookman Old Style" pitchFamily="18" charset="0"/>
              </a:rPr>
              <a:t>ELEMENTS</a:t>
            </a:r>
            <a:r>
              <a:rPr lang="en-US" dirty="0" smtClean="0"/>
              <a:t> </a:t>
            </a:r>
            <a:r>
              <a:rPr sz="3400" b="1" smtClean="0">
                <a:latin typeface="Bookman Old Style" pitchFamily="18" charset="0"/>
              </a:rPr>
              <a:t>OF</a:t>
            </a:r>
            <a:r>
              <a:rPr lang="en-US" dirty="0" smtClean="0"/>
              <a:t> </a:t>
            </a:r>
            <a:r>
              <a:rPr sz="3400" b="1" smtClean="0">
                <a:latin typeface="Bookman Old Style" pitchFamily="18" charset="0"/>
              </a:rPr>
              <a:t>OB</a:t>
            </a:r>
            <a:endParaRPr sz="3400" b="1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885960" y="1643050"/>
            <a:ext cx="4972056" cy="471490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dirty="0" smtClean="0"/>
              <a:t>Psychology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dirty="0" smtClean="0"/>
              <a:t>Sociology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dirty="0" smtClean="0"/>
              <a:t>Social Psychology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dirty="0" smtClean="0"/>
              <a:t>Economics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dirty="0" smtClean="0"/>
              <a:t>Anthropology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US" dirty="0" smtClean="0"/>
              <a:t>Political Sciences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572428" cy="1285884"/>
          </a:xfrm>
        </p:spPr>
        <p:txBody>
          <a:bodyPr>
            <a:normAutofit fontScale="90000"/>
          </a:bodyPr>
          <a:lstStyle/>
          <a:p>
            <a:r>
              <a:rPr sz="3800" b="1" smtClean="0">
                <a:latin typeface="Bookman Old Style" pitchFamily="18" charset="0"/>
              </a:rPr>
              <a:t>Contributing</a:t>
            </a:r>
            <a:r>
              <a:rPr lang="en-US" dirty="0" smtClean="0"/>
              <a:t> </a:t>
            </a:r>
            <a:r>
              <a:rPr sz="3800" b="1" smtClean="0">
                <a:latin typeface="Bookman Old Style" pitchFamily="18" charset="0"/>
              </a:rPr>
              <a:t>Disciplines</a:t>
            </a:r>
            <a:r>
              <a:rPr lang="en-US" dirty="0" smtClean="0"/>
              <a:t> </a:t>
            </a:r>
            <a:r>
              <a:rPr sz="3800" b="1" smtClean="0">
                <a:latin typeface="Bookman Old Style" pitchFamily="18" charset="0"/>
              </a:rPr>
              <a:t>to</a:t>
            </a:r>
            <a:r>
              <a:rPr lang="en-US" dirty="0" smtClean="0"/>
              <a:t> </a:t>
            </a:r>
            <a:r>
              <a:rPr sz="3800" b="1" smtClean="0">
                <a:latin typeface="Bookman Old Style" pitchFamily="18" charset="0"/>
              </a:rPr>
              <a:t>the Organization</a:t>
            </a:r>
            <a:r>
              <a:rPr lang="en-US" dirty="0" smtClean="0"/>
              <a:t> </a:t>
            </a:r>
            <a:r>
              <a:rPr sz="3800" b="1" smtClean="0">
                <a:latin typeface="Bookman Old Style" pitchFamily="18" charset="0"/>
              </a:rPr>
              <a:t>Behavio</a:t>
            </a:r>
            <a:r>
              <a:rPr sz="3800" b="1" smtClean="0">
                <a:latin typeface="Bookman Old Style" pitchFamily="18" charset="0"/>
              </a:rPr>
              <a:t>u</a:t>
            </a:r>
            <a:r>
              <a:rPr sz="3800" b="1" smtClean="0">
                <a:latin typeface="Bookman Old Style" pitchFamily="18" charset="0"/>
              </a:rPr>
              <a:t>r</a:t>
            </a:r>
            <a:r>
              <a:rPr lang="en-US" dirty="0" smtClean="0"/>
              <a:t> </a:t>
            </a:r>
            <a:r>
              <a:rPr sz="3800" b="1" smtClean="0">
                <a:latin typeface="Bookman Old Style" pitchFamily="18" charset="0"/>
              </a:rPr>
              <a:t>Field</a:t>
            </a:r>
            <a:r>
              <a:rPr lang="en-US" dirty="0" smtClean="0"/>
              <a:t> </a:t>
            </a:r>
            <a:r>
              <a:rPr sz="3800" b="1" smtClean="0">
                <a:latin typeface="Bookman Old Style" pitchFamily="18" charset="0"/>
              </a:rPr>
              <a:t>are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82</TotalTime>
  <Words>146</Words>
  <Application>Microsoft Office PowerPoint</Application>
  <PresentationFormat>On-screen Show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Paper</vt:lpstr>
      <vt:lpstr>Slide 1</vt:lpstr>
      <vt:lpstr>DEFINATION</vt:lpstr>
      <vt:lpstr>AUTOCRATIC  MODEL </vt:lpstr>
      <vt:lpstr>CUSTODIAL MODEL</vt:lpstr>
      <vt:lpstr>SUPPORTIVE MODEL</vt:lpstr>
      <vt:lpstr>COLLEGIAL MODEL</vt:lpstr>
      <vt:lpstr>GOALS OF OB</vt:lpstr>
      <vt:lpstr>ELEMENTS OF OB</vt:lpstr>
      <vt:lpstr>Contributing Disciplines to the Organization Behaviour Field are</vt:lpstr>
      <vt:lpstr>PERCEPTION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PG AND RESEARCH DEPARTMENT OF MANAGEMANT STUDIES</dc:title>
  <dc:creator>Windows User</dc:creator>
  <cp:lastModifiedBy>hp</cp:lastModifiedBy>
  <cp:revision>9</cp:revision>
  <dcterms:created xsi:type="dcterms:W3CDTF">2020-05-23T08:29:49Z</dcterms:created>
  <dcterms:modified xsi:type="dcterms:W3CDTF">2020-05-23T16:03:50Z</dcterms:modified>
</cp:coreProperties>
</file>