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CC0066"/>
    <a:srgbClr val="363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87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416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686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730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03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474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405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495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197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441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552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2899C-30CC-4B47-8B7F-6FC27A2D3B74}" type="datetimeFigureOut">
              <a:rPr lang="en-IN" smtClean="0"/>
              <a:t>26-05-2020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9BA5E-34F1-4FF0-BAB6-9F5FEB2B6B7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617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I:\20200523_224308.mp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0"/>
            <a:ext cx="10435771" cy="2554514"/>
          </a:xfrm>
        </p:spPr>
        <p:txBody>
          <a:bodyPr>
            <a:normAutofit/>
          </a:bodyPr>
          <a:lstStyle/>
          <a:p>
            <a:r>
              <a:rPr lang="en-IN" sz="6600" b="1" dirty="0" smtClean="0">
                <a:solidFill>
                  <a:srgbClr val="363080"/>
                </a:solidFill>
                <a:latin typeface="Algerian" panose="04020705040A02060702" pitchFamily="82" charset="0"/>
              </a:rPr>
              <a:t>Operations Research</a:t>
            </a:r>
            <a:br>
              <a:rPr lang="en-IN" sz="6600" b="1" dirty="0" smtClean="0">
                <a:solidFill>
                  <a:srgbClr val="363080"/>
                </a:solidFill>
                <a:latin typeface="Algerian" panose="04020705040A02060702" pitchFamily="82" charset="0"/>
              </a:rPr>
            </a:br>
            <a:endParaRPr lang="en-IN" sz="6600" b="1" dirty="0">
              <a:solidFill>
                <a:srgbClr val="36308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10087429" cy="3074533"/>
          </a:xfrm>
        </p:spPr>
        <p:txBody>
          <a:bodyPr>
            <a:normAutofit fontScale="47500" lnSpcReduction="20000"/>
          </a:bodyPr>
          <a:lstStyle/>
          <a:p>
            <a:r>
              <a:rPr lang="en-IN" sz="14800" b="1" dirty="0" err="1" smtClean="0">
                <a:solidFill>
                  <a:srgbClr val="3366FF"/>
                </a:solidFill>
              </a:rPr>
              <a:t>Dr.T.Sivakami</a:t>
            </a:r>
            <a:endParaRPr lang="en-IN" sz="14800" b="1" dirty="0">
              <a:solidFill>
                <a:srgbClr val="3366FF"/>
              </a:solidFill>
            </a:endParaRPr>
          </a:p>
          <a:p>
            <a:r>
              <a:rPr lang="en-IN" sz="7200" dirty="0" smtClean="0">
                <a:solidFill>
                  <a:schemeClr val="accent6">
                    <a:lumMod val="50000"/>
                  </a:schemeClr>
                </a:solidFill>
                <a:latin typeface="Bahnschrift SemiCondensed" panose="020B0502040204020203" pitchFamily="34" charset="0"/>
              </a:rPr>
              <a:t>Assistant Professor</a:t>
            </a:r>
          </a:p>
          <a:p>
            <a:r>
              <a:rPr lang="en-IN" sz="7200" dirty="0">
                <a:solidFill>
                  <a:schemeClr val="accent6">
                    <a:lumMod val="50000"/>
                  </a:schemeClr>
                </a:solidFill>
                <a:latin typeface="Bahnschrift SemiCondensed" panose="020B0502040204020203" pitchFamily="34" charset="0"/>
              </a:rPr>
              <a:t> </a:t>
            </a:r>
            <a:r>
              <a:rPr lang="en-IN" sz="7200" dirty="0" smtClean="0">
                <a:solidFill>
                  <a:schemeClr val="accent6">
                    <a:lumMod val="50000"/>
                  </a:schemeClr>
                </a:solidFill>
                <a:latin typeface="Bahnschrift SemiCondensed" panose="020B0502040204020203" pitchFamily="34" charset="0"/>
              </a:rPr>
              <a:t>PG &amp; Research Department of Management Studies</a:t>
            </a:r>
          </a:p>
          <a:p>
            <a:r>
              <a:rPr lang="en-IN" sz="7200" dirty="0" smtClean="0">
                <a:solidFill>
                  <a:schemeClr val="accent6">
                    <a:lumMod val="50000"/>
                  </a:schemeClr>
                </a:solidFill>
                <a:latin typeface="Bahnschrift SemiCondensed" panose="020B0502040204020203" pitchFamily="34" charset="0"/>
              </a:rPr>
              <a:t>Bon Secours College for Women</a:t>
            </a:r>
          </a:p>
          <a:p>
            <a:r>
              <a:rPr lang="en-IN" sz="7200" dirty="0" err="1" smtClean="0">
                <a:solidFill>
                  <a:schemeClr val="accent6">
                    <a:lumMod val="50000"/>
                  </a:schemeClr>
                </a:solidFill>
                <a:latin typeface="Bahnschrift SemiCondensed" panose="020B0502040204020203" pitchFamily="34" charset="0"/>
              </a:rPr>
              <a:t>Thanjavur</a:t>
            </a:r>
            <a:endParaRPr lang="en-IN" sz="7200" dirty="0">
              <a:solidFill>
                <a:schemeClr val="accent6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0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0"/>
            <a:ext cx="10435771" cy="2554514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solidFill>
                  <a:srgbClr val="363080"/>
                </a:solidFill>
                <a:latin typeface="Algerian" panose="04020705040A02060702" pitchFamily="82" charset="0"/>
              </a:rPr>
              <a:t>Assignment Problem video</a:t>
            </a:r>
            <a:endParaRPr lang="en-IN" sz="4000" b="1" dirty="0">
              <a:solidFill>
                <a:srgbClr val="36308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10435771" cy="3074533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6">
                    <a:lumMod val="50000"/>
                  </a:schemeClr>
                </a:solidFill>
                <a:latin typeface="Bahnschrift SemiCondensed" panose="020B0502040204020203" pitchFamily="34" charset="0"/>
                <a:hlinkClick r:id="rId3" action="ppaction://hlinkfile"/>
              </a:rPr>
              <a:t>Click here</a:t>
            </a:r>
            <a:endParaRPr lang="en-IN" sz="4800" dirty="0">
              <a:solidFill>
                <a:schemeClr val="accent6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2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24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Algerian</vt:lpstr>
      <vt:lpstr>Arial</vt:lpstr>
      <vt:lpstr>Bahnschrift SemiCondensed</vt:lpstr>
      <vt:lpstr>Calibri</vt:lpstr>
      <vt:lpstr>Calibri Light</vt:lpstr>
      <vt:lpstr>Office Theme</vt:lpstr>
      <vt:lpstr>Operations Research </vt:lpstr>
      <vt:lpstr>Assignment Problem 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7</cp:revision>
  <dcterms:created xsi:type="dcterms:W3CDTF">2020-05-25T15:36:47Z</dcterms:created>
  <dcterms:modified xsi:type="dcterms:W3CDTF">2020-05-26T10:55:08Z</dcterms:modified>
</cp:coreProperties>
</file>