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3938-0ED2-4309-A0C2-55F2EC793380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BE04-68B2-4D28-B67B-0E036671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BE04-68B2-4D28-B67B-0E03667146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62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507402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S.JAYALAKSHMI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Assistant. Professor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BON SECOURS COLLEGE FOR WOMEN,  THANJAVUR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965"/>
            <a:ext cx="6076950" cy="68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8965"/>
            <a:ext cx="3219449" cy="68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8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0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76"/>
            <a:ext cx="6076950" cy="6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-31376"/>
            <a:ext cx="3219449" cy="6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2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34154" r="39538" b="1433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763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develop team work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is a Representative of the subordinates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is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appropreate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counsellor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power properly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 manage the time well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Strive for Effectiveness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climate of cooperation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team work among workers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267200" cy="507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0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1"/>
            <a:ext cx="73818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7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0859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5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739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7999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53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</dc:creator>
  <cp:lastModifiedBy>Dinesh</cp:lastModifiedBy>
  <cp:revision>12</cp:revision>
  <dcterms:created xsi:type="dcterms:W3CDTF">2006-08-16T00:00:00Z</dcterms:created>
  <dcterms:modified xsi:type="dcterms:W3CDTF">2020-05-10T15:45:17Z</dcterms:modified>
</cp:coreProperties>
</file>