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7" r:id="rId6"/>
    <p:sldId id="262" r:id="rId7"/>
    <p:sldId id="263" r:id="rId8"/>
    <p:sldId id="268" r:id="rId9"/>
    <p:sldId id="264" r:id="rId10"/>
    <p:sldId id="265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50767-2AA6-44DA-9AE2-9AEE64E08406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DAA13-338B-4692-91D2-330101F419F0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56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769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774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805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839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585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240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388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518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588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896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E1C8-8B10-4C80-9D1E-D91D3E50E9C1}" type="datetimeFigureOut">
              <a:rPr lang="en-IN" smtClean="0"/>
              <a:t>24-05-2020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CCE2-A870-4702-AC4D-D1BD6006CBC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702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9452"/>
            <a:ext cx="8704217" cy="1463039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47" y="2328497"/>
            <a:ext cx="11371384" cy="361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5556739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S.JAYALAKSHMI</a:t>
            </a:r>
          </a:p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Assistant Professor</a:t>
            </a:r>
          </a:p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BON SECOURS COLLEGE FOR WOMEN,  THANJAVUR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220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4158343" y="979714"/>
            <a:ext cx="3735977" cy="199861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Lack of Self - Confidence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6831873" y="4489266"/>
            <a:ext cx="3735977" cy="199861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Lack of Incentives</a:t>
            </a:r>
            <a:endParaRPr lang="en-IN" dirty="0"/>
          </a:p>
        </p:txBody>
      </p:sp>
      <p:sp>
        <p:nvSpPr>
          <p:cNvPr id="6" name="Right Arrow 5"/>
          <p:cNvSpPr/>
          <p:nvPr/>
        </p:nvSpPr>
        <p:spPr>
          <a:xfrm>
            <a:off x="5495108" y="2682239"/>
            <a:ext cx="3735977" cy="199861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Fear of Criticisms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27017" y="3317965"/>
            <a:ext cx="2886891" cy="18810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accent5"/>
                </a:solidFill>
              </a:rPr>
              <a:t>PROBLEMS OF SUBORDINATES</a:t>
            </a:r>
            <a:endParaRPr lang="en-IN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0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/>
        </p:nvSpPr>
        <p:spPr>
          <a:xfrm>
            <a:off x="4833257" y="966651"/>
            <a:ext cx="3775165" cy="1332411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Lack of Resources</a:t>
            </a:r>
            <a:endParaRPr lang="en-IN" dirty="0"/>
          </a:p>
        </p:txBody>
      </p:sp>
      <p:sp>
        <p:nvSpPr>
          <p:cNvPr id="12" name="Pentagon 11"/>
          <p:cNvSpPr/>
          <p:nvPr/>
        </p:nvSpPr>
        <p:spPr>
          <a:xfrm>
            <a:off x="5808617" y="2738844"/>
            <a:ext cx="3775165" cy="1332411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Absence of Proper control </a:t>
            </a:r>
          </a:p>
          <a:p>
            <a:pPr algn="ctr"/>
            <a:r>
              <a:rPr lang="en-IN" dirty="0" smtClean="0"/>
              <a:t>System</a:t>
            </a:r>
            <a:endParaRPr lang="en-IN" dirty="0"/>
          </a:p>
        </p:txBody>
      </p:sp>
      <p:sp>
        <p:nvSpPr>
          <p:cNvPr id="15" name="Pentagon 14"/>
          <p:cNvSpPr/>
          <p:nvPr/>
        </p:nvSpPr>
        <p:spPr>
          <a:xfrm>
            <a:off x="6958148" y="4511037"/>
            <a:ext cx="3775165" cy="1332411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Lack of able Managers</a:t>
            </a:r>
            <a:endParaRPr lang="en-IN" dirty="0"/>
          </a:p>
        </p:txBody>
      </p:sp>
      <p:sp>
        <p:nvSpPr>
          <p:cNvPr id="16" name="Hexagon 15"/>
          <p:cNvSpPr/>
          <p:nvPr/>
        </p:nvSpPr>
        <p:spPr>
          <a:xfrm>
            <a:off x="875211" y="2686592"/>
            <a:ext cx="3187338" cy="2769326"/>
          </a:xfrm>
          <a:prstGeom prst="hexag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ORGANISATIONAL </a:t>
            </a:r>
          </a:p>
          <a:p>
            <a:pPr algn="ctr"/>
            <a:r>
              <a:rPr lang="en-IN" dirty="0" smtClean="0"/>
              <a:t>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96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ow To Write A Thank You Note In Five Easy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4822" y="1690688"/>
            <a:ext cx="4428309" cy="4486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0F DECISION MAKING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DECISION MAKING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DELEGATION OF AUTHORITY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OBSTACLES OF AUTHORITY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9845" y="574431"/>
            <a:ext cx="67759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OVERLEAF</a:t>
            </a:r>
            <a:endParaRPr lang="en-US" sz="4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2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95" y="809896"/>
            <a:ext cx="3577045" cy="640081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Definition: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550" y="4624251"/>
            <a:ext cx="7589520" cy="3068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                        </a:t>
            </a:r>
            <a:r>
              <a:rPr lang="en-IN" dirty="0" smtClean="0">
                <a:solidFill>
                  <a:srgbClr val="C00000"/>
                </a:solidFill>
              </a:rPr>
              <a:t>Decision making is the selecting         of an alternative, from two or more alternatives, to determine an opinion or a course of action.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                                                 - George terry 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926" y="466997"/>
            <a:ext cx="48768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326" y="757645"/>
            <a:ext cx="2873828" cy="1737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/>
              <a:t>1</a:t>
            </a:r>
            <a:r>
              <a:rPr lang="en-IN" dirty="0" smtClean="0"/>
              <a:t>. </a:t>
            </a:r>
            <a:r>
              <a:rPr lang="en-IN" sz="2000" dirty="0" smtClean="0"/>
              <a:t>Identify and understanding the problem</a:t>
            </a:r>
            <a:endParaRPr lang="en-IN" sz="2000" dirty="0"/>
          </a:p>
        </p:txBody>
      </p:sp>
      <p:sp>
        <p:nvSpPr>
          <p:cNvPr id="3" name="Oval 2"/>
          <p:cNvSpPr/>
          <p:nvPr/>
        </p:nvSpPr>
        <p:spPr>
          <a:xfrm flipH="1">
            <a:off x="8251368" y="3605349"/>
            <a:ext cx="2943499" cy="26321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smtClean="0">
                <a:solidFill>
                  <a:srgbClr val="FF0000"/>
                </a:solidFill>
              </a:rPr>
              <a:t>PROCESS OF DECISION-MAKING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326" y="2939142"/>
            <a:ext cx="2873828" cy="1737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 smtClean="0"/>
          </a:p>
          <a:p>
            <a:pPr algn="ctr"/>
            <a:r>
              <a:rPr lang="en-IN" sz="2000" dirty="0" smtClean="0"/>
              <a:t>2. Making an analysis of the problem</a:t>
            </a:r>
          </a:p>
          <a:p>
            <a:pPr algn="ctr"/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8085910" y="757645"/>
            <a:ext cx="2873828" cy="1737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7. Review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4284618" y="5120640"/>
            <a:ext cx="2873828" cy="1593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/>
              <a:t>6. Implementing the decision</a:t>
            </a:r>
            <a:endParaRPr lang="en-IN" sz="2000" dirty="0"/>
          </a:p>
        </p:txBody>
      </p:sp>
      <p:sp>
        <p:nvSpPr>
          <p:cNvPr id="8" name="Rectangle 7"/>
          <p:cNvSpPr/>
          <p:nvPr/>
        </p:nvSpPr>
        <p:spPr>
          <a:xfrm>
            <a:off x="4284618" y="2939142"/>
            <a:ext cx="2873828" cy="1737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 smtClean="0"/>
          </a:p>
          <a:p>
            <a:pPr algn="ctr"/>
            <a:r>
              <a:rPr lang="en-IN" sz="2000" dirty="0" smtClean="0"/>
              <a:t>5. Selecting the best</a:t>
            </a:r>
          </a:p>
          <a:p>
            <a:pPr algn="ctr"/>
            <a:r>
              <a:rPr lang="en-IN" sz="2000" dirty="0" smtClean="0"/>
              <a:t> solution </a:t>
            </a:r>
            <a:endParaRPr lang="en-IN" sz="2000" dirty="0"/>
          </a:p>
        </p:txBody>
      </p:sp>
      <p:sp>
        <p:nvSpPr>
          <p:cNvPr id="9" name="Rectangle 8"/>
          <p:cNvSpPr/>
          <p:nvPr/>
        </p:nvSpPr>
        <p:spPr>
          <a:xfrm>
            <a:off x="4284618" y="757645"/>
            <a:ext cx="2873828" cy="1737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/>
              <a:t>4. Evaluating the alternative solution</a:t>
            </a:r>
            <a:endParaRPr lang="en-IN" sz="2000" dirty="0"/>
          </a:p>
        </p:txBody>
      </p:sp>
      <p:sp>
        <p:nvSpPr>
          <p:cNvPr id="10" name="Rectangle 9"/>
          <p:cNvSpPr/>
          <p:nvPr/>
        </p:nvSpPr>
        <p:spPr>
          <a:xfrm>
            <a:off x="483326" y="5120639"/>
            <a:ext cx="2873828" cy="1593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/>
              <a:t>3. Identifying alternative solutions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9223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751290" y="5683852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Policy decisions</a:t>
            </a:r>
            <a:endParaRPr lang="en-IN" dirty="0"/>
          </a:p>
        </p:txBody>
      </p:sp>
      <p:sp>
        <p:nvSpPr>
          <p:cNvPr id="3" name="Rounded Rectangle 2"/>
          <p:cNvSpPr/>
          <p:nvPr/>
        </p:nvSpPr>
        <p:spPr>
          <a:xfrm>
            <a:off x="4799375" y="4457461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Routine or repetitive decisions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4799375" y="3244334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Strategic or basic decisions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4751290" y="1888433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Personal decisions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4751290" y="545795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Organisational decisions</a:t>
            </a:r>
            <a:endParaRPr lang="en-IN" dirty="0"/>
          </a:p>
        </p:txBody>
      </p:sp>
      <p:sp>
        <p:nvSpPr>
          <p:cNvPr id="10" name="Hexagon 9"/>
          <p:cNvSpPr/>
          <p:nvPr/>
        </p:nvSpPr>
        <p:spPr>
          <a:xfrm>
            <a:off x="703731" y="2253729"/>
            <a:ext cx="3133165" cy="2663544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smtClean="0">
                <a:solidFill>
                  <a:srgbClr val="002060"/>
                </a:solidFill>
              </a:rPr>
              <a:t>TYPES OF DECISIONS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751291" y="514622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Operating decisions</a:t>
            </a:r>
            <a:endParaRPr lang="en-IN" dirty="0"/>
          </a:p>
        </p:txBody>
      </p:sp>
      <p:sp>
        <p:nvSpPr>
          <p:cNvPr id="3" name="Rounded Rectangle 2"/>
          <p:cNvSpPr/>
          <p:nvPr/>
        </p:nvSpPr>
        <p:spPr>
          <a:xfrm>
            <a:off x="4751290" y="3099237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Non-programmed or unstructured decisions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4751290" y="4401944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Individual decisions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4751290" y="5683852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Group decisions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4751291" y="1796530"/>
            <a:ext cx="6817659" cy="9143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Programmed or structured decisions</a:t>
            </a:r>
            <a:endParaRPr lang="en-IN" dirty="0"/>
          </a:p>
        </p:txBody>
      </p:sp>
      <p:sp>
        <p:nvSpPr>
          <p:cNvPr id="10" name="Hexagon 9"/>
          <p:cNvSpPr/>
          <p:nvPr/>
        </p:nvSpPr>
        <p:spPr>
          <a:xfrm>
            <a:off x="703731" y="2253729"/>
            <a:ext cx="3133165" cy="2663544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smtClean="0">
                <a:solidFill>
                  <a:srgbClr val="002060"/>
                </a:solidFill>
              </a:rPr>
              <a:t>TYPES OF DECISIONS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6023"/>
            <a:ext cx="10515600" cy="1136468"/>
          </a:xfrm>
        </p:spPr>
        <p:txBody>
          <a:bodyPr>
            <a:normAutofit/>
          </a:bodyPr>
          <a:lstStyle/>
          <a:p>
            <a:r>
              <a:rPr lang="en-IN" sz="4000" dirty="0" smtClean="0">
                <a:solidFill>
                  <a:srgbClr val="3366FF"/>
                </a:solidFill>
              </a:rPr>
              <a:t>DELEGATION OF AUTHORITY:</a:t>
            </a:r>
            <a:endParaRPr lang="en-IN" sz="4000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646" y="5068389"/>
            <a:ext cx="9664337" cy="2872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>
                <a:solidFill>
                  <a:schemeClr val="accent2">
                    <a:lumMod val="50000"/>
                  </a:schemeClr>
                </a:solidFill>
              </a:rPr>
              <a:t>Delegation of authority is only the process of transfer of authority by a superior to his subordinates to enable the latter to perform the task assigned.</a:t>
            </a:r>
            <a:endParaRPr lang="en-IN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606" y="1639389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3271" y="936171"/>
            <a:ext cx="6847114" cy="10972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solidFill>
                  <a:schemeClr val="tx1"/>
                </a:solidFill>
              </a:rPr>
              <a:t>OBSTACLES TO DELEGATION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80957" y="2033452"/>
            <a:ext cx="1959429" cy="3396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rgbClr val="FF0000"/>
                </a:solidFill>
              </a:rPr>
              <a:t>Organisational problems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3271" y="2033451"/>
            <a:ext cx="1959429" cy="3396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rgbClr val="FF0000"/>
                </a:solidFill>
              </a:rPr>
              <a:t>Problems of superiors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37114" y="2033451"/>
            <a:ext cx="1959429" cy="3396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rgbClr val="FF0000"/>
                </a:solidFill>
              </a:rPr>
              <a:t>Problems of subordinates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18561" y="1350371"/>
            <a:ext cx="3853543" cy="1319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Superiority Complex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4789713" y="3042010"/>
            <a:ext cx="3853543" cy="1319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Desire of Domination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004560" y="4733649"/>
            <a:ext cx="3853543" cy="1319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Personal Incompetence</a:t>
            </a:r>
            <a:endParaRPr lang="en-IN" dirty="0"/>
          </a:p>
        </p:txBody>
      </p:sp>
      <p:sp>
        <p:nvSpPr>
          <p:cNvPr id="22" name="Flowchart: Decision 21"/>
          <p:cNvSpPr/>
          <p:nvPr/>
        </p:nvSpPr>
        <p:spPr>
          <a:xfrm>
            <a:off x="770708" y="2460714"/>
            <a:ext cx="2782388" cy="2481943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rgbClr val="FF0000"/>
                </a:solidFill>
              </a:rPr>
              <a:t>PROBLEMS OF SUPERIORS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219</Words>
  <Application>Microsoft Office PowerPoint</Application>
  <PresentationFormat>Custom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DECISION MAKING</vt:lpstr>
      <vt:lpstr>PowerPoint Presentation</vt:lpstr>
      <vt:lpstr>Definition:</vt:lpstr>
      <vt:lpstr>PowerPoint Presentation</vt:lpstr>
      <vt:lpstr>PowerPoint Presentation</vt:lpstr>
      <vt:lpstr>PowerPoint Presentation</vt:lpstr>
      <vt:lpstr>DELEGATION OF AUTHORITY: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ad</dc:creator>
  <cp:lastModifiedBy>Dinesh</cp:lastModifiedBy>
  <cp:revision>20</cp:revision>
  <dcterms:created xsi:type="dcterms:W3CDTF">2020-05-23T09:00:31Z</dcterms:created>
  <dcterms:modified xsi:type="dcterms:W3CDTF">2020-05-24T07:24:19Z</dcterms:modified>
</cp:coreProperties>
</file>