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78"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24-May-20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transition spd="slow">
    <p:pull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24-May-20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ll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24-May-20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ll dir="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24-May-20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ll dir="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24-May-20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ll dir="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24-May-20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ll dir="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24-May-20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ll dir="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24-May-20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ll dir="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24-May-20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24-May-20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24-May-20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24-May-20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ll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24-May-20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ll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24-May-20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24-May-20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ll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24-May-20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ll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24-May-20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ll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24-May-20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transition spd="slow">
    <p:pull dir="rd"/>
  </p:transition>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4048" y="1520184"/>
            <a:ext cx="8825658" cy="2677648"/>
          </a:xfrm>
        </p:spPr>
        <p:txBody>
          <a:bodyPr/>
          <a:lstStyle/>
          <a:p>
            <a:pPr algn="ctr"/>
            <a:r>
              <a:rPr lang="en-US" sz="6000" dirty="0" smtClean="0">
                <a:latin typeface="Bell MT" panose="02020503060305020303" pitchFamily="18" charset="0"/>
              </a:rPr>
              <a:t>APPLICATIONS OF INTERNET</a:t>
            </a:r>
            <a:endParaRPr lang="en-US" sz="6000" dirty="0">
              <a:latin typeface="Bell MT" panose="02020503060305020303" pitchFamily="18" charset="0"/>
            </a:endParaRPr>
          </a:p>
        </p:txBody>
      </p:sp>
      <p:sp>
        <p:nvSpPr>
          <p:cNvPr id="3" name="TextBox 5"/>
          <p:cNvSpPr txBox="1"/>
          <p:nvPr/>
        </p:nvSpPr>
        <p:spPr>
          <a:xfrm>
            <a:off x="474785" y="5126559"/>
            <a:ext cx="4114800" cy="120032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smtClean="0">
                <a:solidFill>
                  <a:srgbClr val="FF0000"/>
                </a:solidFill>
              </a:rPr>
              <a:t>S.JAYALAKSHMI</a:t>
            </a:r>
          </a:p>
          <a:p>
            <a:r>
              <a:rPr lang="en-US" dirty="0" smtClean="0">
                <a:ln>
                  <a:solidFill>
                    <a:srgbClr val="FFFF00"/>
                  </a:solidFill>
                </a:ln>
                <a:solidFill>
                  <a:srgbClr val="FFC000"/>
                </a:solidFill>
              </a:rPr>
              <a:t>Assistant Professor</a:t>
            </a:r>
          </a:p>
          <a:p>
            <a:r>
              <a:rPr lang="en-US" dirty="0" smtClean="0">
                <a:ln>
                  <a:solidFill>
                    <a:srgbClr val="FFFF00"/>
                  </a:solidFill>
                </a:ln>
                <a:solidFill>
                  <a:srgbClr val="FFC000"/>
                </a:solidFill>
              </a:rPr>
              <a:t>BON SECOURS COLLEGE FOR WOMEN,  THANJAVUR</a:t>
            </a:r>
            <a:r>
              <a:rPr lang="en-US" dirty="0">
                <a:solidFill>
                  <a:srgbClr val="FFFF00"/>
                </a:solidFill>
              </a:rPr>
              <a:t>.</a:t>
            </a:r>
          </a:p>
        </p:txBody>
      </p:sp>
    </p:spTree>
    <p:extLst>
      <p:ext uri="{BB962C8B-B14F-4D97-AF65-F5344CB8AC3E}">
        <p14:creationId xmlns:p14="http://schemas.microsoft.com/office/powerpoint/2010/main" val="2492970929"/>
      </p:ext>
    </p:extLst>
  </p:cSld>
  <p:clrMapOvr>
    <a:masterClrMapping/>
  </p:clrMapOvr>
  <p:transition spd="slow">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USES OR APPLICATIONS OF INTERNET</a:t>
            </a:r>
            <a:endParaRPr lang="en-US" dirty="0"/>
          </a:p>
        </p:txBody>
      </p:sp>
      <p:sp>
        <p:nvSpPr>
          <p:cNvPr id="3" name="Content Placeholder 2"/>
          <p:cNvSpPr>
            <a:spLocks noGrp="1"/>
          </p:cNvSpPr>
          <p:nvPr>
            <p:ph idx="1"/>
          </p:nvPr>
        </p:nvSpPr>
        <p:spPr/>
        <p:txBody>
          <a:bodyPr>
            <a:normAutofit fontScale="62500" lnSpcReduction="20000"/>
          </a:bodyPr>
          <a:lstStyle/>
          <a:p>
            <a:r>
              <a:rPr lang="en-US" dirty="0"/>
              <a:t>You can use your computer system for different applications by changing the </a:t>
            </a:r>
            <a:r>
              <a:rPr lang="en-US" dirty="0" smtClean="0"/>
              <a:t>software packages</a:t>
            </a:r>
          </a:p>
          <a:p>
            <a:pPr lvl="0"/>
            <a:r>
              <a:rPr lang="en-US" dirty="0"/>
              <a:t>Scientific research</a:t>
            </a:r>
          </a:p>
          <a:p>
            <a:pPr lvl="0"/>
            <a:r>
              <a:rPr lang="en-US" dirty="0"/>
              <a:t>Business application</a:t>
            </a:r>
          </a:p>
          <a:p>
            <a:pPr lvl="0"/>
            <a:r>
              <a:rPr lang="en-US" dirty="0"/>
              <a:t>Education</a:t>
            </a:r>
          </a:p>
          <a:p>
            <a:pPr lvl="0"/>
            <a:r>
              <a:rPr lang="en-US" dirty="0"/>
              <a:t>Entertainment</a:t>
            </a:r>
          </a:p>
          <a:p>
            <a:pPr lvl="0"/>
            <a:r>
              <a:rPr lang="en-US" dirty="0"/>
              <a:t>Banks</a:t>
            </a:r>
          </a:p>
          <a:p>
            <a:pPr lvl="0"/>
            <a:r>
              <a:rPr lang="en-US" dirty="0"/>
              <a:t>Communication</a:t>
            </a:r>
          </a:p>
          <a:p>
            <a:pPr lvl="0"/>
            <a:r>
              <a:rPr lang="en-US" dirty="0"/>
              <a:t>Engineering</a:t>
            </a:r>
          </a:p>
          <a:p>
            <a:pPr lvl="0"/>
            <a:r>
              <a:rPr lang="en-US" dirty="0"/>
              <a:t>Medicine</a:t>
            </a:r>
          </a:p>
          <a:p>
            <a:pPr lvl="0"/>
            <a:r>
              <a:rPr lang="en-US" dirty="0"/>
              <a:t>Book Publishing</a:t>
            </a:r>
          </a:p>
          <a:p>
            <a:pPr lvl="0"/>
            <a:r>
              <a:rPr lang="en-US" dirty="0"/>
              <a:t>Games</a:t>
            </a:r>
          </a:p>
          <a:p>
            <a:pPr lvl="0"/>
            <a:r>
              <a:rPr lang="en-US" dirty="0"/>
              <a:t>Personal</a:t>
            </a:r>
          </a:p>
          <a:p>
            <a:r>
              <a:rPr lang="en-US" dirty="0"/>
              <a:t>Accounting</a:t>
            </a:r>
          </a:p>
        </p:txBody>
      </p:sp>
    </p:spTree>
    <p:extLst>
      <p:ext uri="{BB962C8B-B14F-4D97-AF65-F5344CB8AC3E}">
        <p14:creationId xmlns:p14="http://schemas.microsoft.com/office/powerpoint/2010/main" val="3851324476"/>
      </p:ext>
    </p:extLst>
  </p:cSld>
  <p:clrMapOvr>
    <a:masterClrMapping/>
  </p:clrMapOvr>
  <p:transition spd="slow">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For Education</a:t>
            </a:r>
            <a:r>
              <a:rPr lang="en-US" dirty="0"/>
              <a:t/>
            </a:r>
            <a:br>
              <a:rPr lang="en-US" dirty="0"/>
            </a:br>
            <a:endParaRPr lang="en-US" dirty="0"/>
          </a:p>
        </p:txBody>
      </p:sp>
      <p:sp>
        <p:nvSpPr>
          <p:cNvPr id="3" name="Content Placeholder 2"/>
          <p:cNvSpPr>
            <a:spLocks noGrp="1"/>
          </p:cNvSpPr>
          <p:nvPr>
            <p:ph idx="1"/>
          </p:nvPr>
        </p:nvSpPr>
        <p:spPr>
          <a:xfrm>
            <a:off x="1657230" y="3374265"/>
            <a:ext cx="8825659" cy="4591318"/>
          </a:xfrm>
        </p:spPr>
        <p:txBody>
          <a:bodyPr/>
          <a:lstStyle/>
          <a:p>
            <a:r>
              <a:rPr lang="en-US" dirty="0"/>
              <a:t>Now-a-days, there are thousands of websites available over Internet that are ready to deliver education for free in almost every </a:t>
            </a:r>
            <a:r>
              <a:rPr lang="en-US" dirty="0" smtClean="0"/>
              <a:t>subjects</a:t>
            </a:r>
          </a:p>
          <a:p>
            <a:r>
              <a:rPr lang="en-US" dirty="0" smtClean="0"/>
              <a:t>You </a:t>
            </a:r>
            <a:r>
              <a:rPr lang="en-US" dirty="0"/>
              <a:t>can choose whether you want to learn online or offline. In online learning, you can open any website to read your desired topic while in offline learning you can learn through videos, PDFs photos etc., all these documents can be downloaded through internet.</a:t>
            </a:r>
          </a:p>
          <a:p>
            <a:endParaRPr lang="en-US" dirty="0" smtClean="0"/>
          </a:p>
          <a:p>
            <a:endParaRPr lang="en-US" dirty="0"/>
          </a:p>
        </p:txBody>
      </p:sp>
    </p:spTree>
    <p:extLst>
      <p:ext uri="{BB962C8B-B14F-4D97-AF65-F5344CB8AC3E}">
        <p14:creationId xmlns:p14="http://schemas.microsoft.com/office/powerpoint/2010/main" val="2326891702"/>
      </p:ext>
    </p:extLst>
  </p:cSld>
  <p:clrMapOvr>
    <a:masterClrMapping/>
  </p:clrMapOvr>
  <p:transition spd="slow">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For Entertainment</a:t>
            </a:r>
            <a:r>
              <a:rPr lang="en-US" dirty="0"/>
              <a:t/>
            </a:r>
            <a:br>
              <a:rPr lang="en-US" dirty="0"/>
            </a:br>
            <a:endParaRPr lang="en-US" dirty="0"/>
          </a:p>
        </p:txBody>
      </p:sp>
      <p:sp>
        <p:nvSpPr>
          <p:cNvPr id="3" name="Content Placeholder 2"/>
          <p:cNvSpPr>
            <a:spLocks noGrp="1"/>
          </p:cNvSpPr>
          <p:nvPr>
            <p:ph idx="1"/>
          </p:nvPr>
        </p:nvSpPr>
        <p:spPr>
          <a:xfrm>
            <a:off x="1734504" y="2667894"/>
            <a:ext cx="8825659" cy="3416300"/>
          </a:xfrm>
        </p:spPr>
        <p:txBody>
          <a:bodyPr/>
          <a:lstStyle/>
          <a:p>
            <a:pPr marL="0" indent="0">
              <a:buNone/>
            </a:pPr>
            <a:r>
              <a:rPr lang="en-US" dirty="0"/>
              <a:t>Most of the persons are using computer for entertainment purposes such as:</a:t>
            </a:r>
          </a:p>
          <a:p>
            <a:pPr lvl="0"/>
            <a:r>
              <a:rPr lang="en-US" dirty="0"/>
              <a:t>watching movies</a:t>
            </a:r>
          </a:p>
          <a:p>
            <a:pPr lvl="0"/>
            <a:r>
              <a:rPr lang="en-US" dirty="0"/>
              <a:t>watching videos</a:t>
            </a:r>
          </a:p>
          <a:p>
            <a:pPr lvl="0"/>
            <a:r>
              <a:rPr lang="en-US" dirty="0"/>
              <a:t>listening songs</a:t>
            </a:r>
          </a:p>
          <a:p>
            <a:pPr lvl="0"/>
            <a:r>
              <a:rPr lang="en-US" dirty="0"/>
              <a:t>photos</a:t>
            </a:r>
          </a:p>
          <a:p>
            <a:pPr lvl="0"/>
            <a:r>
              <a:rPr lang="en-US" dirty="0"/>
              <a:t>animations etc.</a:t>
            </a:r>
          </a:p>
          <a:p>
            <a:endParaRPr lang="en-US" dirty="0"/>
          </a:p>
        </p:txBody>
      </p:sp>
    </p:spTree>
    <p:extLst>
      <p:ext uri="{BB962C8B-B14F-4D97-AF65-F5344CB8AC3E}">
        <p14:creationId xmlns:p14="http://schemas.microsoft.com/office/powerpoint/2010/main" val="390007321"/>
      </p:ext>
    </p:extLst>
  </p:cSld>
  <p:clrMapOvr>
    <a:masterClrMapping/>
  </p:clrMapOvr>
  <p:transition spd="slow">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For Communication</a:t>
            </a:r>
            <a:endParaRPr lang="en-US" dirty="0"/>
          </a:p>
        </p:txBody>
      </p:sp>
      <p:sp>
        <p:nvSpPr>
          <p:cNvPr id="3" name="Content Placeholder 2"/>
          <p:cNvSpPr>
            <a:spLocks noGrp="1"/>
          </p:cNvSpPr>
          <p:nvPr>
            <p:ph idx="1"/>
          </p:nvPr>
        </p:nvSpPr>
        <p:spPr/>
        <p:txBody>
          <a:bodyPr/>
          <a:lstStyle/>
          <a:p>
            <a:r>
              <a:rPr lang="en-US" dirty="0"/>
              <a:t>Therefore, using email, you can also saves your time and cost to deliver any information very fast. You only need a computer and internet connectivity.</a:t>
            </a:r>
          </a:p>
          <a:p>
            <a:r>
              <a:rPr lang="en-US" dirty="0"/>
              <a:t>Now-a-days, peoples are using chat message, email, voice-mail etc. for communication purpose.</a:t>
            </a:r>
          </a:p>
          <a:p>
            <a:endParaRPr lang="en-US" dirty="0"/>
          </a:p>
        </p:txBody>
      </p:sp>
    </p:spTree>
    <p:extLst>
      <p:ext uri="{BB962C8B-B14F-4D97-AF65-F5344CB8AC3E}">
        <p14:creationId xmlns:p14="http://schemas.microsoft.com/office/powerpoint/2010/main" val="3923216650"/>
      </p:ext>
    </p:extLst>
  </p:cSld>
  <p:clrMapOvr>
    <a:masterClrMapping/>
  </p:clrMapOvr>
  <p:transition spd="slow">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For Personal Use</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Computer can also be used for personal purposes.</a:t>
            </a:r>
          </a:p>
          <a:p>
            <a:r>
              <a:rPr lang="en-US" dirty="0"/>
              <a:t>One can use computer system to keep all the day-to-day details that are essential to keep anywhere.</a:t>
            </a:r>
          </a:p>
          <a:p>
            <a:r>
              <a:rPr lang="en-US" dirty="0"/>
              <a:t>You can use it for personal things such as investments, incomes, expenditures, savings etc.</a:t>
            </a:r>
          </a:p>
          <a:p>
            <a:endParaRPr lang="en-US" dirty="0"/>
          </a:p>
        </p:txBody>
      </p:sp>
    </p:spTree>
    <p:extLst>
      <p:ext uri="{BB962C8B-B14F-4D97-AF65-F5344CB8AC3E}">
        <p14:creationId xmlns:p14="http://schemas.microsoft.com/office/powerpoint/2010/main" val="1541280451"/>
      </p:ext>
    </p:extLst>
  </p:cSld>
  <p:clrMapOvr>
    <a:masterClrMapping/>
  </p:clrMapOvr>
  <p:transition spd="slow">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1472" y="2637692"/>
            <a:ext cx="8761413" cy="2539615"/>
          </a:xfrm>
        </p:spPr>
        <p:txBody>
          <a:bodyPr/>
          <a:lstStyle/>
          <a:p>
            <a:pPr algn="ctr"/>
            <a:r>
              <a:rPr lang="en-US" sz="7200" dirty="0" smtClean="0">
                <a:solidFill>
                  <a:srgbClr val="00B0F0"/>
                </a:solidFill>
                <a:latin typeface="Bernard MT Condensed" panose="02050806060905020404" pitchFamily="18" charset="0"/>
              </a:rPr>
              <a:t>THANK YOU </a:t>
            </a:r>
            <a:endParaRPr lang="en-US" sz="7200" dirty="0">
              <a:solidFill>
                <a:srgbClr val="00B0F0"/>
              </a:solidFill>
              <a:latin typeface="Bernard MT Condensed" panose="02050806060905020404" pitchFamily="18" charset="0"/>
            </a:endParaRPr>
          </a:p>
        </p:txBody>
      </p:sp>
    </p:spTree>
    <p:extLst>
      <p:ext uri="{BB962C8B-B14F-4D97-AF65-F5344CB8AC3E}">
        <p14:creationId xmlns:p14="http://schemas.microsoft.com/office/powerpoint/2010/main" val="3572476925"/>
      </p:ext>
    </p:extLst>
  </p:cSld>
  <p:clrMapOvr>
    <a:masterClrMapping/>
  </p:clrMapOvr>
  <p:transition spd="slow">
    <p:pull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31</TotalTime>
  <Words>244</Words>
  <Application>Microsoft Office PowerPoint</Application>
  <PresentationFormat>Custom</PresentationFormat>
  <Paragraphs>36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Ion Boardroom</vt:lpstr>
      <vt:lpstr>APPLICATIONS OF INTERNET</vt:lpstr>
      <vt:lpstr>USES OR APPLICATIONS OF INTERNET</vt:lpstr>
      <vt:lpstr>For Education </vt:lpstr>
      <vt:lpstr>For Entertainment </vt:lpstr>
      <vt:lpstr>For Communication</vt:lpstr>
      <vt:lpstr>For Personal Use </vt:lpstr>
      <vt:lpstr>THANK YOU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APPLICATIONS OF COMPUTER</dc:title>
  <dc:creator>lenovo</dc:creator>
  <cp:lastModifiedBy>Dinesh</cp:lastModifiedBy>
  <cp:revision>6</cp:revision>
  <dcterms:created xsi:type="dcterms:W3CDTF">2020-05-23T13:12:09Z</dcterms:created>
  <dcterms:modified xsi:type="dcterms:W3CDTF">2020-05-24T08:15:42Z</dcterms:modified>
</cp:coreProperties>
</file>