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3" r:id="rId3"/>
    <p:sldId id="262" r:id="rId4"/>
    <p:sldId id="263" r:id="rId5"/>
    <p:sldId id="264" r:id="rId6"/>
    <p:sldId id="266" r:id="rId7"/>
    <p:sldId id="267" r:id="rId8"/>
    <p:sldId id="268"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7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DD01D9-A717-4D08-B350-37141D7FE6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BEB40A8-688B-4236-902A-6DA776C0F5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5A8E93D-14A7-414A-876C-C5ED1CB26CDF}"/>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D3E4EF42-4C48-4818-B8EF-4426D4EA35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40B3F0A4-7B1C-4DBF-8ACD-78A57CA7D488}"/>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189931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13EE4E-822A-4F1E-898B-21542FCAFD5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425ECC4-E4DD-4CA6-B71F-CDD3CD1042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E267A39-7D20-48C1-8210-0FD67895885A}"/>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3111FC83-E2F6-49B9-8A31-A5388B28F74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218AAF67-D0E9-44CC-B75C-F28ACD819274}"/>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276121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63CBB38-2A85-4B63-BC43-0D9841753C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26D05FA6-59E4-47F7-9080-8C763C7EB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E7CADCE-E777-4245-B4CA-EAF9343FD76D}"/>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E06D538C-BF6E-4B16-A062-F2204492E5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7F1C5C0-5BBA-463B-A677-F0E70C461CB8}"/>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35845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39B88B-4716-4309-A683-E6935ED5D4E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E415339-3393-4339-9E56-326345D667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A648CE5-7108-463D-BF83-C2C0E0B89710}"/>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D61517B3-27C9-43F8-962C-64CCE2949A8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7C2CC6F2-D1A6-4BA6-8641-6B68E15409AE}"/>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1659497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07A76D-6A8F-464F-98B3-6A67E4CF2E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077F3D7-3830-4C2C-867D-49E0FE8F32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E59EBA9-6B84-4E51-BC00-BE1B29A38D05}"/>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5F2B5552-F167-4A83-9DDF-7B12761FA55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BC210FF-4EA8-4F85-8AAD-D6D7214EEBB4}"/>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358997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0161CC-A466-4987-82C5-737DEA9871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16CAD13-413A-43ED-B1FE-B40617D145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0BC717BA-A9B8-4201-942C-9A0AA73F22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E8A73D91-B97F-40B6-AD9A-06744FECBA07}"/>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6" name="Footer Placeholder 5">
            <a:extLst>
              <a:ext uri="{FF2B5EF4-FFF2-40B4-BE49-F238E27FC236}">
                <a16:creationId xmlns="" xmlns:a16="http://schemas.microsoft.com/office/drawing/2014/main" id="{84D3DE66-2B04-45C2-8EE3-DF0C58FB13F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556DDC4C-CD43-4FF6-9856-09D16EB625F2}"/>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58061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6F8D3E-6BCC-4D84-A764-F1DBE896E5D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57B1D30-B476-48B6-9D7F-3349C88839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208C565-76F9-4B08-B461-391C1DA229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7F23CC14-FDA9-4C22-B0D1-36E9CC8A7C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B921F16-E147-43EC-8325-E9455576D0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B83FD497-9998-439A-926A-622EC8C2EE2E}"/>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8" name="Footer Placeholder 7">
            <a:extLst>
              <a:ext uri="{FF2B5EF4-FFF2-40B4-BE49-F238E27FC236}">
                <a16:creationId xmlns="" xmlns:a16="http://schemas.microsoft.com/office/drawing/2014/main" id="{AA553F77-A04E-4C8A-9F50-B97923273A0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06EF40B1-C361-45E3-9E2D-C85F87484630}"/>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756101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DF336F-9584-4838-979B-BA001390C85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CB14744E-1194-468D-9A6F-11FC516B2B11}"/>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4" name="Footer Placeholder 3">
            <a:extLst>
              <a:ext uri="{FF2B5EF4-FFF2-40B4-BE49-F238E27FC236}">
                <a16:creationId xmlns="" xmlns:a16="http://schemas.microsoft.com/office/drawing/2014/main" id="{5579E8C5-F10D-452B-B39A-CA80570FAE6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C127F385-9567-4087-B7CF-D53E6E570B81}"/>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2027503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43A04EC-825D-4551-AB74-0D0464481589}"/>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3" name="Footer Placeholder 2">
            <a:extLst>
              <a:ext uri="{FF2B5EF4-FFF2-40B4-BE49-F238E27FC236}">
                <a16:creationId xmlns="" xmlns:a16="http://schemas.microsoft.com/office/drawing/2014/main" id="{CE5ABA6E-8CFB-474E-B488-BC5E9A404EC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9982441-4EA7-4AA4-870F-017770A267AE}"/>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198517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9BD7E1-1983-4D0B-B113-FBFA35FF9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606B4CC4-515C-4610-9FC9-D9E930B23D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27B71BAE-88F4-4477-A664-AA8C40135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B0F265A-705F-4A97-9CF6-DD85AD5C155F}"/>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6" name="Footer Placeholder 5">
            <a:extLst>
              <a:ext uri="{FF2B5EF4-FFF2-40B4-BE49-F238E27FC236}">
                <a16:creationId xmlns="" xmlns:a16="http://schemas.microsoft.com/office/drawing/2014/main" id="{DBDE25E1-1065-43A6-8FCA-B7281D95B6A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635D563-E854-409A-BFFA-5A5B47494EE0}"/>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222780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EFB95D-5297-4E75-9CF7-9926442B1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319EF130-C2FE-4515-9BB4-A0959E3997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5E8705F8-5121-400E-8025-BF614B852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1A32B27-05B9-43EF-8CB4-0EAE1606CA46}"/>
              </a:ext>
            </a:extLst>
          </p:cNvPr>
          <p:cNvSpPr>
            <a:spLocks noGrp="1"/>
          </p:cNvSpPr>
          <p:nvPr>
            <p:ph type="dt" sz="half" idx="10"/>
          </p:nvPr>
        </p:nvSpPr>
        <p:spPr/>
        <p:txBody>
          <a:bodyPr/>
          <a:lstStyle/>
          <a:p>
            <a:fld id="{004A7106-C09C-44A2-A285-D018DB098A86}" type="datetimeFigureOut">
              <a:rPr lang="en-IN" smtClean="0"/>
              <a:t>24-05-2020</a:t>
            </a:fld>
            <a:endParaRPr lang="en-IN"/>
          </a:p>
        </p:txBody>
      </p:sp>
      <p:sp>
        <p:nvSpPr>
          <p:cNvPr id="6" name="Footer Placeholder 5">
            <a:extLst>
              <a:ext uri="{FF2B5EF4-FFF2-40B4-BE49-F238E27FC236}">
                <a16:creationId xmlns="" xmlns:a16="http://schemas.microsoft.com/office/drawing/2014/main" id="{61DEC2C2-7B3C-4485-AD28-BD490E8443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633114A0-9C5F-424D-B139-3C2AB580EC02}"/>
              </a:ext>
            </a:extLst>
          </p:cNvPr>
          <p:cNvSpPr>
            <a:spLocks noGrp="1"/>
          </p:cNvSpPr>
          <p:nvPr>
            <p:ph type="sldNum" sz="quarter" idx="12"/>
          </p:nvPr>
        </p:nvSpPr>
        <p:spPr/>
        <p:txBody>
          <a:bodyPr/>
          <a:lstStyle/>
          <a:p>
            <a:fld id="{53C97B3D-6CCD-44E5-854F-5F90EB322BFD}" type="slidenum">
              <a:rPr lang="en-IN" smtClean="0"/>
              <a:t>‹#›</a:t>
            </a:fld>
            <a:endParaRPr lang="en-IN"/>
          </a:p>
        </p:txBody>
      </p:sp>
    </p:spTree>
    <p:extLst>
      <p:ext uri="{BB962C8B-B14F-4D97-AF65-F5344CB8AC3E}">
        <p14:creationId xmlns:p14="http://schemas.microsoft.com/office/powerpoint/2010/main" val="172099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7A0F959-6D39-42E1-8607-C4D4113B5C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BA35D78-5295-497A-82B5-75D8CE3E36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F217721B-71ED-4661-9B78-283482A9D8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A7106-C09C-44A2-A285-D018DB098A86}" type="datetimeFigureOut">
              <a:rPr lang="en-IN" smtClean="0"/>
              <a:t>24-05-2020</a:t>
            </a:fld>
            <a:endParaRPr lang="en-IN"/>
          </a:p>
        </p:txBody>
      </p:sp>
      <p:sp>
        <p:nvSpPr>
          <p:cNvPr id="5" name="Footer Placeholder 4">
            <a:extLst>
              <a:ext uri="{FF2B5EF4-FFF2-40B4-BE49-F238E27FC236}">
                <a16:creationId xmlns="" xmlns:a16="http://schemas.microsoft.com/office/drawing/2014/main" id="{03DA5826-715B-4204-B151-75E4DAA991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3F95FC8-5FA9-4A6C-AB94-15961BA62B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97B3D-6CCD-44E5-854F-5F90EB322BFD}" type="slidenum">
              <a:rPr lang="en-IN" smtClean="0"/>
              <a:t>‹#›</a:t>
            </a:fld>
            <a:endParaRPr lang="en-IN"/>
          </a:p>
        </p:txBody>
      </p:sp>
    </p:spTree>
    <p:extLst>
      <p:ext uri="{BB962C8B-B14F-4D97-AF65-F5344CB8AC3E}">
        <p14:creationId xmlns:p14="http://schemas.microsoft.com/office/powerpoint/2010/main" val="2476383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mails-from-computer - Henry Fuen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1922370" cy="7005934"/>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477" y="4302369"/>
            <a:ext cx="5080488" cy="283698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 y="621323"/>
            <a:ext cx="6869724" cy="769441"/>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CREATION OF MAIL ID</a:t>
            </a:r>
            <a:endParaRPr lang="en-US"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TextBox 5"/>
          <p:cNvSpPr txBox="1"/>
          <p:nvPr/>
        </p:nvSpPr>
        <p:spPr>
          <a:xfrm>
            <a:off x="-1" y="5805605"/>
            <a:ext cx="4114800" cy="120032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FF0000"/>
                </a:solidFill>
              </a:rPr>
              <a:t>S.JAYALAKSHMI</a:t>
            </a:r>
          </a:p>
          <a:p>
            <a:r>
              <a:rPr lang="en-US" dirty="0" smtClean="0">
                <a:ln>
                  <a:solidFill>
                    <a:sysClr val="windowText" lastClr="000000"/>
                  </a:solidFill>
                </a:ln>
                <a:solidFill>
                  <a:schemeClr val="accent1"/>
                </a:solidFill>
              </a:rPr>
              <a:t>Assistant Professor</a:t>
            </a:r>
          </a:p>
          <a:p>
            <a:r>
              <a:rPr lang="en-US" dirty="0" smtClean="0">
                <a:ln>
                  <a:solidFill>
                    <a:sysClr val="windowText" lastClr="000000"/>
                  </a:solidFill>
                </a:ln>
                <a:solidFill>
                  <a:schemeClr val="accent1"/>
                </a:solidFill>
              </a:rPr>
              <a:t>BON SECOURS COLLEGE FOR WOMEN,  THANJAVUR</a:t>
            </a:r>
            <a:r>
              <a:rPr lang="en-US" dirty="0">
                <a:solidFill>
                  <a:srgbClr val="FFFF00"/>
                </a:solidFill>
              </a:rPr>
              <a:t>.</a:t>
            </a:r>
          </a:p>
        </p:txBody>
      </p:sp>
    </p:spTree>
    <p:extLst>
      <p:ext uri="{BB962C8B-B14F-4D97-AF65-F5344CB8AC3E}">
        <p14:creationId xmlns:p14="http://schemas.microsoft.com/office/powerpoint/2010/main" val="108889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C0CAC2-58D0-42E0-BE77-1D4FCA55B0CF}"/>
              </a:ext>
            </a:extLst>
          </p:cNvPr>
          <p:cNvSpPr>
            <a:spLocks noGrp="1"/>
          </p:cNvSpPr>
          <p:nvPr>
            <p:ph type="title"/>
          </p:nvPr>
        </p:nvSpPr>
        <p:spPr>
          <a:xfrm flipV="1">
            <a:off x="838200" y="123568"/>
            <a:ext cx="10515600" cy="241557"/>
          </a:xfrm>
        </p:spPr>
        <p:txBody>
          <a:bodyPr>
            <a:normAutofit fontScale="90000"/>
          </a:bodyPr>
          <a:lstStyle/>
          <a:p>
            <a:endParaRPr lang="en-IN" dirty="0"/>
          </a:p>
        </p:txBody>
      </p:sp>
      <p:pic>
        <p:nvPicPr>
          <p:cNvPr id="10242" name="Picture 2">
            <a:extLst>
              <a:ext uri="{FF2B5EF4-FFF2-40B4-BE49-F238E27FC236}">
                <a16:creationId xmlns="" xmlns:a16="http://schemas.microsoft.com/office/drawing/2014/main" id="{74223688-640A-49F5-BE4C-D9F7423342DD}"/>
              </a:ext>
            </a:extLst>
          </p:cNvPr>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061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853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20D7F2B0-0EBF-45D7-BEAA-05A8BBCBCAD3}"/>
              </a:ext>
            </a:extLst>
          </p:cNvPr>
          <p:cNvSpPr txBox="1">
            <a:spLocks/>
          </p:cNvSpPr>
          <p:nvPr/>
        </p:nvSpPr>
        <p:spPr>
          <a:xfrm>
            <a:off x="838199" y="1825625"/>
            <a:ext cx="5419725"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sz="2600" smtClean="0">
                <a:solidFill>
                  <a:schemeClr val="bg2">
                    <a:lumMod val="10000"/>
                  </a:schemeClr>
                </a:solidFill>
                <a:latin typeface="Times New Roman" panose="02020603050405020304" pitchFamily="18" charset="0"/>
                <a:cs typeface="Times New Roman" panose="02020603050405020304" pitchFamily="18" charset="0"/>
              </a:rPr>
              <a:t>Electronic mail is a way to exchange messages between people using electronic devices. When Detected by Retalminson, the email first entered limited usage in the 1960s and by the middle of the 1970s, this form was now recognized as an email.</a:t>
            </a:r>
          </a:p>
          <a:p>
            <a:r>
              <a:rPr lang="en-IN" sz="2600" smtClean="0">
                <a:solidFill>
                  <a:schemeClr val="bg2">
                    <a:lumMod val="10000"/>
                  </a:schemeClr>
                </a:solidFill>
                <a:latin typeface="Times New Roman" panose="02020603050405020304" pitchFamily="18" charset="0"/>
                <a:cs typeface="Times New Roman" panose="02020603050405020304" pitchFamily="18" charset="0"/>
              </a:rPr>
              <a:t>Before the Internet, we used to write letters and write down the name and address of the letter that was to be sent and put it in the post box. Through the Internet, the process of email is the same but it is very fast</a:t>
            </a:r>
            <a:r>
              <a:rPr lang="en-IN" sz="2600" smtClean="0">
                <a:solidFill>
                  <a:srgbClr val="0066CC"/>
                </a:solidFill>
                <a:latin typeface="Times New Roman" panose="02020603050405020304" pitchFamily="18" charset="0"/>
                <a:cs typeface="Times New Roman" panose="02020603050405020304" pitchFamily="18" charset="0"/>
              </a:rPr>
              <a:t>. </a:t>
            </a:r>
          </a:p>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2309" y="1580784"/>
            <a:ext cx="4383087"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434862" y="750277"/>
            <a:ext cx="4759569" cy="923330"/>
          </a:xfrm>
          <a:prstGeom prst="rect">
            <a:avLst/>
          </a:prstGeom>
          <a:noFill/>
        </p:spPr>
        <p:txBody>
          <a:bodyPr wrap="square" rtlCol="0">
            <a:spAutoFit/>
          </a:bodyPr>
          <a:lstStyle/>
          <a:p>
            <a:r>
              <a:rPr lang="en-US" sz="5400" dirty="0" smtClean="0">
                <a:solidFill>
                  <a:srgbClr val="0000FF"/>
                </a:solidFill>
              </a:rPr>
              <a:t>MEANING</a:t>
            </a:r>
            <a:endParaRPr lang="en-US" sz="5400" dirty="0">
              <a:solidFill>
                <a:srgbClr val="0000FF"/>
              </a:solidFill>
            </a:endParaRPr>
          </a:p>
        </p:txBody>
      </p:sp>
    </p:spTree>
    <p:extLst>
      <p:ext uri="{BB962C8B-B14F-4D97-AF65-F5344CB8AC3E}">
        <p14:creationId xmlns:p14="http://schemas.microsoft.com/office/powerpoint/2010/main" val="1879844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57D6B5-533C-439A-BEB3-7688ECFB558D}"/>
              </a:ext>
            </a:extLst>
          </p:cNvPr>
          <p:cNvSpPr>
            <a:spLocks noGrp="1"/>
          </p:cNvSpPr>
          <p:nvPr>
            <p:ph type="title"/>
          </p:nvPr>
        </p:nvSpPr>
        <p:spPr/>
        <p:txBody>
          <a:bodyPr>
            <a:normAutofit/>
          </a:bodyPr>
          <a:lstStyle/>
          <a:p>
            <a:pPr algn="ctr"/>
            <a:r>
              <a:rPr lang="en-US" sz="6000" dirty="0">
                <a:solidFill>
                  <a:srgbClr val="002060"/>
                </a:solidFill>
                <a:latin typeface="Times New Roman" panose="02020603050405020304" pitchFamily="18" charset="0"/>
                <a:cs typeface="Times New Roman" panose="02020603050405020304" pitchFamily="18" charset="0"/>
              </a:rPr>
              <a:t>How to create an e-mail id ?</a:t>
            </a:r>
            <a:endParaRPr lang="en-IN" sz="6000" dirty="0">
              <a:solidFill>
                <a:srgbClr val="002060"/>
              </a:solidFill>
              <a:latin typeface="Times New Roman" panose="02020603050405020304" pitchFamily="18" charset="0"/>
              <a:cs typeface="Times New Roman" panose="02020603050405020304" pitchFamily="18" charset="0"/>
            </a:endParaRPr>
          </a:p>
        </p:txBody>
      </p:sp>
      <p:pic>
        <p:nvPicPr>
          <p:cNvPr id="5" name="Content Placeholder 4">
            <a:extLst>
              <a:ext uri="{FF2B5EF4-FFF2-40B4-BE49-F238E27FC236}">
                <a16:creationId xmlns="" xmlns:a16="http://schemas.microsoft.com/office/drawing/2014/main" id="{CEA5781C-F06B-4491-A24E-F0C212681D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10984" y="1825625"/>
            <a:ext cx="4170032" cy="4351338"/>
          </a:xfrm>
        </p:spPr>
      </p:pic>
    </p:spTree>
    <p:extLst>
      <p:ext uri="{BB962C8B-B14F-4D97-AF65-F5344CB8AC3E}">
        <p14:creationId xmlns:p14="http://schemas.microsoft.com/office/powerpoint/2010/main" val="250975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F1F47B-3E26-4D82-9786-F6B3344D3070}"/>
              </a:ext>
            </a:extLst>
          </p:cNvPr>
          <p:cNvSpPr>
            <a:spLocks noGrp="1"/>
          </p:cNvSpPr>
          <p:nvPr>
            <p:ph type="title"/>
          </p:nvPr>
        </p:nvSpPr>
        <p:spPr>
          <a:xfrm>
            <a:off x="838200" y="365125"/>
            <a:ext cx="10515600" cy="1846734"/>
          </a:xfrm>
        </p:spPr>
        <p:txBody>
          <a:bodyPr>
            <a:normAutofit fontScale="90000"/>
          </a:bodyPr>
          <a:lstStyle/>
          <a:p>
            <a:r>
              <a:rPr lang="en-US" sz="2200" dirty="0"/>
              <a:t/>
            </a:r>
            <a:br>
              <a:rPr lang="en-US" sz="2200" dirty="0"/>
            </a:br>
            <a:r>
              <a:rPr lang="en-US" sz="2200" dirty="0"/>
              <a:t/>
            </a:r>
            <a:br>
              <a:rPr lang="en-US" sz="2200" dirty="0"/>
            </a:br>
            <a:r>
              <a:rPr lang="en-US" sz="2200" dirty="0"/>
              <a:t/>
            </a:r>
            <a:br>
              <a:rPr lang="en-US" sz="2200" dirty="0"/>
            </a:br>
            <a:r>
              <a:rPr lang="en-US" sz="2200" dirty="0"/>
              <a:t/>
            </a:r>
            <a:br>
              <a:rPr lang="en-US" sz="2200" dirty="0"/>
            </a:br>
            <a:r>
              <a:rPr lang="en-US" sz="3100" b="1" dirty="0">
                <a:solidFill>
                  <a:schemeClr val="accent1"/>
                </a:solidFill>
                <a:latin typeface="Times New Roman" panose="02020603050405020304" pitchFamily="18" charset="0"/>
                <a:cs typeface="Times New Roman" panose="02020603050405020304" pitchFamily="18" charset="0"/>
              </a:rPr>
              <a:t>Step 1:</a:t>
            </a:r>
            <a:r>
              <a:rPr lang="en-US" sz="2700" dirty="0"/>
              <a:t/>
            </a:r>
            <a:br>
              <a:rPr lang="en-US" sz="2700" dirty="0"/>
            </a:br>
            <a:r>
              <a:rPr lang="en-US" sz="2700" dirty="0"/>
              <a:t/>
            </a:r>
            <a:br>
              <a:rPr lang="en-US" sz="2700" dirty="0"/>
            </a:br>
            <a:r>
              <a:rPr lang="en-US" sz="2700" dirty="0">
                <a:latin typeface="Times New Roman" panose="02020603050405020304" pitchFamily="18" charset="0"/>
                <a:cs typeface="Times New Roman" panose="02020603050405020304" pitchFamily="18" charset="0"/>
              </a:rPr>
              <a:t>First of all, open your laptop or computer’s browser and type Google in Address Bar as shown in the below image</a:t>
            </a:r>
            <a:br>
              <a:rPr lang="en-US" sz="2700"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pic>
        <p:nvPicPr>
          <p:cNvPr id="3074" name="Picture 2" descr="How to create email id">
            <a:extLst>
              <a:ext uri="{FF2B5EF4-FFF2-40B4-BE49-F238E27FC236}">
                <a16:creationId xmlns="" xmlns:a16="http://schemas.microsoft.com/office/drawing/2014/main" id="{C2D71F82-C81B-4785-BAA3-98420993D65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26757" y="3200400"/>
            <a:ext cx="10515600" cy="2792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937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3E063B-45CB-4228-9CD0-365D45C2F789}"/>
              </a:ext>
            </a:extLst>
          </p:cNvPr>
          <p:cNvSpPr>
            <a:spLocks noGrp="1"/>
          </p:cNvSpPr>
          <p:nvPr>
            <p:ph type="title"/>
          </p:nvPr>
        </p:nvSpPr>
        <p:spPr>
          <a:xfrm>
            <a:off x="838200" y="222423"/>
            <a:ext cx="10515600" cy="1468266"/>
          </a:xfrm>
        </p:spPr>
        <p:txBody>
          <a:bodyPr>
            <a:noAutofit/>
          </a:bodyPr>
          <a:lstStyle/>
          <a:p>
            <a:r>
              <a:rPr lang="en-US" sz="2400" b="1" dirty="0">
                <a:solidFill>
                  <a:schemeClr val="accent1"/>
                </a:solidFill>
                <a:latin typeface="Times New Roman" panose="02020603050405020304" pitchFamily="18" charset="0"/>
                <a:cs typeface="Times New Roman" panose="02020603050405020304" pitchFamily="18" charset="0"/>
              </a:rPr>
              <a:t/>
            </a:r>
            <a:br>
              <a:rPr lang="en-US" sz="2400" b="1" dirty="0">
                <a:solidFill>
                  <a:schemeClr val="accent1"/>
                </a:solidFill>
                <a:latin typeface="Times New Roman" panose="02020603050405020304" pitchFamily="18" charset="0"/>
                <a:cs typeface="Times New Roman" panose="02020603050405020304" pitchFamily="18" charset="0"/>
              </a:rPr>
            </a:br>
            <a:r>
              <a:rPr lang="en-US" sz="2800" b="1" dirty="0">
                <a:solidFill>
                  <a:schemeClr val="accent1"/>
                </a:solidFill>
                <a:latin typeface="Times New Roman" panose="02020603050405020304" pitchFamily="18" charset="0"/>
                <a:cs typeface="Times New Roman" panose="02020603050405020304" pitchFamily="18" charset="0"/>
              </a:rPr>
              <a:t>Step 2: </a:t>
            </a:r>
            <a:r>
              <a:rPr lang="en-US" sz="2400" dirty="0"/>
              <a:t/>
            </a:r>
            <a:br>
              <a:rPr lang="en-US" sz="2400" dirty="0"/>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Google’s screen will open and something like this will open in front of you. Click on the right side Gmail will appear.</a:t>
            </a:r>
            <a:r>
              <a:rPr lang="en-US" sz="2400" dirty="0"/>
              <a:t/>
            </a:r>
            <a:br>
              <a:rPr lang="en-US" sz="2400" dirty="0"/>
            </a:br>
            <a:endParaRPr lang="en-IN" sz="2400" dirty="0"/>
          </a:p>
        </p:txBody>
      </p:sp>
      <p:pic>
        <p:nvPicPr>
          <p:cNvPr id="4098" name="Picture 2" descr="How to create email id">
            <a:extLst>
              <a:ext uri="{FF2B5EF4-FFF2-40B4-BE49-F238E27FC236}">
                <a16:creationId xmlns="" xmlns:a16="http://schemas.microsoft.com/office/drawing/2014/main" id="{1DB4961B-4558-4B7D-969C-3F397B58968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7968" y="2236573"/>
            <a:ext cx="9687697" cy="3435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35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81C220-4127-4694-BE75-6341D6B45012}"/>
              </a:ext>
            </a:extLst>
          </p:cNvPr>
          <p:cNvSpPr>
            <a:spLocks noGrp="1"/>
          </p:cNvSpPr>
          <p:nvPr>
            <p:ph type="title"/>
          </p:nvPr>
        </p:nvSpPr>
        <p:spPr>
          <a:xfrm>
            <a:off x="345990" y="111211"/>
            <a:ext cx="4426036" cy="1993990"/>
          </a:xfrm>
        </p:spPr>
        <p:txBody>
          <a:bodyPr>
            <a:noAutofit/>
          </a:bodyPr>
          <a:lstStyle/>
          <a:p>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2400" b="1" dirty="0">
                <a:solidFill>
                  <a:schemeClr val="accent1"/>
                </a:solidFill>
                <a:latin typeface="Times New Roman" panose="02020603050405020304" pitchFamily="18" charset="0"/>
                <a:cs typeface="Times New Roman" panose="02020603050405020304" pitchFamily="18" charset="0"/>
              </a:rPr>
              <a:t>Step 3: </a:t>
            </a:r>
            <a:r>
              <a:rPr lang="en-US" sz="2000" dirty="0">
                <a:latin typeface="Times New Roman" panose="02020603050405020304" pitchFamily="18" charset="0"/>
                <a:cs typeface="Times New Roman" panose="02020603050405020304" pitchFamily="18" charset="0"/>
              </a:rPr>
              <a:t>Now a form will open in front of you in the new window which will read to fill you with something like this.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In First Name: you get the first word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Your Last Word in the Last Name</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
        <p:nvSpPr>
          <p:cNvPr id="3" name="Picture Placeholder 2">
            <a:extLst>
              <a:ext uri="{FF2B5EF4-FFF2-40B4-BE49-F238E27FC236}">
                <a16:creationId xmlns="" xmlns:a16="http://schemas.microsoft.com/office/drawing/2014/main" id="{2131D797-AEC6-4CC3-839D-CB45C2575157}"/>
              </a:ext>
            </a:extLst>
          </p:cNvPr>
          <p:cNvSpPr>
            <a:spLocks noGrp="1"/>
          </p:cNvSpPr>
          <p:nvPr>
            <p:ph type="pic" idx="1"/>
          </p:nvPr>
        </p:nvSpPr>
        <p:spPr/>
      </p:sp>
      <p:pic>
        <p:nvPicPr>
          <p:cNvPr id="6148" name="Picture 4" descr="How to create email id">
            <a:extLst>
              <a:ext uri="{FF2B5EF4-FFF2-40B4-BE49-F238E27FC236}">
                <a16:creationId xmlns="" xmlns:a16="http://schemas.microsoft.com/office/drawing/2014/main" id="{22BB71CE-0EBF-4416-93CC-AE4D53ABAF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187" y="457199"/>
            <a:ext cx="6172199" cy="593124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5">
            <a:extLst>
              <a:ext uri="{FF2B5EF4-FFF2-40B4-BE49-F238E27FC236}">
                <a16:creationId xmlns="" xmlns:a16="http://schemas.microsoft.com/office/drawing/2014/main" id="{8A661BC4-AB7F-4736-86D2-48BF0679109D}"/>
              </a:ext>
            </a:extLst>
          </p:cNvPr>
          <p:cNvSpPr>
            <a:spLocks noGrp="1" noChangeArrowheads="1"/>
          </p:cNvSpPr>
          <p:nvPr>
            <p:ph type="body" sz="half" idx="2"/>
          </p:nvPr>
        </p:nvSpPr>
        <p:spPr bwMode="auto">
          <a:xfrm>
            <a:off x="370703" y="1823122"/>
            <a:ext cx="4480011" cy="47807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156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accent1"/>
                </a:solidFill>
                <a:effectLst/>
                <a:latin typeface="Times New Roman" panose="02020603050405020304" pitchFamily="18" charset="0"/>
                <a:cs typeface="Times New Roman" panose="02020603050405020304" pitchFamily="18" charset="0"/>
              </a:rPr>
              <a:t>Example: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If your name is Swetha Murugesan then Swetha will be your First Name and Murugesan will be your Last Name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Username: you will have to fill in the name you want to create an Email ID. </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Create Password: You have to create a password for your email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 password must be at least 8 digits.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 password should contain </a:t>
            </a:r>
            <a:r>
              <a:rPr kumimoji="0" lang="en-US" altLang="en-US"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numbers</a:t>
            </a:r>
            <a:r>
              <a:rPr kumimoji="0" lang="en-US" altLang="en-US" sz="20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of special symbols and words Example: A @ 12345678 </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60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9B9F7D-7050-4E0C-9DDA-000E9D7C5821}"/>
              </a:ext>
            </a:extLst>
          </p:cNvPr>
          <p:cNvSpPr>
            <a:spLocks noGrp="1"/>
          </p:cNvSpPr>
          <p:nvPr>
            <p:ph type="title"/>
          </p:nvPr>
        </p:nvSpPr>
        <p:spPr>
          <a:xfrm>
            <a:off x="838200" y="86497"/>
            <a:ext cx="10515600" cy="2051222"/>
          </a:xfrm>
        </p:spPr>
        <p:txBody>
          <a:bodyPr>
            <a:normAutofit fontScale="90000"/>
          </a:bodyPr>
          <a:lstStyle/>
          <a:p>
            <a:r>
              <a:rPr lang="en-US" sz="2700" dirty="0"/>
              <a:t/>
            </a:r>
            <a:br>
              <a:rPr lang="en-US" sz="2700" dirty="0"/>
            </a:br>
            <a:r>
              <a:rPr lang="en-US" sz="2700" dirty="0"/>
              <a:t/>
            </a:r>
            <a:br>
              <a:rPr lang="en-US" sz="2700" dirty="0"/>
            </a:br>
            <a:r>
              <a:rPr lang="en-US" sz="2700" dirty="0"/>
              <a:t/>
            </a:r>
            <a:br>
              <a:rPr lang="en-US" sz="2700" dirty="0"/>
            </a:br>
            <a:r>
              <a:rPr lang="en-US" sz="3100" b="1" dirty="0">
                <a:solidFill>
                  <a:schemeClr val="accent1"/>
                </a:solidFill>
                <a:latin typeface="Times New Roman" panose="02020603050405020304" pitchFamily="18" charset="0"/>
                <a:cs typeface="Times New Roman" panose="02020603050405020304" pitchFamily="18" charset="0"/>
              </a:rPr>
              <a:t>Step 4:</a:t>
            </a:r>
            <a:r>
              <a:rPr lang="en-US" sz="2700" dirty="0"/>
              <a:t/>
            </a:r>
            <a:br>
              <a:rPr lang="en-US" sz="2700" dirty="0"/>
            </a:br>
            <a:r>
              <a:rPr lang="en-US" sz="2200" dirty="0">
                <a:latin typeface="Times New Roman" panose="02020603050405020304" pitchFamily="18" charset="0"/>
                <a:cs typeface="Times New Roman" panose="02020603050405020304" pitchFamily="18" charset="0"/>
              </a:rPr>
              <a:t>Phone Number: You have to fill your phone number</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You will be filled up your date of birth, the first time you were born in the last day and the last year, all these details are necessary. </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Gender: If you are a boy in a gender then Male and girl, then select Female. </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Click the Next button</a:t>
            </a:r>
            <a:r>
              <a:rPr lang="en-US" sz="2700" dirty="0">
                <a:latin typeface="Times New Roman" panose="02020603050405020304" pitchFamily="18" charset="0"/>
                <a:cs typeface="Times New Roman" panose="02020603050405020304" pitchFamily="18" charset="0"/>
              </a:rPr>
              <a:t>.  </a:t>
            </a:r>
            <a:r>
              <a:rPr lang="en-US" sz="2700" dirty="0"/>
              <a:t/>
            </a:r>
            <a:br>
              <a:rPr lang="en-US" sz="2700" dirty="0"/>
            </a:br>
            <a:r>
              <a:rPr lang="en-US" dirty="0"/>
              <a:t/>
            </a:r>
            <a:br>
              <a:rPr lang="en-US" dirty="0"/>
            </a:br>
            <a:endParaRPr lang="en-IN" dirty="0"/>
          </a:p>
        </p:txBody>
      </p:sp>
      <p:pic>
        <p:nvPicPr>
          <p:cNvPr id="7170" name="Picture 2" descr="How to create email id">
            <a:extLst>
              <a:ext uri="{FF2B5EF4-FFF2-40B4-BE49-F238E27FC236}">
                <a16:creationId xmlns="" xmlns:a16="http://schemas.microsoft.com/office/drawing/2014/main" id="{82D39A3E-4C34-407A-9AD9-078D2319EC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49827" y="2323070"/>
            <a:ext cx="6524367" cy="4040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082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DAD285-1EA8-42E1-AE93-D7BC36DA254E}"/>
              </a:ext>
            </a:extLst>
          </p:cNvPr>
          <p:cNvSpPr>
            <a:spLocks noGrp="1"/>
          </p:cNvSpPr>
          <p:nvPr>
            <p:ph type="title"/>
          </p:nvPr>
        </p:nvSpPr>
        <p:spPr>
          <a:xfrm>
            <a:off x="1122405" y="457200"/>
            <a:ext cx="10515600" cy="1325563"/>
          </a:xfrm>
        </p:spPr>
        <p:txBody>
          <a:bodyPr>
            <a:noAutofit/>
          </a:bodyPr>
          <a:lstStyle/>
          <a:p>
            <a:r>
              <a:rPr lang="en-US" sz="2800" dirty="0">
                <a:solidFill>
                  <a:schemeClr val="accent1"/>
                </a:solidFill>
                <a:latin typeface="Times New Roman" panose="02020603050405020304" pitchFamily="18" charset="0"/>
                <a:cs typeface="Times New Roman" panose="02020603050405020304" pitchFamily="18" charset="0"/>
              </a:rPr>
              <a:t>Step 5:  </a:t>
            </a:r>
            <a:r>
              <a:rPr lang="en-US" sz="2400" dirty="0"/>
              <a:t/>
            </a:r>
            <a:br>
              <a:rPr lang="en-US" sz="2400" dirty="0"/>
            </a:br>
            <a:r>
              <a:rPr lang="en-US" sz="2000" dirty="0">
                <a:latin typeface="Times New Roman" panose="02020603050405020304" pitchFamily="18" charset="0"/>
                <a:cs typeface="Times New Roman" panose="02020603050405020304" pitchFamily="18" charset="0"/>
              </a:rPr>
              <a:t>In this step, Google will verify your mobile number. And will send a 6 digit code on your mobile. By filling out the code you can get the mobile number verified. After the verification click on Next button</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pic>
        <p:nvPicPr>
          <p:cNvPr id="8194" name="Picture 2" descr="How to create email id">
            <a:extLst>
              <a:ext uri="{FF2B5EF4-FFF2-40B4-BE49-F238E27FC236}">
                <a16:creationId xmlns="" xmlns:a16="http://schemas.microsoft.com/office/drawing/2014/main" id="{5A53079D-5246-4CD1-89E6-95EE9954748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7850" y="1958181"/>
            <a:ext cx="6870356" cy="4442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30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83AF7B-AC78-4191-A120-7AF1B2AE041F}"/>
              </a:ext>
            </a:extLst>
          </p:cNvPr>
          <p:cNvSpPr>
            <a:spLocks noGrp="1"/>
          </p:cNvSpPr>
          <p:nvPr>
            <p:ph type="title"/>
          </p:nvPr>
        </p:nvSpPr>
        <p:spPr/>
        <p:txBody>
          <a:bodyPr>
            <a:noAutofit/>
          </a:bodyPr>
          <a:lstStyle/>
          <a:p>
            <a:r>
              <a:rPr lang="en-US" sz="2800" b="1" dirty="0">
                <a:solidFill>
                  <a:schemeClr val="accent1"/>
                </a:solidFill>
                <a:latin typeface="Times New Roman" panose="02020603050405020304" pitchFamily="18" charset="0"/>
                <a:cs typeface="Times New Roman" panose="02020603050405020304" pitchFamily="18" charset="0"/>
              </a:rPr>
              <a:t>Step 6:  </a:t>
            </a:r>
            <a:r>
              <a:rPr lang="en-US" sz="2400" dirty="0"/>
              <a:t/>
            </a:r>
            <a:br>
              <a:rPr lang="en-US" sz="2400" dirty="0"/>
            </a:br>
            <a:r>
              <a:rPr lang="en-US" sz="2000" dirty="0">
                <a:latin typeface="Times New Roman" panose="02020603050405020304" pitchFamily="18" charset="0"/>
                <a:cs typeface="Times New Roman" panose="02020603050405020304" pitchFamily="18" charset="0"/>
              </a:rPr>
              <a:t>Now you will open a new window in this window, in this window you will need to read Google’s term and condition and click on ‘I Accept’.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Then your e-mail id created successfully</a:t>
            </a:r>
            <a:r>
              <a:rPr lang="en-US" sz="2400" dirty="0"/>
              <a:t/>
            </a:r>
            <a:br>
              <a:rPr lang="en-US" sz="2400" dirty="0"/>
            </a:br>
            <a:endParaRPr lang="en-IN" sz="2400" dirty="0"/>
          </a:p>
        </p:txBody>
      </p:sp>
      <p:pic>
        <p:nvPicPr>
          <p:cNvPr id="9218" name="Picture 2" descr="Email id kaise banaye">
            <a:extLst>
              <a:ext uri="{FF2B5EF4-FFF2-40B4-BE49-F238E27FC236}">
                <a16:creationId xmlns="" xmlns:a16="http://schemas.microsoft.com/office/drawing/2014/main" id="{BB1D579E-B399-4ECD-8DA7-25253E4B88C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2054" y="1825624"/>
            <a:ext cx="6301945" cy="457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409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145</Words>
  <Application>Microsoft Office PowerPoint</Application>
  <PresentationFormat>Custom</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How to create an e-mail id ?</vt:lpstr>
      <vt:lpstr>    Step 1:  First of all, open your laptop or computer’s browser and type Google in Address Bar as shown in the below image  </vt:lpstr>
      <vt:lpstr> Step 2:   Google’s screen will open and something like this will open in front of you. Click on the right side Gmail will appear. </vt:lpstr>
      <vt:lpstr>                              Step 3: Now a form will open in front of you in the new window which will read to fill you with something like this.   In First Name: you get the first word  Your Last Word in the Last Name </vt:lpstr>
      <vt:lpstr>   Step 4: Phone Number: You have to fill your phone number You will be filled up your date of birth, the first time you were born in the last day and the last year, all these details are necessary.  Gender: If you are a boy in a gender then Male and girl, then select Female.  Click the Next button.    </vt:lpstr>
      <vt:lpstr>Step 5:   In this step, Google will verify your mobile number. And will send a 6 digit code on your mobile. By filling out the code you can get the mobile number verified. After the verification click on Next button </vt:lpstr>
      <vt:lpstr>Step 6:   Now you will open a new window in this window, in this window you will need to read Google’s term and condition and click on ‘I Accept’.  Then your e-mail id created successfully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dc:title>
  <dc:creator>Nivedha</dc:creator>
  <cp:lastModifiedBy>Dinesh</cp:lastModifiedBy>
  <cp:revision>21</cp:revision>
  <dcterms:created xsi:type="dcterms:W3CDTF">2020-05-22T16:50:55Z</dcterms:created>
  <dcterms:modified xsi:type="dcterms:W3CDTF">2020-05-24T07:47:12Z</dcterms:modified>
</cp:coreProperties>
</file>