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sldIdLst>
    <p:sldId id="258" r:id="rId2"/>
    <p:sldId id="260" r:id="rId3"/>
    <p:sldId id="261" r:id="rId4"/>
    <p:sldId id="257" r:id="rId5"/>
    <p:sldId id="259"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714D1-A21D-41B9-BECA-3DCAABF8F18B}"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8DFF19E0-F8E7-4697-B0A2-9C2C11F3E109}">
      <dgm:prSet/>
      <dgm:spPr/>
      <dgm:t>
        <a:bodyPr/>
        <a:lstStyle/>
        <a:p>
          <a:pPr rtl="0"/>
          <a:r>
            <a:rPr lang="en-US" dirty="0" smtClean="0"/>
            <a:t>Facilitating transactions (exchange of goods and services) in the economy.</a:t>
          </a:r>
          <a:endParaRPr lang="en-US" dirty="0"/>
        </a:p>
      </dgm:t>
    </dgm:pt>
    <dgm:pt modelId="{B3E8EC7C-0904-42BA-9936-77F3E27B11BB}" type="parTrans" cxnId="{A5652E93-8667-48FA-8327-5A9D04216868}">
      <dgm:prSet/>
      <dgm:spPr/>
      <dgm:t>
        <a:bodyPr/>
        <a:lstStyle/>
        <a:p>
          <a:endParaRPr lang="en-US"/>
        </a:p>
      </dgm:t>
    </dgm:pt>
    <dgm:pt modelId="{CB483F74-F646-4505-9C2A-89E5C8CDEF9A}" type="sibTrans" cxnId="{A5652E93-8667-48FA-8327-5A9D04216868}">
      <dgm:prSet/>
      <dgm:spPr/>
      <dgm:t>
        <a:bodyPr/>
        <a:lstStyle/>
        <a:p>
          <a:endParaRPr lang="en-US"/>
        </a:p>
      </dgm:t>
    </dgm:pt>
    <dgm:pt modelId="{03C69236-6728-4795-9A28-BFADC33F796A}">
      <dgm:prSet/>
      <dgm:spPr/>
      <dgm:t>
        <a:bodyPr/>
        <a:lstStyle/>
        <a:p>
          <a:pPr rtl="0"/>
          <a:endParaRPr lang="en-US"/>
        </a:p>
      </dgm:t>
    </dgm:pt>
    <dgm:pt modelId="{DCB1EF8A-D041-4A98-ACF6-A16DC0857CE9}" type="parTrans" cxnId="{0881FB39-97B3-448B-AA72-F7F8903017AF}">
      <dgm:prSet/>
      <dgm:spPr/>
      <dgm:t>
        <a:bodyPr/>
        <a:lstStyle/>
        <a:p>
          <a:endParaRPr lang="en-US"/>
        </a:p>
      </dgm:t>
    </dgm:pt>
    <dgm:pt modelId="{9E509E14-4DCA-4CF8-AE4D-4BA5C65F1C33}" type="sibTrans" cxnId="{0881FB39-97B3-448B-AA72-F7F8903017AF}">
      <dgm:prSet/>
      <dgm:spPr/>
      <dgm:t>
        <a:bodyPr/>
        <a:lstStyle/>
        <a:p>
          <a:endParaRPr lang="en-US"/>
        </a:p>
      </dgm:t>
    </dgm:pt>
    <dgm:pt modelId="{31FC5329-171F-4726-B3C6-90A582C8B32C}">
      <dgm:prSet/>
      <dgm:spPr/>
      <dgm:t>
        <a:bodyPr/>
        <a:lstStyle/>
        <a:p>
          <a:pPr rtl="0"/>
          <a:r>
            <a:rPr lang="en-US" dirty="0" smtClean="0"/>
            <a:t>Mobilizing savings (for which the outlets would otherwise be much more limited).</a:t>
          </a:r>
          <a:endParaRPr lang="en-US" dirty="0"/>
        </a:p>
      </dgm:t>
    </dgm:pt>
    <dgm:pt modelId="{FEF13F2E-374F-4CC3-8B8A-EFE2A061F113}" type="parTrans" cxnId="{D5DCA0FD-E3AE-4B32-BF87-18687D1B8014}">
      <dgm:prSet/>
      <dgm:spPr/>
      <dgm:t>
        <a:bodyPr/>
        <a:lstStyle/>
        <a:p>
          <a:endParaRPr lang="en-US"/>
        </a:p>
      </dgm:t>
    </dgm:pt>
    <dgm:pt modelId="{13512404-6739-4CC7-A38C-942CBF92C331}" type="sibTrans" cxnId="{D5DCA0FD-E3AE-4B32-BF87-18687D1B8014}">
      <dgm:prSet/>
      <dgm:spPr/>
      <dgm:t>
        <a:bodyPr/>
        <a:lstStyle/>
        <a:p>
          <a:endParaRPr lang="en-US"/>
        </a:p>
      </dgm:t>
    </dgm:pt>
    <dgm:pt modelId="{A1F6AE81-2C01-4A48-ACC8-47A252BA1B6D}">
      <dgm:prSet/>
      <dgm:spPr/>
      <dgm:t>
        <a:bodyPr/>
        <a:lstStyle/>
        <a:p>
          <a:pPr rtl="0"/>
          <a:endParaRPr lang="en-US"/>
        </a:p>
      </dgm:t>
    </dgm:pt>
    <dgm:pt modelId="{CA586A9C-6D68-4B48-8D9D-05C90A61FB19}" type="parTrans" cxnId="{54396075-6B57-4535-9B57-67DD3706FA89}">
      <dgm:prSet/>
      <dgm:spPr/>
      <dgm:t>
        <a:bodyPr/>
        <a:lstStyle/>
        <a:p>
          <a:endParaRPr lang="en-US"/>
        </a:p>
      </dgm:t>
    </dgm:pt>
    <dgm:pt modelId="{F19D077C-3546-4899-AD36-8FB0C82E56F0}" type="sibTrans" cxnId="{54396075-6B57-4535-9B57-67DD3706FA89}">
      <dgm:prSet/>
      <dgm:spPr/>
      <dgm:t>
        <a:bodyPr/>
        <a:lstStyle/>
        <a:p>
          <a:endParaRPr lang="en-US"/>
        </a:p>
      </dgm:t>
    </dgm:pt>
    <dgm:pt modelId="{D176E3A4-E100-42E4-9EA7-91C64C724398}">
      <dgm:prSet/>
      <dgm:spPr/>
      <dgm:t>
        <a:bodyPr/>
        <a:lstStyle/>
        <a:p>
          <a:pPr rtl="0"/>
          <a:r>
            <a:rPr lang="en-US" smtClean="0"/>
            <a:t>Allocating capital funds (notably to finance productive investment).</a:t>
          </a:r>
          <a:endParaRPr lang="en-US"/>
        </a:p>
      </dgm:t>
    </dgm:pt>
    <dgm:pt modelId="{B7D78CDA-3B58-4B55-A9F6-FBE573B44020}" type="parTrans" cxnId="{672A072B-044A-4D2A-B170-9843046E1D6D}">
      <dgm:prSet/>
      <dgm:spPr/>
      <dgm:t>
        <a:bodyPr/>
        <a:lstStyle/>
        <a:p>
          <a:endParaRPr lang="en-US"/>
        </a:p>
      </dgm:t>
    </dgm:pt>
    <dgm:pt modelId="{15173C9E-9A70-46FB-965A-301F0E16B5C4}" type="sibTrans" cxnId="{672A072B-044A-4D2A-B170-9843046E1D6D}">
      <dgm:prSet/>
      <dgm:spPr/>
      <dgm:t>
        <a:bodyPr/>
        <a:lstStyle/>
        <a:p>
          <a:endParaRPr lang="en-US"/>
        </a:p>
      </dgm:t>
    </dgm:pt>
    <dgm:pt modelId="{619F3157-DA63-4691-9067-07A683A85A19}">
      <dgm:prSet/>
      <dgm:spPr/>
      <dgm:t>
        <a:bodyPr/>
        <a:lstStyle/>
        <a:p>
          <a:pPr rtl="0"/>
          <a:endParaRPr lang="en-US"/>
        </a:p>
      </dgm:t>
    </dgm:pt>
    <dgm:pt modelId="{105949AD-01D1-42B2-A610-6DD4DBA3EE95}" type="parTrans" cxnId="{46E9A67E-78B0-473C-817B-5C6235CBA7BF}">
      <dgm:prSet/>
      <dgm:spPr/>
      <dgm:t>
        <a:bodyPr/>
        <a:lstStyle/>
        <a:p>
          <a:endParaRPr lang="en-US"/>
        </a:p>
      </dgm:t>
    </dgm:pt>
    <dgm:pt modelId="{1AC1C9F1-4983-4F6B-9EC2-A127392FA556}" type="sibTrans" cxnId="{46E9A67E-78B0-473C-817B-5C6235CBA7BF}">
      <dgm:prSet/>
      <dgm:spPr/>
      <dgm:t>
        <a:bodyPr/>
        <a:lstStyle/>
        <a:p>
          <a:endParaRPr lang="en-US"/>
        </a:p>
      </dgm:t>
    </dgm:pt>
    <dgm:pt modelId="{2DCFB3D6-B968-4371-BE78-C03E6783F234}">
      <dgm:prSet/>
      <dgm:spPr/>
      <dgm:t>
        <a:bodyPr/>
        <a:lstStyle/>
        <a:p>
          <a:pPr rtl="0"/>
          <a:r>
            <a:rPr lang="en-US" dirty="0" smtClean="0"/>
            <a:t>Monitoring managers (so that the funds allocated will be spent as envisaged).</a:t>
          </a:r>
          <a:endParaRPr lang="en-US" dirty="0"/>
        </a:p>
      </dgm:t>
    </dgm:pt>
    <dgm:pt modelId="{8559DA04-9402-4BF4-8647-F43B6A454FA4}" type="parTrans" cxnId="{649CFB4F-9838-454A-BA6B-87BE1AD5B3D6}">
      <dgm:prSet/>
      <dgm:spPr/>
      <dgm:t>
        <a:bodyPr/>
        <a:lstStyle/>
        <a:p>
          <a:endParaRPr lang="en-US"/>
        </a:p>
      </dgm:t>
    </dgm:pt>
    <dgm:pt modelId="{4E96523B-4390-4C06-B0EB-76496558BD18}" type="sibTrans" cxnId="{649CFB4F-9838-454A-BA6B-87BE1AD5B3D6}">
      <dgm:prSet/>
      <dgm:spPr/>
      <dgm:t>
        <a:bodyPr/>
        <a:lstStyle/>
        <a:p>
          <a:endParaRPr lang="en-US"/>
        </a:p>
      </dgm:t>
    </dgm:pt>
    <dgm:pt modelId="{DB22A756-5F32-4E32-880C-370531803909}">
      <dgm:prSet/>
      <dgm:spPr/>
      <dgm:t>
        <a:bodyPr/>
        <a:lstStyle/>
        <a:p>
          <a:pPr rtl="0"/>
          <a:endParaRPr lang="en-US"/>
        </a:p>
      </dgm:t>
    </dgm:pt>
    <dgm:pt modelId="{26257E6D-7E50-4365-9F09-642275981E0C}" type="parTrans" cxnId="{85D93078-09C8-49CF-9100-D4BB986635BE}">
      <dgm:prSet/>
      <dgm:spPr/>
      <dgm:t>
        <a:bodyPr/>
        <a:lstStyle/>
        <a:p>
          <a:endParaRPr lang="en-US"/>
        </a:p>
      </dgm:t>
    </dgm:pt>
    <dgm:pt modelId="{FBE72CE3-BB5C-4A10-9370-4AE51484E60C}" type="sibTrans" cxnId="{85D93078-09C8-49CF-9100-D4BB986635BE}">
      <dgm:prSet/>
      <dgm:spPr/>
      <dgm:t>
        <a:bodyPr/>
        <a:lstStyle/>
        <a:p>
          <a:endParaRPr lang="en-US"/>
        </a:p>
      </dgm:t>
    </dgm:pt>
    <dgm:pt modelId="{8401001B-6D1F-432B-9C41-1C709ACEBD67}">
      <dgm:prSet/>
      <dgm:spPr/>
      <dgm:t>
        <a:bodyPr/>
        <a:lstStyle/>
        <a:p>
          <a:pPr rtl="0"/>
          <a:r>
            <a:rPr lang="en-US" smtClean="0"/>
            <a:t>Transforming risk (reducing it through aggregation and enabling it to be carried by those more willing to bear it).</a:t>
          </a:r>
          <a:endParaRPr lang="en-US"/>
        </a:p>
      </dgm:t>
    </dgm:pt>
    <dgm:pt modelId="{26C72481-4C6A-498E-8FCE-05D5BF2667FC}" type="parTrans" cxnId="{593AFF25-419C-4DB3-ADB8-70B27E344F43}">
      <dgm:prSet/>
      <dgm:spPr/>
      <dgm:t>
        <a:bodyPr/>
        <a:lstStyle/>
        <a:p>
          <a:endParaRPr lang="en-US"/>
        </a:p>
      </dgm:t>
    </dgm:pt>
    <dgm:pt modelId="{4081AFB7-D7F6-4B68-A6DA-ADCEFD63B641}" type="sibTrans" cxnId="{593AFF25-419C-4DB3-ADB8-70B27E344F43}">
      <dgm:prSet/>
      <dgm:spPr/>
      <dgm:t>
        <a:bodyPr/>
        <a:lstStyle/>
        <a:p>
          <a:endParaRPr lang="en-US"/>
        </a:p>
      </dgm:t>
    </dgm:pt>
    <dgm:pt modelId="{F791A93F-9AD6-4970-9796-3B994A07F55A}" type="pres">
      <dgm:prSet presAssocID="{5C9714D1-A21D-41B9-BECA-3DCAABF8F18B}" presName="linear" presStyleCnt="0">
        <dgm:presLayoutVars>
          <dgm:dir/>
          <dgm:resizeHandles val="exact"/>
        </dgm:presLayoutVars>
      </dgm:prSet>
      <dgm:spPr/>
      <dgm:t>
        <a:bodyPr/>
        <a:lstStyle/>
        <a:p>
          <a:endParaRPr lang="en-US"/>
        </a:p>
      </dgm:t>
    </dgm:pt>
    <dgm:pt modelId="{C820519B-1879-4671-BEB0-C0E0761C3D25}" type="pres">
      <dgm:prSet presAssocID="{8DFF19E0-F8E7-4697-B0A2-9C2C11F3E109}" presName="comp" presStyleCnt="0"/>
      <dgm:spPr/>
    </dgm:pt>
    <dgm:pt modelId="{6EB3546D-140A-445E-9BEA-7E4928D421CA}" type="pres">
      <dgm:prSet presAssocID="{8DFF19E0-F8E7-4697-B0A2-9C2C11F3E109}" presName="box" presStyleLbl="node1" presStyleIdx="0" presStyleCnt="5"/>
      <dgm:spPr/>
      <dgm:t>
        <a:bodyPr/>
        <a:lstStyle/>
        <a:p>
          <a:endParaRPr lang="en-US"/>
        </a:p>
      </dgm:t>
    </dgm:pt>
    <dgm:pt modelId="{A3CB6488-350C-4710-9ED5-B799E3C38E0E}" type="pres">
      <dgm:prSet presAssocID="{8DFF19E0-F8E7-4697-B0A2-9C2C11F3E109}" presName="img" presStyleLbl="fgImgPlace1" presStyleIdx="0" presStyleCnt="5" custLinFactNeighborX="-3190" custLinFactNeighborY="-4051"/>
      <dgm:spPr>
        <a:blipFill rotWithShape="1">
          <a:blip xmlns:r="http://schemas.openxmlformats.org/officeDocument/2006/relationships" r:embed="rId1"/>
          <a:stretch>
            <a:fillRect/>
          </a:stretch>
        </a:blipFill>
      </dgm:spPr>
    </dgm:pt>
    <dgm:pt modelId="{24099229-A89B-4D30-BDC5-586E0AD72BC5}" type="pres">
      <dgm:prSet presAssocID="{8DFF19E0-F8E7-4697-B0A2-9C2C11F3E109}" presName="text" presStyleLbl="node1" presStyleIdx="0" presStyleCnt="5">
        <dgm:presLayoutVars>
          <dgm:bulletEnabled val="1"/>
        </dgm:presLayoutVars>
      </dgm:prSet>
      <dgm:spPr/>
      <dgm:t>
        <a:bodyPr/>
        <a:lstStyle/>
        <a:p>
          <a:endParaRPr lang="en-US"/>
        </a:p>
      </dgm:t>
    </dgm:pt>
    <dgm:pt modelId="{FC624C90-1D55-4923-AD4A-52712FBE1A2D}" type="pres">
      <dgm:prSet presAssocID="{CB483F74-F646-4505-9C2A-89E5C8CDEF9A}" presName="spacer" presStyleCnt="0"/>
      <dgm:spPr/>
    </dgm:pt>
    <dgm:pt modelId="{B0D79B85-B240-4960-88CC-DBE2C276FF35}" type="pres">
      <dgm:prSet presAssocID="{03C69236-6728-4795-9A28-BFADC33F796A}" presName="comp" presStyleCnt="0"/>
      <dgm:spPr/>
    </dgm:pt>
    <dgm:pt modelId="{CF909566-2E5C-4C88-967E-D0471A818B2B}" type="pres">
      <dgm:prSet presAssocID="{03C69236-6728-4795-9A28-BFADC33F796A}" presName="box" presStyleLbl="node1" presStyleIdx="1" presStyleCnt="5"/>
      <dgm:spPr/>
      <dgm:t>
        <a:bodyPr/>
        <a:lstStyle/>
        <a:p>
          <a:endParaRPr lang="en-US"/>
        </a:p>
      </dgm:t>
    </dgm:pt>
    <dgm:pt modelId="{E04F742F-50EB-4062-969A-F656FFADE994}" type="pres">
      <dgm:prSet presAssocID="{03C69236-6728-4795-9A28-BFADC33F796A}" presName="img" presStyleLbl="fgImgPlace1" presStyleIdx="1" presStyleCnt="5"/>
      <dgm:spPr>
        <a:blipFill rotWithShape="1">
          <a:blip xmlns:r="http://schemas.openxmlformats.org/officeDocument/2006/relationships" r:embed="rId1"/>
          <a:stretch>
            <a:fillRect/>
          </a:stretch>
        </a:blipFill>
      </dgm:spPr>
    </dgm:pt>
    <dgm:pt modelId="{19B95182-C3A5-458A-B618-8569CA3EA4F8}" type="pres">
      <dgm:prSet presAssocID="{03C69236-6728-4795-9A28-BFADC33F796A}" presName="text" presStyleLbl="node1" presStyleIdx="1" presStyleCnt="5">
        <dgm:presLayoutVars>
          <dgm:bulletEnabled val="1"/>
        </dgm:presLayoutVars>
      </dgm:prSet>
      <dgm:spPr/>
      <dgm:t>
        <a:bodyPr/>
        <a:lstStyle/>
        <a:p>
          <a:endParaRPr lang="en-US"/>
        </a:p>
      </dgm:t>
    </dgm:pt>
    <dgm:pt modelId="{7375FD7B-DDDE-4BB0-9E56-C2B60CE2B81C}" type="pres">
      <dgm:prSet presAssocID="{9E509E14-4DCA-4CF8-AE4D-4BA5C65F1C33}" presName="spacer" presStyleCnt="0"/>
      <dgm:spPr/>
    </dgm:pt>
    <dgm:pt modelId="{312B0CA2-43AE-4D18-917E-05D3FA261472}" type="pres">
      <dgm:prSet presAssocID="{A1F6AE81-2C01-4A48-ACC8-47A252BA1B6D}" presName="comp" presStyleCnt="0"/>
      <dgm:spPr/>
    </dgm:pt>
    <dgm:pt modelId="{EA0089D4-72F9-4198-8D3C-17E0C3C529BF}" type="pres">
      <dgm:prSet presAssocID="{A1F6AE81-2C01-4A48-ACC8-47A252BA1B6D}" presName="box" presStyleLbl="node1" presStyleIdx="2" presStyleCnt="5"/>
      <dgm:spPr/>
      <dgm:t>
        <a:bodyPr/>
        <a:lstStyle/>
        <a:p>
          <a:endParaRPr lang="en-US"/>
        </a:p>
      </dgm:t>
    </dgm:pt>
    <dgm:pt modelId="{7BEDEBBB-70EA-49B8-AAAD-5F3F31B05F9F}" type="pres">
      <dgm:prSet presAssocID="{A1F6AE81-2C01-4A48-ACC8-47A252BA1B6D}" presName="img" presStyleLbl="fgImgPlace1" presStyleIdx="2" presStyleCnt="5"/>
      <dgm:spPr>
        <a:blipFill rotWithShape="1">
          <a:blip xmlns:r="http://schemas.openxmlformats.org/officeDocument/2006/relationships" r:embed="rId1"/>
          <a:stretch>
            <a:fillRect/>
          </a:stretch>
        </a:blipFill>
      </dgm:spPr>
    </dgm:pt>
    <dgm:pt modelId="{6337815B-9423-4BA9-B01A-3B3ED40A4CFB}" type="pres">
      <dgm:prSet presAssocID="{A1F6AE81-2C01-4A48-ACC8-47A252BA1B6D}" presName="text" presStyleLbl="node1" presStyleIdx="2" presStyleCnt="5">
        <dgm:presLayoutVars>
          <dgm:bulletEnabled val="1"/>
        </dgm:presLayoutVars>
      </dgm:prSet>
      <dgm:spPr/>
      <dgm:t>
        <a:bodyPr/>
        <a:lstStyle/>
        <a:p>
          <a:endParaRPr lang="en-US"/>
        </a:p>
      </dgm:t>
    </dgm:pt>
    <dgm:pt modelId="{5FE85975-A600-47C5-87EF-4F469712DB47}" type="pres">
      <dgm:prSet presAssocID="{F19D077C-3546-4899-AD36-8FB0C82E56F0}" presName="spacer" presStyleCnt="0"/>
      <dgm:spPr/>
    </dgm:pt>
    <dgm:pt modelId="{82801DAF-EE32-48B9-BBF6-B53CB3582CD9}" type="pres">
      <dgm:prSet presAssocID="{619F3157-DA63-4691-9067-07A683A85A19}" presName="comp" presStyleCnt="0"/>
      <dgm:spPr/>
    </dgm:pt>
    <dgm:pt modelId="{C09988D9-0C05-4B9F-B535-98733EB53002}" type="pres">
      <dgm:prSet presAssocID="{619F3157-DA63-4691-9067-07A683A85A19}" presName="box" presStyleLbl="node1" presStyleIdx="3" presStyleCnt="5"/>
      <dgm:spPr/>
      <dgm:t>
        <a:bodyPr/>
        <a:lstStyle/>
        <a:p>
          <a:endParaRPr lang="en-US"/>
        </a:p>
      </dgm:t>
    </dgm:pt>
    <dgm:pt modelId="{061BE972-DF08-41D6-BBD9-EBCCB8B8F774}" type="pres">
      <dgm:prSet presAssocID="{619F3157-DA63-4691-9067-07A683A85A19}" presName="img" presStyleLbl="fgImgPlace1" presStyleIdx="3" presStyleCnt="5"/>
      <dgm:spPr>
        <a:blipFill rotWithShape="1">
          <a:blip xmlns:r="http://schemas.openxmlformats.org/officeDocument/2006/relationships" r:embed="rId1"/>
          <a:stretch>
            <a:fillRect/>
          </a:stretch>
        </a:blipFill>
      </dgm:spPr>
    </dgm:pt>
    <dgm:pt modelId="{5E8A61AD-7FB2-406D-B9A3-78C096DCA3FE}" type="pres">
      <dgm:prSet presAssocID="{619F3157-DA63-4691-9067-07A683A85A19}" presName="text" presStyleLbl="node1" presStyleIdx="3" presStyleCnt="5">
        <dgm:presLayoutVars>
          <dgm:bulletEnabled val="1"/>
        </dgm:presLayoutVars>
      </dgm:prSet>
      <dgm:spPr/>
      <dgm:t>
        <a:bodyPr/>
        <a:lstStyle/>
        <a:p>
          <a:endParaRPr lang="en-US"/>
        </a:p>
      </dgm:t>
    </dgm:pt>
    <dgm:pt modelId="{64133455-3B4C-4F81-8279-AB47532F375E}" type="pres">
      <dgm:prSet presAssocID="{1AC1C9F1-4983-4F6B-9EC2-A127392FA556}" presName="spacer" presStyleCnt="0"/>
      <dgm:spPr/>
    </dgm:pt>
    <dgm:pt modelId="{EAAF0714-9CB7-4D04-9902-EDB9D5273FD7}" type="pres">
      <dgm:prSet presAssocID="{DB22A756-5F32-4E32-880C-370531803909}" presName="comp" presStyleCnt="0"/>
      <dgm:spPr/>
    </dgm:pt>
    <dgm:pt modelId="{95E64C3B-E560-4493-BC04-77DE80E58988}" type="pres">
      <dgm:prSet presAssocID="{DB22A756-5F32-4E32-880C-370531803909}" presName="box" presStyleLbl="node1" presStyleIdx="4" presStyleCnt="5"/>
      <dgm:spPr/>
      <dgm:t>
        <a:bodyPr/>
        <a:lstStyle/>
        <a:p>
          <a:endParaRPr lang="en-US"/>
        </a:p>
      </dgm:t>
    </dgm:pt>
    <dgm:pt modelId="{31943B46-2E30-4250-9486-00FE3BD496DF}" type="pres">
      <dgm:prSet presAssocID="{DB22A756-5F32-4E32-880C-370531803909}" presName="img" presStyleLbl="fgImgPlace1" presStyleIdx="4" presStyleCnt="5"/>
      <dgm:spPr>
        <a:blipFill rotWithShape="1">
          <a:blip xmlns:r="http://schemas.openxmlformats.org/officeDocument/2006/relationships" r:embed="rId1"/>
          <a:stretch>
            <a:fillRect/>
          </a:stretch>
        </a:blipFill>
      </dgm:spPr>
    </dgm:pt>
    <dgm:pt modelId="{2CF8153B-05B4-4398-AD8B-8167B6EEDB03}" type="pres">
      <dgm:prSet presAssocID="{DB22A756-5F32-4E32-880C-370531803909}" presName="text" presStyleLbl="node1" presStyleIdx="4" presStyleCnt="5">
        <dgm:presLayoutVars>
          <dgm:bulletEnabled val="1"/>
        </dgm:presLayoutVars>
      </dgm:prSet>
      <dgm:spPr/>
      <dgm:t>
        <a:bodyPr/>
        <a:lstStyle/>
        <a:p>
          <a:endParaRPr lang="en-US"/>
        </a:p>
      </dgm:t>
    </dgm:pt>
  </dgm:ptLst>
  <dgm:cxnLst>
    <dgm:cxn modelId="{593AFF25-419C-4DB3-ADB8-70B27E344F43}" srcId="{DB22A756-5F32-4E32-880C-370531803909}" destId="{8401001B-6D1F-432B-9C41-1C709ACEBD67}" srcOrd="0" destOrd="0" parTransId="{26C72481-4C6A-498E-8FCE-05D5BF2667FC}" sibTransId="{4081AFB7-D7F6-4B68-A6DA-ADCEFD63B641}"/>
    <dgm:cxn modelId="{EBDD81DE-AC4B-4663-8E7A-980CD3CEEAD1}" type="presOf" srcId="{5C9714D1-A21D-41B9-BECA-3DCAABF8F18B}" destId="{F791A93F-9AD6-4970-9796-3B994A07F55A}" srcOrd="0" destOrd="0" presId="urn:microsoft.com/office/officeart/2005/8/layout/vList4"/>
    <dgm:cxn modelId="{85D93078-09C8-49CF-9100-D4BB986635BE}" srcId="{5C9714D1-A21D-41B9-BECA-3DCAABF8F18B}" destId="{DB22A756-5F32-4E32-880C-370531803909}" srcOrd="4" destOrd="0" parTransId="{26257E6D-7E50-4365-9F09-642275981E0C}" sibTransId="{FBE72CE3-BB5C-4A10-9370-4AE51484E60C}"/>
    <dgm:cxn modelId="{0881FB39-97B3-448B-AA72-F7F8903017AF}" srcId="{5C9714D1-A21D-41B9-BECA-3DCAABF8F18B}" destId="{03C69236-6728-4795-9A28-BFADC33F796A}" srcOrd="1" destOrd="0" parTransId="{DCB1EF8A-D041-4A98-ACF6-A16DC0857CE9}" sibTransId="{9E509E14-4DCA-4CF8-AE4D-4BA5C65F1C33}"/>
    <dgm:cxn modelId="{54396075-6B57-4535-9B57-67DD3706FA89}" srcId="{5C9714D1-A21D-41B9-BECA-3DCAABF8F18B}" destId="{A1F6AE81-2C01-4A48-ACC8-47A252BA1B6D}" srcOrd="2" destOrd="0" parTransId="{CA586A9C-6D68-4B48-8D9D-05C90A61FB19}" sibTransId="{F19D077C-3546-4899-AD36-8FB0C82E56F0}"/>
    <dgm:cxn modelId="{6EE6C162-ABC1-405A-9E7D-86FF15E6DCBE}" type="presOf" srcId="{D176E3A4-E100-42E4-9EA7-91C64C724398}" destId="{EA0089D4-72F9-4198-8D3C-17E0C3C529BF}" srcOrd="0" destOrd="1" presId="urn:microsoft.com/office/officeart/2005/8/layout/vList4"/>
    <dgm:cxn modelId="{A5652E93-8667-48FA-8327-5A9D04216868}" srcId="{5C9714D1-A21D-41B9-BECA-3DCAABF8F18B}" destId="{8DFF19E0-F8E7-4697-B0A2-9C2C11F3E109}" srcOrd="0" destOrd="0" parTransId="{B3E8EC7C-0904-42BA-9936-77F3E27B11BB}" sibTransId="{CB483F74-F646-4505-9C2A-89E5C8CDEF9A}"/>
    <dgm:cxn modelId="{94A0FDC4-F7A0-4472-B3A8-A010FA77827D}" type="presOf" srcId="{8401001B-6D1F-432B-9C41-1C709ACEBD67}" destId="{2CF8153B-05B4-4398-AD8B-8167B6EEDB03}" srcOrd="1" destOrd="1" presId="urn:microsoft.com/office/officeart/2005/8/layout/vList4"/>
    <dgm:cxn modelId="{D5DCA0FD-E3AE-4B32-BF87-18687D1B8014}" srcId="{03C69236-6728-4795-9A28-BFADC33F796A}" destId="{31FC5329-171F-4726-B3C6-90A582C8B32C}" srcOrd="0" destOrd="0" parTransId="{FEF13F2E-374F-4CC3-8B8A-EFE2A061F113}" sibTransId="{13512404-6739-4CC7-A38C-942CBF92C331}"/>
    <dgm:cxn modelId="{5C437AA2-381F-43B0-9E2E-90CB43148D0B}" type="presOf" srcId="{DB22A756-5F32-4E32-880C-370531803909}" destId="{2CF8153B-05B4-4398-AD8B-8167B6EEDB03}" srcOrd="1" destOrd="0" presId="urn:microsoft.com/office/officeart/2005/8/layout/vList4"/>
    <dgm:cxn modelId="{9194BDB3-289B-45F4-9DB1-C35D698F7FC9}" type="presOf" srcId="{DB22A756-5F32-4E32-880C-370531803909}" destId="{95E64C3B-E560-4493-BC04-77DE80E58988}" srcOrd="0" destOrd="0" presId="urn:microsoft.com/office/officeart/2005/8/layout/vList4"/>
    <dgm:cxn modelId="{2F4D193E-5215-428E-80C2-A7C8C97DF9CD}" type="presOf" srcId="{2DCFB3D6-B968-4371-BE78-C03E6783F234}" destId="{C09988D9-0C05-4B9F-B535-98733EB53002}" srcOrd="0" destOrd="1" presId="urn:microsoft.com/office/officeart/2005/8/layout/vList4"/>
    <dgm:cxn modelId="{49A9B34D-007B-4E38-A318-5D13347F7D7C}" type="presOf" srcId="{A1F6AE81-2C01-4A48-ACC8-47A252BA1B6D}" destId="{6337815B-9423-4BA9-B01A-3B3ED40A4CFB}" srcOrd="1" destOrd="0" presId="urn:microsoft.com/office/officeart/2005/8/layout/vList4"/>
    <dgm:cxn modelId="{DDFB64CB-F646-4229-9B35-095F367D4E80}" type="presOf" srcId="{D176E3A4-E100-42E4-9EA7-91C64C724398}" destId="{6337815B-9423-4BA9-B01A-3B3ED40A4CFB}" srcOrd="1" destOrd="1" presId="urn:microsoft.com/office/officeart/2005/8/layout/vList4"/>
    <dgm:cxn modelId="{59C81AA3-7396-409F-8E59-47B8313E0D0C}" type="presOf" srcId="{03C69236-6728-4795-9A28-BFADC33F796A}" destId="{CF909566-2E5C-4C88-967E-D0471A818B2B}" srcOrd="0" destOrd="0" presId="urn:microsoft.com/office/officeart/2005/8/layout/vList4"/>
    <dgm:cxn modelId="{5181FB4E-842F-43DE-A5CA-B59CCF0195F4}" type="presOf" srcId="{A1F6AE81-2C01-4A48-ACC8-47A252BA1B6D}" destId="{EA0089D4-72F9-4198-8D3C-17E0C3C529BF}" srcOrd="0" destOrd="0" presId="urn:microsoft.com/office/officeart/2005/8/layout/vList4"/>
    <dgm:cxn modelId="{649CFB4F-9838-454A-BA6B-87BE1AD5B3D6}" srcId="{619F3157-DA63-4691-9067-07A683A85A19}" destId="{2DCFB3D6-B968-4371-BE78-C03E6783F234}" srcOrd="0" destOrd="0" parTransId="{8559DA04-9402-4BF4-8647-F43B6A454FA4}" sibTransId="{4E96523B-4390-4C06-B0EB-76496558BD18}"/>
    <dgm:cxn modelId="{3D0F80A9-8DB1-40DD-9B44-981BC6CEEA27}" type="presOf" srcId="{8401001B-6D1F-432B-9C41-1C709ACEBD67}" destId="{95E64C3B-E560-4493-BC04-77DE80E58988}" srcOrd="0" destOrd="1" presId="urn:microsoft.com/office/officeart/2005/8/layout/vList4"/>
    <dgm:cxn modelId="{54299E12-204D-4B48-81D4-AF381D0C019C}" type="presOf" srcId="{8DFF19E0-F8E7-4697-B0A2-9C2C11F3E109}" destId="{6EB3546D-140A-445E-9BEA-7E4928D421CA}" srcOrd="0" destOrd="0" presId="urn:microsoft.com/office/officeart/2005/8/layout/vList4"/>
    <dgm:cxn modelId="{C05C7F41-27E4-41A5-A324-6761CC90FD89}" type="presOf" srcId="{2DCFB3D6-B968-4371-BE78-C03E6783F234}" destId="{5E8A61AD-7FB2-406D-B9A3-78C096DCA3FE}" srcOrd="1" destOrd="1" presId="urn:microsoft.com/office/officeart/2005/8/layout/vList4"/>
    <dgm:cxn modelId="{CC6B23CE-87BE-41F9-8240-D1CB34EB45D3}" type="presOf" srcId="{03C69236-6728-4795-9A28-BFADC33F796A}" destId="{19B95182-C3A5-458A-B618-8569CA3EA4F8}" srcOrd="1" destOrd="0" presId="urn:microsoft.com/office/officeart/2005/8/layout/vList4"/>
    <dgm:cxn modelId="{46E9A67E-78B0-473C-817B-5C6235CBA7BF}" srcId="{5C9714D1-A21D-41B9-BECA-3DCAABF8F18B}" destId="{619F3157-DA63-4691-9067-07A683A85A19}" srcOrd="3" destOrd="0" parTransId="{105949AD-01D1-42B2-A610-6DD4DBA3EE95}" sibTransId="{1AC1C9F1-4983-4F6B-9EC2-A127392FA556}"/>
    <dgm:cxn modelId="{19D96748-E983-4316-AFCB-E2E56A40324D}" type="presOf" srcId="{31FC5329-171F-4726-B3C6-90A582C8B32C}" destId="{CF909566-2E5C-4C88-967E-D0471A818B2B}" srcOrd="0" destOrd="1" presId="urn:microsoft.com/office/officeart/2005/8/layout/vList4"/>
    <dgm:cxn modelId="{2A13D651-7D99-42FB-91BD-442FBAF6F24D}" type="presOf" srcId="{619F3157-DA63-4691-9067-07A683A85A19}" destId="{5E8A61AD-7FB2-406D-B9A3-78C096DCA3FE}" srcOrd="1" destOrd="0" presId="urn:microsoft.com/office/officeart/2005/8/layout/vList4"/>
    <dgm:cxn modelId="{672A072B-044A-4D2A-B170-9843046E1D6D}" srcId="{A1F6AE81-2C01-4A48-ACC8-47A252BA1B6D}" destId="{D176E3A4-E100-42E4-9EA7-91C64C724398}" srcOrd="0" destOrd="0" parTransId="{B7D78CDA-3B58-4B55-A9F6-FBE573B44020}" sibTransId="{15173C9E-9A70-46FB-965A-301F0E16B5C4}"/>
    <dgm:cxn modelId="{1B363CC6-1BA1-45C7-BDA0-621E724E6319}" type="presOf" srcId="{31FC5329-171F-4726-B3C6-90A582C8B32C}" destId="{19B95182-C3A5-458A-B618-8569CA3EA4F8}" srcOrd="1" destOrd="1" presId="urn:microsoft.com/office/officeart/2005/8/layout/vList4"/>
    <dgm:cxn modelId="{83667A39-344E-4AA7-B7B8-494C0429BD41}" type="presOf" srcId="{619F3157-DA63-4691-9067-07A683A85A19}" destId="{C09988D9-0C05-4B9F-B535-98733EB53002}" srcOrd="0" destOrd="0" presId="urn:microsoft.com/office/officeart/2005/8/layout/vList4"/>
    <dgm:cxn modelId="{588BDFD9-DD8C-4D0F-BE13-1CA044F63E99}" type="presOf" srcId="{8DFF19E0-F8E7-4697-B0A2-9C2C11F3E109}" destId="{24099229-A89B-4D30-BDC5-586E0AD72BC5}" srcOrd="1" destOrd="0" presId="urn:microsoft.com/office/officeart/2005/8/layout/vList4"/>
    <dgm:cxn modelId="{5873939B-EB57-4A6D-A630-EDDBCA007339}" type="presParOf" srcId="{F791A93F-9AD6-4970-9796-3B994A07F55A}" destId="{C820519B-1879-4671-BEB0-C0E0761C3D25}" srcOrd="0" destOrd="0" presId="urn:microsoft.com/office/officeart/2005/8/layout/vList4"/>
    <dgm:cxn modelId="{97A5989A-622F-49C4-95C5-37C2BB89EFE0}" type="presParOf" srcId="{C820519B-1879-4671-BEB0-C0E0761C3D25}" destId="{6EB3546D-140A-445E-9BEA-7E4928D421CA}" srcOrd="0" destOrd="0" presId="urn:microsoft.com/office/officeart/2005/8/layout/vList4"/>
    <dgm:cxn modelId="{3EA542B0-1C19-4F87-B55F-7B7D13B1CFB8}" type="presParOf" srcId="{C820519B-1879-4671-BEB0-C0E0761C3D25}" destId="{A3CB6488-350C-4710-9ED5-B799E3C38E0E}" srcOrd="1" destOrd="0" presId="urn:microsoft.com/office/officeart/2005/8/layout/vList4"/>
    <dgm:cxn modelId="{A8D471A2-3AA4-4A33-979B-7F3B7876F36A}" type="presParOf" srcId="{C820519B-1879-4671-BEB0-C0E0761C3D25}" destId="{24099229-A89B-4D30-BDC5-586E0AD72BC5}" srcOrd="2" destOrd="0" presId="urn:microsoft.com/office/officeart/2005/8/layout/vList4"/>
    <dgm:cxn modelId="{C607DA0A-CEDE-4C15-9EBA-102223E7C036}" type="presParOf" srcId="{F791A93F-9AD6-4970-9796-3B994A07F55A}" destId="{FC624C90-1D55-4923-AD4A-52712FBE1A2D}" srcOrd="1" destOrd="0" presId="urn:microsoft.com/office/officeart/2005/8/layout/vList4"/>
    <dgm:cxn modelId="{DC5D55E9-D232-48CD-8F02-85E5DB5B8BD7}" type="presParOf" srcId="{F791A93F-9AD6-4970-9796-3B994A07F55A}" destId="{B0D79B85-B240-4960-88CC-DBE2C276FF35}" srcOrd="2" destOrd="0" presId="urn:microsoft.com/office/officeart/2005/8/layout/vList4"/>
    <dgm:cxn modelId="{6E03662B-CEC4-4A88-96D5-7B07850ECB9D}" type="presParOf" srcId="{B0D79B85-B240-4960-88CC-DBE2C276FF35}" destId="{CF909566-2E5C-4C88-967E-D0471A818B2B}" srcOrd="0" destOrd="0" presId="urn:microsoft.com/office/officeart/2005/8/layout/vList4"/>
    <dgm:cxn modelId="{998D6448-507F-4365-9A8E-2CBF046975EB}" type="presParOf" srcId="{B0D79B85-B240-4960-88CC-DBE2C276FF35}" destId="{E04F742F-50EB-4062-969A-F656FFADE994}" srcOrd="1" destOrd="0" presId="urn:microsoft.com/office/officeart/2005/8/layout/vList4"/>
    <dgm:cxn modelId="{A1B28774-DD36-4812-AB53-948C3C4F3D88}" type="presParOf" srcId="{B0D79B85-B240-4960-88CC-DBE2C276FF35}" destId="{19B95182-C3A5-458A-B618-8569CA3EA4F8}" srcOrd="2" destOrd="0" presId="urn:microsoft.com/office/officeart/2005/8/layout/vList4"/>
    <dgm:cxn modelId="{C3D7BC12-8BF4-41FB-8523-83FD6D20F6B3}" type="presParOf" srcId="{F791A93F-9AD6-4970-9796-3B994A07F55A}" destId="{7375FD7B-DDDE-4BB0-9E56-C2B60CE2B81C}" srcOrd="3" destOrd="0" presId="urn:microsoft.com/office/officeart/2005/8/layout/vList4"/>
    <dgm:cxn modelId="{96398FCD-A78D-4195-AC21-AD3FA8F7BE95}" type="presParOf" srcId="{F791A93F-9AD6-4970-9796-3B994A07F55A}" destId="{312B0CA2-43AE-4D18-917E-05D3FA261472}" srcOrd="4" destOrd="0" presId="urn:microsoft.com/office/officeart/2005/8/layout/vList4"/>
    <dgm:cxn modelId="{E16A75FA-5DCA-4A32-AC94-BC1BBEF261B5}" type="presParOf" srcId="{312B0CA2-43AE-4D18-917E-05D3FA261472}" destId="{EA0089D4-72F9-4198-8D3C-17E0C3C529BF}" srcOrd="0" destOrd="0" presId="urn:microsoft.com/office/officeart/2005/8/layout/vList4"/>
    <dgm:cxn modelId="{F41B4DB6-3FF3-48AC-A216-9AD159C313FA}" type="presParOf" srcId="{312B0CA2-43AE-4D18-917E-05D3FA261472}" destId="{7BEDEBBB-70EA-49B8-AAAD-5F3F31B05F9F}" srcOrd="1" destOrd="0" presId="urn:microsoft.com/office/officeart/2005/8/layout/vList4"/>
    <dgm:cxn modelId="{C7340542-66CA-4BFE-9980-FBF9C0603719}" type="presParOf" srcId="{312B0CA2-43AE-4D18-917E-05D3FA261472}" destId="{6337815B-9423-4BA9-B01A-3B3ED40A4CFB}" srcOrd="2" destOrd="0" presId="urn:microsoft.com/office/officeart/2005/8/layout/vList4"/>
    <dgm:cxn modelId="{BCB8A621-8B8B-41DC-B686-D4299AD7CB2E}" type="presParOf" srcId="{F791A93F-9AD6-4970-9796-3B994A07F55A}" destId="{5FE85975-A600-47C5-87EF-4F469712DB47}" srcOrd="5" destOrd="0" presId="urn:microsoft.com/office/officeart/2005/8/layout/vList4"/>
    <dgm:cxn modelId="{38C45141-457C-41CA-81E1-19328D14339D}" type="presParOf" srcId="{F791A93F-9AD6-4970-9796-3B994A07F55A}" destId="{82801DAF-EE32-48B9-BBF6-B53CB3582CD9}" srcOrd="6" destOrd="0" presId="urn:microsoft.com/office/officeart/2005/8/layout/vList4"/>
    <dgm:cxn modelId="{3C0B57E7-D8CC-43B1-B6C0-B0D982A8918A}" type="presParOf" srcId="{82801DAF-EE32-48B9-BBF6-B53CB3582CD9}" destId="{C09988D9-0C05-4B9F-B535-98733EB53002}" srcOrd="0" destOrd="0" presId="urn:microsoft.com/office/officeart/2005/8/layout/vList4"/>
    <dgm:cxn modelId="{4667973F-8B4C-4589-BB69-F073A567B896}" type="presParOf" srcId="{82801DAF-EE32-48B9-BBF6-B53CB3582CD9}" destId="{061BE972-DF08-41D6-BBD9-EBCCB8B8F774}" srcOrd="1" destOrd="0" presId="urn:microsoft.com/office/officeart/2005/8/layout/vList4"/>
    <dgm:cxn modelId="{76FF259E-7BD9-4DFA-A5B8-4403669D697B}" type="presParOf" srcId="{82801DAF-EE32-48B9-BBF6-B53CB3582CD9}" destId="{5E8A61AD-7FB2-406D-B9A3-78C096DCA3FE}" srcOrd="2" destOrd="0" presId="urn:microsoft.com/office/officeart/2005/8/layout/vList4"/>
    <dgm:cxn modelId="{885FBF0D-6368-4CB1-ADC7-DD7E7C547925}" type="presParOf" srcId="{F791A93F-9AD6-4970-9796-3B994A07F55A}" destId="{64133455-3B4C-4F81-8279-AB47532F375E}" srcOrd="7" destOrd="0" presId="urn:microsoft.com/office/officeart/2005/8/layout/vList4"/>
    <dgm:cxn modelId="{5A63AF8C-FF7B-4263-99E1-4D31F0C8CD75}" type="presParOf" srcId="{F791A93F-9AD6-4970-9796-3B994A07F55A}" destId="{EAAF0714-9CB7-4D04-9902-EDB9D5273FD7}" srcOrd="8" destOrd="0" presId="urn:microsoft.com/office/officeart/2005/8/layout/vList4"/>
    <dgm:cxn modelId="{126019F4-A606-4A1B-A6D1-0A599EBAF875}" type="presParOf" srcId="{EAAF0714-9CB7-4D04-9902-EDB9D5273FD7}" destId="{95E64C3B-E560-4493-BC04-77DE80E58988}" srcOrd="0" destOrd="0" presId="urn:microsoft.com/office/officeart/2005/8/layout/vList4"/>
    <dgm:cxn modelId="{5FA664A7-F2A7-4E6A-A5C1-A1BCBBBB8338}" type="presParOf" srcId="{EAAF0714-9CB7-4D04-9902-EDB9D5273FD7}" destId="{31943B46-2E30-4250-9486-00FE3BD496DF}" srcOrd="1" destOrd="0" presId="urn:microsoft.com/office/officeart/2005/8/layout/vList4"/>
    <dgm:cxn modelId="{4A282192-3637-4D14-85B6-C51557D488E1}" type="presParOf" srcId="{EAAF0714-9CB7-4D04-9902-EDB9D5273FD7}" destId="{2CF8153B-05B4-4398-AD8B-8167B6EEDB0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288B03-3906-4F31-9FE4-D225A7879889}"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FA0705DA-B96A-4A87-8D13-1D2DC980EFD8}">
      <dgm:prSet phldrT="[Text]" custT="1"/>
      <dgm:spPr/>
      <dgm:t>
        <a:bodyPr/>
        <a:lstStyle/>
        <a:p>
          <a:r>
            <a:rPr lang="en-US" sz="1200" b="1" dirty="0" smtClean="0"/>
            <a:t>Intangibility</a:t>
          </a:r>
          <a:endParaRPr lang="en-US" sz="1200" dirty="0"/>
        </a:p>
      </dgm:t>
    </dgm:pt>
    <dgm:pt modelId="{6D6B0F29-D90A-4B74-8877-3C20595672C2}" type="parTrans" cxnId="{FEA814FC-D13D-4139-A300-9AF81932F4DF}">
      <dgm:prSet/>
      <dgm:spPr/>
      <dgm:t>
        <a:bodyPr/>
        <a:lstStyle/>
        <a:p>
          <a:endParaRPr lang="en-US"/>
        </a:p>
      </dgm:t>
    </dgm:pt>
    <dgm:pt modelId="{80B8992C-0E6D-46D8-ADB3-4F349D8ECF1C}" type="sibTrans" cxnId="{FEA814FC-D13D-4139-A300-9AF81932F4DF}">
      <dgm:prSet/>
      <dgm:spPr/>
      <dgm:t>
        <a:bodyPr/>
        <a:lstStyle/>
        <a:p>
          <a:endParaRPr lang="en-US"/>
        </a:p>
      </dgm:t>
    </dgm:pt>
    <dgm:pt modelId="{351AE5F7-87EF-4ACA-ABAE-44E9C6BFCC32}">
      <dgm:prSet phldrT="[Text]" custT="1"/>
      <dgm:spPr/>
      <dgm:t>
        <a:bodyPr/>
        <a:lstStyle/>
        <a:p>
          <a:r>
            <a:rPr lang="en-US" sz="1100" b="1" dirty="0" smtClean="0"/>
            <a:t>Inseparability</a:t>
          </a:r>
          <a:endParaRPr lang="en-US" sz="1100" dirty="0"/>
        </a:p>
      </dgm:t>
    </dgm:pt>
    <dgm:pt modelId="{A7F93A97-4908-4661-835D-DF324AFE7CF8}" type="parTrans" cxnId="{05B59065-FDDF-414B-8985-4D3B48B3F8B2}">
      <dgm:prSet/>
      <dgm:spPr/>
      <dgm:t>
        <a:bodyPr/>
        <a:lstStyle/>
        <a:p>
          <a:endParaRPr lang="en-US"/>
        </a:p>
      </dgm:t>
    </dgm:pt>
    <dgm:pt modelId="{BA68A9E6-F5FF-4EE6-9A66-31EBF631C2BC}" type="sibTrans" cxnId="{05B59065-FDDF-414B-8985-4D3B48B3F8B2}">
      <dgm:prSet/>
      <dgm:spPr/>
      <dgm:t>
        <a:bodyPr/>
        <a:lstStyle/>
        <a:p>
          <a:endParaRPr lang="en-US"/>
        </a:p>
      </dgm:t>
    </dgm:pt>
    <dgm:pt modelId="{1409C59C-D7EA-4FCD-A320-0944C3A8AD39}">
      <dgm:prSet phldrT="[Text]" custT="1"/>
      <dgm:spPr/>
      <dgm:t>
        <a:bodyPr/>
        <a:lstStyle/>
        <a:p>
          <a:r>
            <a:rPr lang="en-US" sz="1200" b="1" dirty="0" smtClean="0"/>
            <a:t>Perishability</a:t>
          </a:r>
          <a:endParaRPr lang="en-US" sz="1200" dirty="0"/>
        </a:p>
      </dgm:t>
    </dgm:pt>
    <dgm:pt modelId="{51E5CD27-17C9-448E-94FC-767FE896EF07}" type="parTrans" cxnId="{7A304729-146B-4C17-BAA7-253E1F8F019D}">
      <dgm:prSet/>
      <dgm:spPr/>
      <dgm:t>
        <a:bodyPr/>
        <a:lstStyle/>
        <a:p>
          <a:endParaRPr lang="en-US"/>
        </a:p>
      </dgm:t>
    </dgm:pt>
    <dgm:pt modelId="{D97C9BA5-A770-421E-9999-29434C5773DE}" type="sibTrans" cxnId="{7A304729-146B-4C17-BAA7-253E1F8F019D}">
      <dgm:prSet/>
      <dgm:spPr/>
      <dgm:t>
        <a:bodyPr/>
        <a:lstStyle/>
        <a:p>
          <a:endParaRPr lang="en-US"/>
        </a:p>
      </dgm:t>
    </dgm:pt>
    <dgm:pt modelId="{3AB07485-1A01-455F-8A66-A19C08574AE0}">
      <dgm:prSet phldrT="[Text]" custT="1"/>
      <dgm:spPr/>
      <dgm:t>
        <a:bodyPr/>
        <a:lstStyle/>
        <a:p>
          <a:r>
            <a:rPr lang="en-US" sz="1400" b="1" dirty="0" smtClean="0"/>
            <a:t>Variability</a:t>
          </a:r>
          <a:endParaRPr lang="en-US" sz="1400" dirty="0"/>
        </a:p>
      </dgm:t>
    </dgm:pt>
    <dgm:pt modelId="{505F6A8F-28B1-422D-9FD7-FE9835868C11}" type="parTrans" cxnId="{485249A3-C774-4832-B212-7B53CF79536A}">
      <dgm:prSet/>
      <dgm:spPr/>
      <dgm:t>
        <a:bodyPr/>
        <a:lstStyle/>
        <a:p>
          <a:endParaRPr lang="en-US"/>
        </a:p>
      </dgm:t>
    </dgm:pt>
    <dgm:pt modelId="{FF754F60-1249-4996-B5F8-A26509D30471}" type="sibTrans" cxnId="{485249A3-C774-4832-B212-7B53CF79536A}">
      <dgm:prSet/>
      <dgm:spPr/>
      <dgm:t>
        <a:bodyPr/>
        <a:lstStyle/>
        <a:p>
          <a:endParaRPr lang="en-US"/>
        </a:p>
      </dgm:t>
    </dgm:pt>
    <dgm:pt modelId="{581BFD82-02D5-49FD-BD20-01AB201FD1E0}">
      <dgm:prSet phldrT="[Text]"/>
      <dgm:spPr/>
      <dgm:t>
        <a:bodyPr/>
        <a:lstStyle/>
        <a:p>
          <a:r>
            <a:rPr lang="en-US" b="1" dirty="0" smtClean="0"/>
            <a:t>Dominance of human element</a:t>
          </a:r>
          <a:endParaRPr lang="en-US" dirty="0"/>
        </a:p>
      </dgm:t>
    </dgm:pt>
    <dgm:pt modelId="{4E192725-0CCB-4142-B7E3-C6DE77E08F55}" type="parTrans" cxnId="{183A34BD-CC05-47FF-A409-608345414AF2}">
      <dgm:prSet/>
      <dgm:spPr/>
      <dgm:t>
        <a:bodyPr/>
        <a:lstStyle/>
        <a:p>
          <a:endParaRPr lang="en-US"/>
        </a:p>
      </dgm:t>
    </dgm:pt>
    <dgm:pt modelId="{1B99F523-BC51-4331-AC4B-DBB49D22830D}" type="sibTrans" cxnId="{183A34BD-CC05-47FF-A409-608345414AF2}">
      <dgm:prSet/>
      <dgm:spPr/>
      <dgm:t>
        <a:bodyPr/>
        <a:lstStyle/>
        <a:p>
          <a:endParaRPr lang="en-US"/>
        </a:p>
      </dgm:t>
    </dgm:pt>
    <dgm:pt modelId="{8A5C3F16-36B4-43A5-9777-5C944DDA1F68}">
      <dgm:prSet/>
      <dgm:spPr/>
      <dgm:t>
        <a:bodyPr/>
        <a:lstStyle/>
        <a:p>
          <a:r>
            <a:rPr lang="en-US" b="1" dirty="0" smtClean="0"/>
            <a:t>Information based</a:t>
          </a:r>
          <a:endParaRPr lang="en-US" dirty="0"/>
        </a:p>
      </dgm:t>
    </dgm:pt>
    <dgm:pt modelId="{0E3458B2-1C55-446A-9A9E-9FF4C1BC1431}" type="parTrans" cxnId="{1225C0BC-859C-4629-A751-94FEB4F91D4D}">
      <dgm:prSet/>
      <dgm:spPr/>
      <dgm:t>
        <a:bodyPr/>
        <a:lstStyle/>
        <a:p>
          <a:endParaRPr lang="en-US"/>
        </a:p>
      </dgm:t>
    </dgm:pt>
    <dgm:pt modelId="{270FA466-2A33-45C6-AFAE-7352528D1C3D}" type="sibTrans" cxnId="{1225C0BC-859C-4629-A751-94FEB4F91D4D}">
      <dgm:prSet/>
      <dgm:spPr/>
      <dgm:t>
        <a:bodyPr/>
        <a:lstStyle/>
        <a:p>
          <a:endParaRPr lang="en-US"/>
        </a:p>
      </dgm:t>
    </dgm:pt>
    <dgm:pt modelId="{DEB7DDD5-1CDE-4EF7-B53A-BFEE4CB96B78}" type="pres">
      <dgm:prSet presAssocID="{F9288B03-3906-4F31-9FE4-D225A7879889}" presName="cycle" presStyleCnt="0">
        <dgm:presLayoutVars>
          <dgm:dir/>
          <dgm:resizeHandles val="exact"/>
        </dgm:presLayoutVars>
      </dgm:prSet>
      <dgm:spPr/>
      <dgm:t>
        <a:bodyPr/>
        <a:lstStyle/>
        <a:p>
          <a:endParaRPr lang="en-US"/>
        </a:p>
      </dgm:t>
    </dgm:pt>
    <dgm:pt modelId="{BA0BE0D4-0BB6-4C5D-8D07-19D9332EAA99}" type="pres">
      <dgm:prSet presAssocID="{FA0705DA-B96A-4A87-8D13-1D2DC980EFD8}" presName="node" presStyleLbl="node1" presStyleIdx="0" presStyleCnt="6" custRadScaleRad="103956" custRadScaleInc="-241">
        <dgm:presLayoutVars>
          <dgm:bulletEnabled val="1"/>
        </dgm:presLayoutVars>
      </dgm:prSet>
      <dgm:spPr/>
      <dgm:t>
        <a:bodyPr/>
        <a:lstStyle/>
        <a:p>
          <a:endParaRPr lang="en-US"/>
        </a:p>
      </dgm:t>
    </dgm:pt>
    <dgm:pt modelId="{610DCBD9-7983-4775-A4AD-8B560C176C31}" type="pres">
      <dgm:prSet presAssocID="{80B8992C-0E6D-46D8-ADB3-4F349D8ECF1C}" presName="sibTrans" presStyleLbl="sibTrans2D1" presStyleIdx="0" presStyleCnt="6" custLinFactNeighborX="31422" custLinFactNeighborY="-60068"/>
      <dgm:spPr/>
      <dgm:t>
        <a:bodyPr/>
        <a:lstStyle/>
        <a:p>
          <a:endParaRPr lang="en-US"/>
        </a:p>
      </dgm:t>
    </dgm:pt>
    <dgm:pt modelId="{2A8089AA-F613-4881-9E48-CCB4F72BFDF2}" type="pres">
      <dgm:prSet presAssocID="{80B8992C-0E6D-46D8-ADB3-4F349D8ECF1C}" presName="connectorText" presStyleLbl="sibTrans2D1" presStyleIdx="0" presStyleCnt="6"/>
      <dgm:spPr/>
      <dgm:t>
        <a:bodyPr/>
        <a:lstStyle/>
        <a:p>
          <a:endParaRPr lang="en-US"/>
        </a:p>
      </dgm:t>
    </dgm:pt>
    <dgm:pt modelId="{0DAE6847-E324-483F-A530-5490592F6319}" type="pres">
      <dgm:prSet presAssocID="{351AE5F7-87EF-4ACA-ABAE-44E9C6BFCC32}" presName="node" presStyleLbl="node1" presStyleIdx="1" presStyleCnt="6" custRadScaleRad="98427" custRadScaleInc="17288">
        <dgm:presLayoutVars>
          <dgm:bulletEnabled val="1"/>
        </dgm:presLayoutVars>
      </dgm:prSet>
      <dgm:spPr/>
      <dgm:t>
        <a:bodyPr/>
        <a:lstStyle/>
        <a:p>
          <a:endParaRPr lang="en-US"/>
        </a:p>
      </dgm:t>
    </dgm:pt>
    <dgm:pt modelId="{E20F440B-6980-40AB-B412-685E34EF3184}" type="pres">
      <dgm:prSet presAssocID="{BA68A9E6-F5FF-4EE6-9A66-31EBF631C2BC}" presName="sibTrans" presStyleLbl="sibTrans2D1" presStyleIdx="1" presStyleCnt="6"/>
      <dgm:spPr/>
      <dgm:t>
        <a:bodyPr/>
        <a:lstStyle/>
        <a:p>
          <a:endParaRPr lang="en-US"/>
        </a:p>
      </dgm:t>
    </dgm:pt>
    <dgm:pt modelId="{A9C7C110-8238-420C-BCCF-08226DF5405A}" type="pres">
      <dgm:prSet presAssocID="{BA68A9E6-F5FF-4EE6-9A66-31EBF631C2BC}" presName="connectorText" presStyleLbl="sibTrans2D1" presStyleIdx="1" presStyleCnt="6"/>
      <dgm:spPr/>
      <dgm:t>
        <a:bodyPr/>
        <a:lstStyle/>
        <a:p>
          <a:endParaRPr lang="en-US"/>
        </a:p>
      </dgm:t>
    </dgm:pt>
    <dgm:pt modelId="{65F161EE-F359-4139-AB9B-493C743145F3}" type="pres">
      <dgm:prSet presAssocID="{1409C59C-D7EA-4FCD-A320-0944C3A8AD39}" presName="node" presStyleLbl="node1" presStyleIdx="2" presStyleCnt="6" custRadScaleRad="112704" custRadScaleInc="3109">
        <dgm:presLayoutVars>
          <dgm:bulletEnabled val="1"/>
        </dgm:presLayoutVars>
      </dgm:prSet>
      <dgm:spPr/>
      <dgm:t>
        <a:bodyPr/>
        <a:lstStyle/>
        <a:p>
          <a:endParaRPr lang="en-US"/>
        </a:p>
      </dgm:t>
    </dgm:pt>
    <dgm:pt modelId="{0552564B-7438-4DBF-865D-76F9A46E6A0F}" type="pres">
      <dgm:prSet presAssocID="{D97C9BA5-A770-421E-9999-29434C5773DE}" presName="sibTrans" presStyleLbl="sibTrans2D1" presStyleIdx="2" presStyleCnt="6"/>
      <dgm:spPr/>
      <dgm:t>
        <a:bodyPr/>
        <a:lstStyle/>
        <a:p>
          <a:endParaRPr lang="en-US"/>
        </a:p>
      </dgm:t>
    </dgm:pt>
    <dgm:pt modelId="{BF4B5E36-A818-4D15-845F-2A69FA568EC5}" type="pres">
      <dgm:prSet presAssocID="{D97C9BA5-A770-421E-9999-29434C5773DE}" presName="connectorText" presStyleLbl="sibTrans2D1" presStyleIdx="2" presStyleCnt="6"/>
      <dgm:spPr/>
      <dgm:t>
        <a:bodyPr/>
        <a:lstStyle/>
        <a:p>
          <a:endParaRPr lang="en-US"/>
        </a:p>
      </dgm:t>
    </dgm:pt>
    <dgm:pt modelId="{D9E62630-1658-4FBF-B4CE-B483D69F9EBB}" type="pres">
      <dgm:prSet presAssocID="{3AB07485-1A01-455F-8A66-A19C08574AE0}" presName="node" presStyleLbl="node1" presStyleIdx="3" presStyleCnt="6" custRadScaleRad="107242" custRadScaleInc="-16387">
        <dgm:presLayoutVars>
          <dgm:bulletEnabled val="1"/>
        </dgm:presLayoutVars>
      </dgm:prSet>
      <dgm:spPr/>
      <dgm:t>
        <a:bodyPr/>
        <a:lstStyle/>
        <a:p>
          <a:endParaRPr lang="en-US"/>
        </a:p>
      </dgm:t>
    </dgm:pt>
    <dgm:pt modelId="{C2A5957C-4BC3-459B-B17A-9FBE3DEDD700}" type="pres">
      <dgm:prSet presAssocID="{FF754F60-1249-4996-B5F8-A26509D30471}" presName="sibTrans" presStyleLbl="sibTrans2D1" presStyleIdx="3" presStyleCnt="6"/>
      <dgm:spPr/>
      <dgm:t>
        <a:bodyPr/>
        <a:lstStyle/>
        <a:p>
          <a:endParaRPr lang="en-US"/>
        </a:p>
      </dgm:t>
    </dgm:pt>
    <dgm:pt modelId="{45A3EB82-23DB-4F4C-8F12-91329DEB01D0}" type="pres">
      <dgm:prSet presAssocID="{FF754F60-1249-4996-B5F8-A26509D30471}" presName="connectorText" presStyleLbl="sibTrans2D1" presStyleIdx="3" presStyleCnt="6"/>
      <dgm:spPr/>
      <dgm:t>
        <a:bodyPr/>
        <a:lstStyle/>
        <a:p>
          <a:endParaRPr lang="en-US"/>
        </a:p>
      </dgm:t>
    </dgm:pt>
    <dgm:pt modelId="{1345E5C7-C346-4958-845E-EF4CCD4FDB83}" type="pres">
      <dgm:prSet presAssocID="{581BFD82-02D5-49FD-BD20-01AB201FD1E0}" presName="node" presStyleLbl="node1" presStyleIdx="4" presStyleCnt="6" custRadScaleRad="109317" custRadScaleInc="-27041">
        <dgm:presLayoutVars>
          <dgm:bulletEnabled val="1"/>
        </dgm:presLayoutVars>
      </dgm:prSet>
      <dgm:spPr/>
      <dgm:t>
        <a:bodyPr/>
        <a:lstStyle/>
        <a:p>
          <a:endParaRPr lang="en-US"/>
        </a:p>
      </dgm:t>
    </dgm:pt>
    <dgm:pt modelId="{51826AD2-249F-47C1-BEE4-ECEE6AE07A8E}" type="pres">
      <dgm:prSet presAssocID="{1B99F523-BC51-4331-AC4B-DBB49D22830D}" presName="sibTrans" presStyleLbl="sibTrans2D1" presStyleIdx="4" presStyleCnt="6" custLinFactNeighborX="-73909" custLinFactNeighborY="12269"/>
      <dgm:spPr/>
      <dgm:t>
        <a:bodyPr/>
        <a:lstStyle/>
        <a:p>
          <a:endParaRPr lang="en-US"/>
        </a:p>
      </dgm:t>
    </dgm:pt>
    <dgm:pt modelId="{3CA4EACB-12CD-440C-AC26-F046250634B5}" type="pres">
      <dgm:prSet presAssocID="{1B99F523-BC51-4331-AC4B-DBB49D22830D}" presName="connectorText" presStyleLbl="sibTrans2D1" presStyleIdx="4" presStyleCnt="6"/>
      <dgm:spPr/>
      <dgm:t>
        <a:bodyPr/>
        <a:lstStyle/>
        <a:p>
          <a:endParaRPr lang="en-US"/>
        </a:p>
      </dgm:t>
    </dgm:pt>
    <dgm:pt modelId="{47C28092-13D2-4185-AE15-CA494BC36F61}" type="pres">
      <dgm:prSet presAssocID="{8A5C3F16-36B4-43A5-9777-5C944DDA1F68}" presName="node" presStyleLbl="node1" presStyleIdx="5" presStyleCnt="6" custRadScaleRad="107530" custRadScaleInc="-29053">
        <dgm:presLayoutVars>
          <dgm:bulletEnabled val="1"/>
        </dgm:presLayoutVars>
      </dgm:prSet>
      <dgm:spPr/>
      <dgm:t>
        <a:bodyPr/>
        <a:lstStyle/>
        <a:p>
          <a:endParaRPr lang="en-US"/>
        </a:p>
      </dgm:t>
    </dgm:pt>
    <dgm:pt modelId="{55CC9020-6A3B-4E54-80F6-945A3BC4E8DF}" type="pres">
      <dgm:prSet presAssocID="{270FA466-2A33-45C6-AFAE-7352528D1C3D}" presName="sibTrans" presStyleLbl="sibTrans2D1" presStyleIdx="5" presStyleCnt="6" custScaleX="103346" custScaleY="113961" custLinFactNeighborX="-62435" custLinFactNeighborY="-94996"/>
      <dgm:spPr/>
      <dgm:t>
        <a:bodyPr/>
        <a:lstStyle/>
        <a:p>
          <a:endParaRPr lang="en-US"/>
        </a:p>
      </dgm:t>
    </dgm:pt>
    <dgm:pt modelId="{BF593ECF-2E5C-4849-B27F-B9F918DEEF90}" type="pres">
      <dgm:prSet presAssocID="{270FA466-2A33-45C6-AFAE-7352528D1C3D}" presName="connectorText" presStyleLbl="sibTrans2D1" presStyleIdx="5" presStyleCnt="6"/>
      <dgm:spPr/>
      <dgm:t>
        <a:bodyPr/>
        <a:lstStyle/>
        <a:p>
          <a:endParaRPr lang="en-US"/>
        </a:p>
      </dgm:t>
    </dgm:pt>
  </dgm:ptLst>
  <dgm:cxnLst>
    <dgm:cxn modelId="{546D6F28-D7DA-4748-94B7-F6E56F9E6D30}" type="presOf" srcId="{BA68A9E6-F5FF-4EE6-9A66-31EBF631C2BC}" destId="{E20F440B-6980-40AB-B412-685E34EF3184}" srcOrd="0" destOrd="0" presId="urn:microsoft.com/office/officeart/2005/8/layout/cycle2"/>
    <dgm:cxn modelId="{31D2E712-4026-4AE9-81FD-810FFFE69537}" type="presOf" srcId="{D97C9BA5-A770-421E-9999-29434C5773DE}" destId="{0552564B-7438-4DBF-865D-76F9A46E6A0F}" srcOrd="0" destOrd="0" presId="urn:microsoft.com/office/officeart/2005/8/layout/cycle2"/>
    <dgm:cxn modelId="{DB48AC43-1245-455D-9E41-915ED73C5761}" type="presOf" srcId="{FA0705DA-B96A-4A87-8D13-1D2DC980EFD8}" destId="{BA0BE0D4-0BB6-4C5D-8D07-19D9332EAA99}" srcOrd="0" destOrd="0" presId="urn:microsoft.com/office/officeart/2005/8/layout/cycle2"/>
    <dgm:cxn modelId="{27BC876C-4FE4-4872-A614-A913E5E9F7BC}" type="presOf" srcId="{FF754F60-1249-4996-B5F8-A26509D30471}" destId="{C2A5957C-4BC3-459B-B17A-9FBE3DEDD700}" srcOrd="0" destOrd="0" presId="urn:microsoft.com/office/officeart/2005/8/layout/cycle2"/>
    <dgm:cxn modelId="{896F0713-5FC3-4A3D-9766-2DD0F98BC522}" type="presOf" srcId="{270FA466-2A33-45C6-AFAE-7352528D1C3D}" destId="{55CC9020-6A3B-4E54-80F6-945A3BC4E8DF}" srcOrd="0" destOrd="0" presId="urn:microsoft.com/office/officeart/2005/8/layout/cycle2"/>
    <dgm:cxn modelId="{4CA81F54-33FC-43A2-B214-1629D9B475E5}" type="presOf" srcId="{1B99F523-BC51-4331-AC4B-DBB49D22830D}" destId="{3CA4EACB-12CD-440C-AC26-F046250634B5}" srcOrd="1" destOrd="0" presId="urn:microsoft.com/office/officeart/2005/8/layout/cycle2"/>
    <dgm:cxn modelId="{1225C0BC-859C-4629-A751-94FEB4F91D4D}" srcId="{F9288B03-3906-4F31-9FE4-D225A7879889}" destId="{8A5C3F16-36B4-43A5-9777-5C944DDA1F68}" srcOrd="5" destOrd="0" parTransId="{0E3458B2-1C55-446A-9A9E-9FF4C1BC1431}" sibTransId="{270FA466-2A33-45C6-AFAE-7352528D1C3D}"/>
    <dgm:cxn modelId="{183A34BD-CC05-47FF-A409-608345414AF2}" srcId="{F9288B03-3906-4F31-9FE4-D225A7879889}" destId="{581BFD82-02D5-49FD-BD20-01AB201FD1E0}" srcOrd="4" destOrd="0" parTransId="{4E192725-0CCB-4142-B7E3-C6DE77E08F55}" sibTransId="{1B99F523-BC51-4331-AC4B-DBB49D22830D}"/>
    <dgm:cxn modelId="{FEA814FC-D13D-4139-A300-9AF81932F4DF}" srcId="{F9288B03-3906-4F31-9FE4-D225A7879889}" destId="{FA0705DA-B96A-4A87-8D13-1D2DC980EFD8}" srcOrd="0" destOrd="0" parTransId="{6D6B0F29-D90A-4B74-8877-3C20595672C2}" sibTransId="{80B8992C-0E6D-46D8-ADB3-4F349D8ECF1C}"/>
    <dgm:cxn modelId="{7A304729-146B-4C17-BAA7-253E1F8F019D}" srcId="{F9288B03-3906-4F31-9FE4-D225A7879889}" destId="{1409C59C-D7EA-4FCD-A320-0944C3A8AD39}" srcOrd="2" destOrd="0" parTransId="{51E5CD27-17C9-448E-94FC-767FE896EF07}" sibTransId="{D97C9BA5-A770-421E-9999-29434C5773DE}"/>
    <dgm:cxn modelId="{52D0AB01-CFAB-4BCB-8D22-32CB433CCBE9}" type="presOf" srcId="{F9288B03-3906-4F31-9FE4-D225A7879889}" destId="{DEB7DDD5-1CDE-4EF7-B53A-BFEE4CB96B78}" srcOrd="0" destOrd="0" presId="urn:microsoft.com/office/officeart/2005/8/layout/cycle2"/>
    <dgm:cxn modelId="{05B59065-FDDF-414B-8985-4D3B48B3F8B2}" srcId="{F9288B03-3906-4F31-9FE4-D225A7879889}" destId="{351AE5F7-87EF-4ACA-ABAE-44E9C6BFCC32}" srcOrd="1" destOrd="0" parTransId="{A7F93A97-4908-4661-835D-DF324AFE7CF8}" sibTransId="{BA68A9E6-F5FF-4EE6-9A66-31EBF631C2BC}"/>
    <dgm:cxn modelId="{D6BB4615-FDF2-45A6-91AE-0D0A9F28A86A}" type="presOf" srcId="{270FA466-2A33-45C6-AFAE-7352528D1C3D}" destId="{BF593ECF-2E5C-4849-B27F-B9F918DEEF90}" srcOrd="1" destOrd="0" presId="urn:microsoft.com/office/officeart/2005/8/layout/cycle2"/>
    <dgm:cxn modelId="{2BBA191A-0513-4D52-82EC-91F1E4A6DF9D}" type="presOf" srcId="{D97C9BA5-A770-421E-9999-29434C5773DE}" destId="{BF4B5E36-A818-4D15-845F-2A69FA568EC5}" srcOrd="1" destOrd="0" presId="urn:microsoft.com/office/officeart/2005/8/layout/cycle2"/>
    <dgm:cxn modelId="{7FA409B0-0339-4581-817C-FAD9A17D45E1}" type="presOf" srcId="{1409C59C-D7EA-4FCD-A320-0944C3A8AD39}" destId="{65F161EE-F359-4139-AB9B-493C743145F3}" srcOrd="0" destOrd="0" presId="urn:microsoft.com/office/officeart/2005/8/layout/cycle2"/>
    <dgm:cxn modelId="{626AD66A-3E71-4562-ACB5-D99539800CF7}" type="presOf" srcId="{1B99F523-BC51-4331-AC4B-DBB49D22830D}" destId="{51826AD2-249F-47C1-BEE4-ECEE6AE07A8E}" srcOrd="0" destOrd="0" presId="urn:microsoft.com/office/officeart/2005/8/layout/cycle2"/>
    <dgm:cxn modelId="{E610283F-59CA-4F2D-8229-8F4E9A949F9E}" type="presOf" srcId="{351AE5F7-87EF-4ACA-ABAE-44E9C6BFCC32}" destId="{0DAE6847-E324-483F-A530-5490592F6319}" srcOrd="0" destOrd="0" presId="urn:microsoft.com/office/officeart/2005/8/layout/cycle2"/>
    <dgm:cxn modelId="{40ABC587-16FF-42D6-999E-F3E3C6C14FE1}" type="presOf" srcId="{581BFD82-02D5-49FD-BD20-01AB201FD1E0}" destId="{1345E5C7-C346-4958-845E-EF4CCD4FDB83}" srcOrd="0" destOrd="0" presId="urn:microsoft.com/office/officeart/2005/8/layout/cycle2"/>
    <dgm:cxn modelId="{596D6823-783A-4010-8F2B-48359D738F94}" type="presOf" srcId="{3AB07485-1A01-455F-8A66-A19C08574AE0}" destId="{D9E62630-1658-4FBF-B4CE-B483D69F9EBB}" srcOrd="0" destOrd="0" presId="urn:microsoft.com/office/officeart/2005/8/layout/cycle2"/>
    <dgm:cxn modelId="{485249A3-C774-4832-B212-7B53CF79536A}" srcId="{F9288B03-3906-4F31-9FE4-D225A7879889}" destId="{3AB07485-1A01-455F-8A66-A19C08574AE0}" srcOrd="3" destOrd="0" parTransId="{505F6A8F-28B1-422D-9FD7-FE9835868C11}" sibTransId="{FF754F60-1249-4996-B5F8-A26509D30471}"/>
    <dgm:cxn modelId="{7AB62D9C-8F03-45D6-A43F-A7867B7E524D}" type="presOf" srcId="{BA68A9E6-F5FF-4EE6-9A66-31EBF631C2BC}" destId="{A9C7C110-8238-420C-BCCF-08226DF5405A}" srcOrd="1" destOrd="0" presId="urn:microsoft.com/office/officeart/2005/8/layout/cycle2"/>
    <dgm:cxn modelId="{2FFDF67D-E44F-40A0-BC3C-AF2FF05759A8}" type="presOf" srcId="{80B8992C-0E6D-46D8-ADB3-4F349D8ECF1C}" destId="{2A8089AA-F613-4881-9E48-CCB4F72BFDF2}" srcOrd="1" destOrd="0" presId="urn:microsoft.com/office/officeart/2005/8/layout/cycle2"/>
    <dgm:cxn modelId="{C46FE948-CACF-400E-90DE-3BCB57DC6D11}" type="presOf" srcId="{8A5C3F16-36B4-43A5-9777-5C944DDA1F68}" destId="{47C28092-13D2-4185-AE15-CA494BC36F61}" srcOrd="0" destOrd="0" presId="urn:microsoft.com/office/officeart/2005/8/layout/cycle2"/>
    <dgm:cxn modelId="{BECAB4E3-C02F-4A60-9263-270A7BCB345F}" type="presOf" srcId="{FF754F60-1249-4996-B5F8-A26509D30471}" destId="{45A3EB82-23DB-4F4C-8F12-91329DEB01D0}" srcOrd="1" destOrd="0" presId="urn:microsoft.com/office/officeart/2005/8/layout/cycle2"/>
    <dgm:cxn modelId="{6796A21A-75AF-464C-BAEC-9EB8E46BE931}" type="presOf" srcId="{80B8992C-0E6D-46D8-ADB3-4F349D8ECF1C}" destId="{610DCBD9-7983-4775-A4AD-8B560C176C31}" srcOrd="0" destOrd="0" presId="urn:microsoft.com/office/officeart/2005/8/layout/cycle2"/>
    <dgm:cxn modelId="{65589DAC-3E10-4113-9E8D-6750CA45EDA9}" type="presParOf" srcId="{DEB7DDD5-1CDE-4EF7-B53A-BFEE4CB96B78}" destId="{BA0BE0D4-0BB6-4C5D-8D07-19D9332EAA99}" srcOrd="0" destOrd="0" presId="urn:microsoft.com/office/officeart/2005/8/layout/cycle2"/>
    <dgm:cxn modelId="{E9D32E37-DCB6-443F-B0A9-3ADE7E674D12}" type="presParOf" srcId="{DEB7DDD5-1CDE-4EF7-B53A-BFEE4CB96B78}" destId="{610DCBD9-7983-4775-A4AD-8B560C176C31}" srcOrd="1" destOrd="0" presId="urn:microsoft.com/office/officeart/2005/8/layout/cycle2"/>
    <dgm:cxn modelId="{1B85DF26-3A2A-4145-A2EF-CCFABAF299AB}" type="presParOf" srcId="{610DCBD9-7983-4775-A4AD-8B560C176C31}" destId="{2A8089AA-F613-4881-9E48-CCB4F72BFDF2}" srcOrd="0" destOrd="0" presId="urn:microsoft.com/office/officeart/2005/8/layout/cycle2"/>
    <dgm:cxn modelId="{9D0D9241-E06C-4282-AE7B-5D9308043701}" type="presParOf" srcId="{DEB7DDD5-1CDE-4EF7-B53A-BFEE4CB96B78}" destId="{0DAE6847-E324-483F-A530-5490592F6319}" srcOrd="2" destOrd="0" presId="urn:microsoft.com/office/officeart/2005/8/layout/cycle2"/>
    <dgm:cxn modelId="{488A326D-3546-4F07-BC71-B76E51979F59}" type="presParOf" srcId="{DEB7DDD5-1CDE-4EF7-B53A-BFEE4CB96B78}" destId="{E20F440B-6980-40AB-B412-685E34EF3184}" srcOrd="3" destOrd="0" presId="urn:microsoft.com/office/officeart/2005/8/layout/cycle2"/>
    <dgm:cxn modelId="{EC5F91BC-CA0E-418E-8E36-E9E0FFFB51B9}" type="presParOf" srcId="{E20F440B-6980-40AB-B412-685E34EF3184}" destId="{A9C7C110-8238-420C-BCCF-08226DF5405A}" srcOrd="0" destOrd="0" presId="urn:microsoft.com/office/officeart/2005/8/layout/cycle2"/>
    <dgm:cxn modelId="{4674C8A6-295C-4D4E-ADBB-B1BC4B0FF95A}" type="presParOf" srcId="{DEB7DDD5-1CDE-4EF7-B53A-BFEE4CB96B78}" destId="{65F161EE-F359-4139-AB9B-493C743145F3}" srcOrd="4" destOrd="0" presId="urn:microsoft.com/office/officeart/2005/8/layout/cycle2"/>
    <dgm:cxn modelId="{26DCC5BA-D29E-4171-9B2A-5BE78E352B0F}" type="presParOf" srcId="{DEB7DDD5-1CDE-4EF7-B53A-BFEE4CB96B78}" destId="{0552564B-7438-4DBF-865D-76F9A46E6A0F}" srcOrd="5" destOrd="0" presId="urn:microsoft.com/office/officeart/2005/8/layout/cycle2"/>
    <dgm:cxn modelId="{FB2D93FD-72B4-43F1-AD26-12F2C842A61A}" type="presParOf" srcId="{0552564B-7438-4DBF-865D-76F9A46E6A0F}" destId="{BF4B5E36-A818-4D15-845F-2A69FA568EC5}" srcOrd="0" destOrd="0" presId="urn:microsoft.com/office/officeart/2005/8/layout/cycle2"/>
    <dgm:cxn modelId="{58A42ABD-BE32-4EBD-BD20-27024D80B3ED}" type="presParOf" srcId="{DEB7DDD5-1CDE-4EF7-B53A-BFEE4CB96B78}" destId="{D9E62630-1658-4FBF-B4CE-B483D69F9EBB}" srcOrd="6" destOrd="0" presId="urn:microsoft.com/office/officeart/2005/8/layout/cycle2"/>
    <dgm:cxn modelId="{16CBCF3F-FAF7-4643-BF8A-C1B3DCC25856}" type="presParOf" srcId="{DEB7DDD5-1CDE-4EF7-B53A-BFEE4CB96B78}" destId="{C2A5957C-4BC3-459B-B17A-9FBE3DEDD700}" srcOrd="7" destOrd="0" presId="urn:microsoft.com/office/officeart/2005/8/layout/cycle2"/>
    <dgm:cxn modelId="{B7096EB0-E4E2-494E-8F4D-14A74C103C07}" type="presParOf" srcId="{C2A5957C-4BC3-459B-B17A-9FBE3DEDD700}" destId="{45A3EB82-23DB-4F4C-8F12-91329DEB01D0}" srcOrd="0" destOrd="0" presId="urn:microsoft.com/office/officeart/2005/8/layout/cycle2"/>
    <dgm:cxn modelId="{95117C07-AE6F-4CC8-B2C7-D794830DC123}" type="presParOf" srcId="{DEB7DDD5-1CDE-4EF7-B53A-BFEE4CB96B78}" destId="{1345E5C7-C346-4958-845E-EF4CCD4FDB83}" srcOrd="8" destOrd="0" presId="urn:microsoft.com/office/officeart/2005/8/layout/cycle2"/>
    <dgm:cxn modelId="{B20494B9-AEF2-4B60-ABE1-4615349BBFF9}" type="presParOf" srcId="{DEB7DDD5-1CDE-4EF7-B53A-BFEE4CB96B78}" destId="{51826AD2-249F-47C1-BEE4-ECEE6AE07A8E}" srcOrd="9" destOrd="0" presId="urn:microsoft.com/office/officeart/2005/8/layout/cycle2"/>
    <dgm:cxn modelId="{DE1C1D3D-FC87-4964-9C0D-553008860650}" type="presParOf" srcId="{51826AD2-249F-47C1-BEE4-ECEE6AE07A8E}" destId="{3CA4EACB-12CD-440C-AC26-F046250634B5}" srcOrd="0" destOrd="0" presId="urn:microsoft.com/office/officeart/2005/8/layout/cycle2"/>
    <dgm:cxn modelId="{AF1ACE82-C4CB-4536-A4C9-DA96BD210C22}" type="presParOf" srcId="{DEB7DDD5-1CDE-4EF7-B53A-BFEE4CB96B78}" destId="{47C28092-13D2-4185-AE15-CA494BC36F61}" srcOrd="10" destOrd="0" presId="urn:microsoft.com/office/officeart/2005/8/layout/cycle2"/>
    <dgm:cxn modelId="{B91F81D3-E9E1-4DFD-9F37-48A2F27978FF}" type="presParOf" srcId="{DEB7DDD5-1CDE-4EF7-B53A-BFEE4CB96B78}" destId="{55CC9020-6A3B-4E54-80F6-945A3BC4E8DF}" srcOrd="11" destOrd="0" presId="urn:microsoft.com/office/officeart/2005/8/layout/cycle2"/>
    <dgm:cxn modelId="{C78385FF-D23C-4112-BDB7-C4062FC98B36}" type="presParOf" srcId="{55CC9020-6A3B-4E54-80F6-945A3BC4E8DF}" destId="{BF593ECF-2E5C-4849-B27F-B9F918DEEF9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39EB2-3E02-40C4-89E8-3B591968A458}" type="doc">
      <dgm:prSet loTypeId="urn:microsoft.com/office/officeart/2005/8/layout/chart3" loCatId="cycle" qsTypeId="urn:microsoft.com/office/officeart/2005/8/quickstyle/simple1" qsCatId="simple" csTypeId="urn:microsoft.com/office/officeart/2005/8/colors/colorful4" csCatId="colorful" phldr="1"/>
      <dgm:spPr/>
      <dgm:t>
        <a:bodyPr/>
        <a:lstStyle/>
        <a:p>
          <a:endParaRPr lang="en-US"/>
        </a:p>
      </dgm:t>
    </dgm:pt>
    <dgm:pt modelId="{D025AF05-4210-4693-9B5D-E09F5E66A8CC}">
      <dgm:prSet phldrT="[Text]"/>
      <dgm:spPr/>
      <dgm:t>
        <a:bodyPr/>
        <a:lstStyle/>
        <a:p>
          <a:r>
            <a:rPr lang="en-US" dirty="0" smtClean="0"/>
            <a:t>Creation of employment opportunities</a:t>
          </a:r>
          <a:endParaRPr lang="en-US" dirty="0"/>
        </a:p>
      </dgm:t>
    </dgm:pt>
    <dgm:pt modelId="{16D30CC1-40D7-43D2-BBCE-7602F4F3AE2E}" type="sibTrans" cxnId="{6BD71428-AC46-49CC-9305-AF8D7036C899}">
      <dgm:prSet/>
      <dgm:spPr/>
      <dgm:t>
        <a:bodyPr/>
        <a:lstStyle/>
        <a:p>
          <a:endParaRPr lang="en-US"/>
        </a:p>
      </dgm:t>
    </dgm:pt>
    <dgm:pt modelId="{4784DA2A-E9BF-45AD-BD81-3B9197ADDDC0}" type="parTrans" cxnId="{6BD71428-AC46-49CC-9305-AF8D7036C899}">
      <dgm:prSet/>
      <dgm:spPr/>
      <dgm:t>
        <a:bodyPr/>
        <a:lstStyle/>
        <a:p>
          <a:endParaRPr lang="en-US"/>
        </a:p>
      </dgm:t>
    </dgm:pt>
    <dgm:pt modelId="{F32F49EF-314E-42CE-B46B-100638FD05EB}">
      <dgm:prSet phldrT="[Text]"/>
      <dgm:spPr/>
      <dgm:t>
        <a:bodyPr/>
        <a:lstStyle/>
        <a:p>
          <a:r>
            <a:rPr lang="en-US" dirty="0" smtClean="0"/>
            <a:t>Contribution to GNP</a:t>
          </a:r>
          <a:endParaRPr lang="en-US" dirty="0"/>
        </a:p>
      </dgm:t>
    </dgm:pt>
    <dgm:pt modelId="{FCC7CEE6-E82C-441C-AC7D-F8352A4EB0A4}" type="sibTrans" cxnId="{6D850A55-7AF7-4BB7-8E8D-B5589AF96758}">
      <dgm:prSet/>
      <dgm:spPr/>
      <dgm:t>
        <a:bodyPr/>
        <a:lstStyle/>
        <a:p>
          <a:endParaRPr lang="en-US"/>
        </a:p>
      </dgm:t>
    </dgm:pt>
    <dgm:pt modelId="{3AB0DBFF-0C84-4529-8843-4573976272ED}" type="parTrans" cxnId="{6D850A55-7AF7-4BB7-8E8D-B5589AF96758}">
      <dgm:prSet/>
      <dgm:spPr/>
      <dgm:t>
        <a:bodyPr/>
        <a:lstStyle/>
        <a:p>
          <a:endParaRPr lang="en-US"/>
        </a:p>
      </dgm:t>
    </dgm:pt>
    <dgm:pt modelId="{44B18577-FC6A-42FD-B4A0-9D739FA940E5}">
      <dgm:prSet phldrT="[Text]"/>
      <dgm:spPr/>
      <dgm:t>
        <a:bodyPr/>
        <a:lstStyle/>
        <a:p>
          <a:r>
            <a:rPr lang="en-US" dirty="0" smtClean="0"/>
            <a:t>PROVISION OF LIQUIDITY</a:t>
          </a:r>
          <a:endParaRPr lang="en-US" dirty="0"/>
        </a:p>
      </dgm:t>
    </dgm:pt>
    <dgm:pt modelId="{6B6A1FFA-36C5-40C2-8158-31BA94F89E9D}" type="sibTrans" cxnId="{C02DBDC6-D31A-4670-A3BA-6E663455C3F0}">
      <dgm:prSet/>
      <dgm:spPr/>
      <dgm:t>
        <a:bodyPr/>
        <a:lstStyle/>
        <a:p>
          <a:endParaRPr lang="en-US"/>
        </a:p>
      </dgm:t>
    </dgm:pt>
    <dgm:pt modelId="{D274F0A8-03E9-496A-8BE9-16F134CF4304}" type="parTrans" cxnId="{C02DBDC6-D31A-4670-A3BA-6E663455C3F0}">
      <dgm:prSet/>
      <dgm:spPr/>
      <dgm:t>
        <a:bodyPr/>
        <a:lstStyle/>
        <a:p>
          <a:endParaRPr lang="en-US"/>
        </a:p>
      </dgm:t>
    </dgm:pt>
    <dgm:pt modelId="{A61F667D-F064-4291-8A56-F8AF8367A013}">
      <dgm:prSet phldrT="[Text]"/>
      <dgm:spPr/>
      <dgm:t>
        <a:bodyPr/>
        <a:lstStyle/>
        <a:p>
          <a:r>
            <a:rPr lang="en-US" dirty="0" smtClean="0"/>
            <a:t>Capital </a:t>
          </a:r>
        </a:p>
        <a:p>
          <a:r>
            <a:rPr lang="en-US" dirty="0" smtClean="0"/>
            <a:t>formation</a:t>
          </a:r>
          <a:endParaRPr lang="en-US" dirty="0"/>
        </a:p>
      </dgm:t>
    </dgm:pt>
    <dgm:pt modelId="{95C97699-053C-4B95-8391-624F0FFB89E2}" type="sibTrans" cxnId="{8629ACB9-BF7B-4EA4-813A-62921196784B}">
      <dgm:prSet/>
      <dgm:spPr/>
      <dgm:t>
        <a:bodyPr/>
        <a:lstStyle/>
        <a:p>
          <a:endParaRPr lang="en-US"/>
        </a:p>
      </dgm:t>
    </dgm:pt>
    <dgm:pt modelId="{07FCEB9B-6828-401C-91F4-7A0BA8D488D2}" type="parTrans" cxnId="{8629ACB9-BF7B-4EA4-813A-62921196784B}">
      <dgm:prSet/>
      <dgm:spPr/>
      <dgm:t>
        <a:bodyPr/>
        <a:lstStyle/>
        <a:p>
          <a:endParaRPr lang="en-US"/>
        </a:p>
      </dgm:t>
    </dgm:pt>
    <dgm:pt modelId="{2BB108CC-F9D7-4277-A721-FAF94AD0CDD0}">
      <dgm:prSet phldrT="[Text]"/>
      <dgm:spPr/>
      <dgm:t>
        <a:bodyPr/>
        <a:lstStyle/>
        <a:p>
          <a:r>
            <a:rPr lang="en-US" dirty="0" smtClean="0"/>
            <a:t>Promotion of </a:t>
          </a:r>
        </a:p>
        <a:p>
          <a:r>
            <a:rPr lang="en-US" dirty="0" smtClean="0"/>
            <a:t>Savings</a:t>
          </a:r>
          <a:endParaRPr lang="en-US" dirty="0"/>
        </a:p>
      </dgm:t>
    </dgm:pt>
    <dgm:pt modelId="{9F25605A-C292-4D02-BBC6-3B63EA04B193}" type="sibTrans" cxnId="{5DBD1000-7F69-4CA6-A950-5F18499058A5}">
      <dgm:prSet/>
      <dgm:spPr/>
      <dgm:t>
        <a:bodyPr/>
        <a:lstStyle/>
        <a:p>
          <a:endParaRPr lang="en-US"/>
        </a:p>
      </dgm:t>
    </dgm:pt>
    <dgm:pt modelId="{92E56D05-AB62-4070-8751-ADBB3CB548FE}" type="parTrans" cxnId="{5DBD1000-7F69-4CA6-A950-5F18499058A5}">
      <dgm:prSet/>
      <dgm:spPr/>
      <dgm:t>
        <a:bodyPr/>
        <a:lstStyle/>
        <a:p>
          <a:endParaRPr lang="en-US"/>
        </a:p>
      </dgm:t>
    </dgm:pt>
    <dgm:pt modelId="{4B7D3DFC-1968-4136-A12A-7C87FB1E66C4}">
      <dgm:prSet/>
      <dgm:spPr/>
      <dgm:t>
        <a:bodyPr/>
        <a:lstStyle/>
        <a:p>
          <a:r>
            <a:rPr lang="en-US" dirty="0" smtClean="0"/>
            <a:t>ECONOMIC </a:t>
          </a:r>
        </a:p>
        <a:p>
          <a:r>
            <a:rPr lang="en-US" dirty="0" smtClean="0"/>
            <a:t>Growth</a:t>
          </a:r>
          <a:endParaRPr lang="en-US" dirty="0"/>
        </a:p>
      </dgm:t>
    </dgm:pt>
    <dgm:pt modelId="{D3574D8F-C5EF-441D-9836-EF4936E3B20A}" type="parTrans" cxnId="{F3FF9635-0904-4167-9333-BA099CD13DDD}">
      <dgm:prSet/>
      <dgm:spPr/>
      <dgm:t>
        <a:bodyPr/>
        <a:lstStyle/>
        <a:p>
          <a:endParaRPr lang="en-US"/>
        </a:p>
      </dgm:t>
    </dgm:pt>
    <dgm:pt modelId="{75289920-6CAF-46E8-9BB9-DDD3C1E6222D}" type="sibTrans" cxnId="{F3FF9635-0904-4167-9333-BA099CD13DDD}">
      <dgm:prSet/>
      <dgm:spPr/>
      <dgm:t>
        <a:bodyPr/>
        <a:lstStyle/>
        <a:p>
          <a:endParaRPr lang="en-US"/>
        </a:p>
      </dgm:t>
    </dgm:pt>
    <dgm:pt modelId="{7BAD24BB-FF7E-4F83-A71C-7D9A6A9B82BA}" type="pres">
      <dgm:prSet presAssocID="{18F39EB2-3E02-40C4-89E8-3B591968A458}" presName="compositeShape" presStyleCnt="0">
        <dgm:presLayoutVars>
          <dgm:chMax val="7"/>
          <dgm:dir/>
          <dgm:resizeHandles val="exact"/>
        </dgm:presLayoutVars>
      </dgm:prSet>
      <dgm:spPr/>
      <dgm:t>
        <a:bodyPr/>
        <a:lstStyle/>
        <a:p>
          <a:endParaRPr lang="en-US"/>
        </a:p>
      </dgm:t>
    </dgm:pt>
    <dgm:pt modelId="{15A5FFCA-4D50-4228-9C71-E09A420A6D6E}" type="pres">
      <dgm:prSet presAssocID="{18F39EB2-3E02-40C4-89E8-3B591968A458}" presName="wedge1" presStyleLbl="node1" presStyleIdx="0" presStyleCnt="6"/>
      <dgm:spPr/>
      <dgm:t>
        <a:bodyPr/>
        <a:lstStyle/>
        <a:p>
          <a:endParaRPr lang="en-US"/>
        </a:p>
      </dgm:t>
    </dgm:pt>
    <dgm:pt modelId="{908CD7FC-D1C3-4A79-A32B-179599092EFB}" type="pres">
      <dgm:prSet presAssocID="{18F39EB2-3E02-40C4-89E8-3B591968A458}" presName="wedge1Tx" presStyleLbl="node1" presStyleIdx="0" presStyleCnt="6">
        <dgm:presLayoutVars>
          <dgm:chMax val="0"/>
          <dgm:chPref val="0"/>
          <dgm:bulletEnabled val="1"/>
        </dgm:presLayoutVars>
      </dgm:prSet>
      <dgm:spPr/>
      <dgm:t>
        <a:bodyPr/>
        <a:lstStyle/>
        <a:p>
          <a:endParaRPr lang="en-US"/>
        </a:p>
      </dgm:t>
    </dgm:pt>
    <dgm:pt modelId="{01FD5E11-082C-45E8-B7EE-59FDABA03E2B}" type="pres">
      <dgm:prSet presAssocID="{18F39EB2-3E02-40C4-89E8-3B591968A458}" presName="wedge2" presStyleLbl="node1" presStyleIdx="1" presStyleCnt="6"/>
      <dgm:spPr/>
      <dgm:t>
        <a:bodyPr/>
        <a:lstStyle/>
        <a:p>
          <a:endParaRPr lang="en-US"/>
        </a:p>
      </dgm:t>
    </dgm:pt>
    <dgm:pt modelId="{743A3461-332C-42D7-9F59-BD1C2B3BDE27}" type="pres">
      <dgm:prSet presAssocID="{18F39EB2-3E02-40C4-89E8-3B591968A458}" presName="wedge2Tx" presStyleLbl="node1" presStyleIdx="1" presStyleCnt="6">
        <dgm:presLayoutVars>
          <dgm:chMax val="0"/>
          <dgm:chPref val="0"/>
          <dgm:bulletEnabled val="1"/>
        </dgm:presLayoutVars>
      </dgm:prSet>
      <dgm:spPr/>
      <dgm:t>
        <a:bodyPr/>
        <a:lstStyle/>
        <a:p>
          <a:endParaRPr lang="en-US"/>
        </a:p>
      </dgm:t>
    </dgm:pt>
    <dgm:pt modelId="{D5988538-C71D-48F1-BC11-E7954AAC451A}" type="pres">
      <dgm:prSet presAssocID="{18F39EB2-3E02-40C4-89E8-3B591968A458}" presName="wedge3" presStyleLbl="node1" presStyleIdx="2" presStyleCnt="6"/>
      <dgm:spPr/>
      <dgm:t>
        <a:bodyPr/>
        <a:lstStyle/>
        <a:p>
          <a:endParaRPr lang="en-US"/>
        </a:p>
      </dgm:t>
    </dgm:pt>
    <dgm:pt modelId="{494FD305-53D3-4924-91D0-C705172952D2}" type="pres">
      <dgm:prSet presAssocID="{18F39EB2-3E02-40C4-89E8-3B591968A458}" presName="wedge3Tx" presStyleLbl="node1" presStyleIdx="2" presStyleCnt="6">
        <dgm:presLayoutVars>
          <dgm:chMax val="0"/>
          <dgm:chPref val="0"/>
          <dgm:bulletEnabled val="1"/>
        </dgm:presLayoutVars>
      </dgm:prSet>
      <dgm:spPr/>
      <dgm:t>
        <a:bodyPr/>
        <a:lstStyle/>
        <a:p>
          <a:endParaRPr lang="en-US"/>
        </a:p>
      </dgm:t>
    </dgm:pt>
    <dgm:pt modelId="{F551F048-4C69-4798-8D12-378DF0BABC9C}" type="pres">
      <dgm:prSet presAssocID="{18F39EB2-3E02-40C4-89E8-3B591968A458}" presName="wedge4" presStyleLbl="node1" presStyleIdx="3" presStyleCnt="6"/>
      <dgm:spPr/>
      <dgm:t>
        <a:bodyPr/>
        <a:lstStyle/>
        <a:p>
          <a:endParaRPr lang="en-US"/>
        </a:p>
      </dgm:t>
    </dgm:pt>
    <dgm:pt modelId="{5C4E0085-B335-48F1-9EE0-508F33CFA431}" type="pres">
      <dgm:prSet presAssocID="{18F39EB2-3E02-40C4-89E8-3B591968A458}" presName="wedge4Tx" presStyleLbl="node1" presStyleIdx="3" presStyleCnt="6">
        <dgm:presLayoutVars>
          <dgm:chMax val="0"/>
          <dgm:chPref val="0"/>
          <dgm:bulletEnabled val="1"/>
        </dgm:presLayoutVars>
      </dgm:prSet>
      <dgm:spPr/>
      <dgm:t>
        <a:bodyPr/>
        <a:lstStyle/>
        <a:p>
          <a:endParaRPr lang="en-US"/>
        </a:p>
      </dgm:t>
    </dgm:pt>
    <dgm:pt modelId="{18C4F629-153D-42BF-989F-C393806108BE}" type="pres">
      <dgm:prSet presAssocID="{18F39EB2-3E02-40C4-89E8-3B591968A458}" presName="wedge5" presStyleLbl="node1" presStyleIdx="4" presStyleCnt="6"/>
      <dgm:spPr/>
      <dgm:t>
        <a:bodyPr/>
        <a:lstStyle/>
        <a:p>
          <a:endParaRPr lang="en-US"/>
        </a:p>
      </dgm:t>
    </dgm:pt>
    <dgm:pt modelId="{3E7BFAB7-D6C7-4A50-BBAB-FE72DE7AD44A}" type="pres">
      <dgm:prSet presAssocID="{18F39EB2-3E02-40C4-89E8-3B591968A458}" presName="wedge5Tx" presStyleLbl="node1" presStyleIdx="4" presStyleCnt="6">
        <dgm:presLayoutVars>
          <dgm:chMax val="0"/>
          <dgm:chPref val="0"/>
          <dgm:bulletEnabled val="1"/>
        </dgm:presLayoutVars>
      </dgm:prSet>
      <dgm:spPr/>
      <dgm:t>
        <a:bodyPr/>
        <a:lstStyle/>
        <a:p>
          <a:endParaRPr lang="en-US"/>
        </a:p>
      </dgm:t>
    </dgm:pt>
    <dgm:pt modelId="{C9596E6A-D3B7-48EC-A43B-EB683A94EFF9}" type="pres">
      <dgm:prSet presAssocID="{18F39EB2-3E02-40C4-89E8-3B591968A458}" presName="wedge6" presStyleLbl="node1" presStyleIdx="5" presStyleCnt="6"/>
      <dgm:spPr/>
      <dgm:t>
        <a:bodyPr/>
        <a:lstStyle/>
        <a:p>
          <a:endParaRPr lang="en-US"/>
        </a:p>
      </dgm:t>
    </dgm:pt>
    <dgm:pt modelId="{0E4EBBFC-6468-4616-8C00-B43AF9CE3062}" type="pres">
      <dgm:prSet presAssocID="{18F39EB2-3E02-40C4-89E8-3B591968A458}" presName="wedge6Tx" presStyleLbl="node1" presStyleIdx="5" presStyleCnt="6">
        <dgm:presLayoutVars>
          <dgm:chMax val="0"/>
          <dgm:chPref val="0"/>
          <dgm:bulletEnabled val="1"/>
        </dgm:presLayoutVars>
      </dgm:prSet>
      <dgm:spPr/>
      <dgm:t>
        <a:bodyPr/>
        <a:lstStyle/>
        <a:p>
          <a:endParaRPr lang="en-US"/>
        </a:p>
      </dgm:t>
    </dgm:pt>
  </dgm:ptLst>
  <dgm:cxnLst>
    <dgm:cxn modelId="{6BD71428-AC46-49CC-9305-AF8D7036C899}" srcId="{18F39EB2-3E02-40C4-89E8-3B591968A458}" destId="{D025AF05-4210-4693-9B5D-E09F5E66A8CC}" srcOrd="5" destOrd="0" parTransId="{4784DA2A-E9BF-45AD-BD81-3B9197ADDDC0}" sibTransId="{16D30CC1-40D7-43D2-BBCE-7602F4F3AE2E}"/>
    <dgm:cxn modelId="{07910383-6E87-48DD-8DBD-E0F1AAA168D9}" type="presOf" srcId="{A61F667D-F064-4291-8A56-F8AF8367A013}" destId="{D5988538-C71D-48F1-BC11-E7954AAC451A}" srcOrd="0" destOrd="0" presId="urn:microsoft.com/office/officeart/2005/8/layout/chart3"/>
    <dgm:cxn modelId="{4CC95495-C664-4054-95EA-EC9988BA2596}" type="presOf" srcId="{F32F49EF-314E-42CE-B46B-100638FD05EB}" destId="{3E7BFAB7-D6C7-4A50-BBAB-FE72DE7AD44A}" srcOrd="1" destOrd="0" presId="urn:microsoft.com/office/officeart/2005/8/layout/chart3"/>
    <dgm:cxn modelId="{85463019-B80F-4593-BBA7-F21D9D592CEB}" type="presOf" srcId="{2BB108CC-F9D7-4277-A721-FAF94AD0CDD0}" destId="{15A5FFCA-4D50-4228-9C71-E09A420A6D6E}" srcOrd="0" destOrd="0" presId="urn:microsoft.com/office/officeart/2005/8/layout/chart3"/>
    <dgm:cxn modelId="{C838B5F0-75AD-4ADC-830F-3796C239485F}" type="presOf" srcId="{18F39EB2-3E02-40C4-89E8-3B591968A458}" destId="{7BAD24BB-FF7E-4F83-A71C-7D9A6A9B82BA}" srcOrd="0" destOrd="0" presId="urn:microsoft.com/office/officeart/2005/8/layout/chart3"/>
    <dgm:cxn modelId="{8629ACB9-BF7B-4EA4-813A-62921196784B}" srcId="{18F39EB2-3E02-40C4-89E8-3B591968A458}" destId="{A61F667D-F064-4291-8A56-F8AF8367A013}" srcOrd="2" destOrd="0" parTransId="{07FCEB9B-6828-401C-91F4-7A0BA8D488D2}" sibTransId="{95C97699-053C-4B95-8391-624F0FFB89E2}"/>
    <dgm:cxn modelId="{E4DD781C-FA56-474A-A83C-51034150C6CB}" type="presOf" srcId="{F32F49EF-314E-42CE-B46B-100638FD05EB}" destId="{18C4F629-153D-42BF-989F-C393806108BE}" srcOrd="0" destOrd="0" presId="urn:microsoft.com/office/officeart/2005/8/layout/chart3"/>
    <dgm:cxn modelId="{C9BA2833-7F7C-4690-8B1F-4E84F0864534}" type="presOf" srcId="{D025AF05-4210-4693-9B5D-E09F5E66A8CC}" destId="{C9596E6A-D3B7-48EC-A43B-EB683A94EFF9}" srcOrd="0" destOrd="0" presId="urn:microsoft.com/office/officeart/2005/8/layout/chart3"/>
    <dgm:cxn modelId="{C02DBDC6-D31A-4670-A3BA-6E663455C3F0}" srcId="{18F39EB2-3E02-40C4-89E8-3B591968A458}" destId="{44B18577-FC6A-42FD-B4A0-9D739FA940E5}" srcOrd="3" destOrd="0" parTransId="{D274F0A8-03E9-496A-8BE9-16F134CF4304}" sibTransId="{6B6A1FFA-36C5-40C2-8158-31BA94F89E9D}"/>
    <dgm:cxn modelId="{5CEB01C8-6869-4BC0-9E1C-A0157283BAC1}" type="presOf" srcId="{44B18577-FC6A-42FD-B4A0-9D739FA940E5}" destId="{5C4E0085-B335-48F1-9EE0-508F33CFA431}" srcOrd="1" destOrd="0" presId="urn:microsoft.com/office/officeart/2005/8/layout/chart3"/>
    <dgm:cxn modelId="{5A548B4E-2B00-4DC7-94C9-1094B044F582}" type="presOf" srcId="{A61F667D-F064-4291-8A56-F8AF8367A013}" destId="{494FD305-53D3-4924-91D0-C705172952D2}" srcOrd="1" destOrd="0" presId="urn:microsoft.com/office/officeart/2005/8/layout/chart3"/>
    <dgm:cxn modelId="{7E98F07D-8C2A-46E1-B72F-269B23B39839}" type="presOf" srcId="{4B7D3DFC-1968-4136-A12A-7C87FB1E66C4}" destId="{01FD5E11-082C-45E8-B7EE-59FDABA03E2B}" srcOrd="0" destOrd="0" presId="urn:microsoft.com/office/officeart/2005/8/layout/chart3"/>
    <dgm:cxn modelId="{39A1687E-3DC5-4A62-AEB5-1E14FF5957ED}" type="presOf" srcId="{4B7D3DFC-1968-4136-A12A-7C87FB1E66C4}" destId="{743A3461-332C-42D7-9F59-BD1C2B3BDE27}" srcOrd="1" destOrd="0" presId="urn:microsoft.com/office/officeart/2005/8/layout/chart3"/>
    <dgm:cxn modelId="{5DBD1000-7F69-4CA6-A950-5F18499058A5}" srcId="{18F39EB2-3E02-40C4-89E8-3B591968A458}" destId="{2BB108CC-F9D7-4277-A721-FAF94AD0CDD0}" srcOrd="0" destOrd="0" parTransId="{92E56D05-AB62-4070-8751-ADBB3CB548FE}" sibTransId="{9F25605A-C292-4D02-BBC6-3B63EA04B193}"/>
    <dgm:cxn modelId="{6D850A55-7AF7-4BB7-8E8D-B5589AF96758}" srcId="{18F39EB2-3E02-40C4-89E8-3B591968A458}" destId="{F32F49EF-314E-42CE-B46B-100638FD05EB}" srcOrd="4" destOrd="0" parTransId="{3AB0DBFF-0C84-4529-8843-4573976272ED}" sibTransId="{FCC7CEE6-E82C-441C-AC7D-F8352A4EB0A4}"/>
    <dgm:cxn modelId="{F2633FC2-E7EE-4BC8-9A1D-988397A34B15}" type="presOf" srcId="{44B18577-FC6A-42FD-B4A0-9D739FA940E5}" destId="{F551F048-4C69-4798-8D12-378DF0BABC9C}" srcOrd="0" destOrd="0" presId="urn:microsoft.com/office/officeart/2005/8/layout/chart3"/>
    <dgm:cxn modelId="{F3FF9635-0904-4167-9333-BA099CD13DDD}" srcId="{18F39EB2-3E02-40C4-89E8-3B591968A458}" destId="{4B7D3DFC-1968-4136-A12A-7C87FB1E66C4}" srcOrd="1" destOrd="0" parTransId="{D3574D8F-C5EF-441D-9836-EF4936E3B20A}" sibTransId="{75289920-6CAF-46E8-9BB9-DDD3C1E6222D}"/>
    <dgm:cxn modelId="{AF5C2DFE-E322-4AFB-A29C-B37C2CFAB787}" type="presOf" srcId="{D025AF05-4210-4693-9B5D-E09F5E66A8CC}" destId="{0E4EBBFC-6468-4616-8C00-B43AF9CE3062}" srcOrd="1" destOrd="0" presId="urn:microsoft.com/office/officeart/2005/8/layout/chart3"/>
    <dgm:cxn modelId="{59B012AC-3354-485C-8B5A-05E70B86F3D2}" type="presOf" srcId="{2BB108CC-F9D7-4277-A721-FAF94AD0CDD0}" destId="{908CD7FC-D1C3-4A79-A32B-179599092EFB}" srcOrd="1" destOrd="0" presId="urn:microsoft.com/office/officeart/2005/8/layout/chart3"/>
    <dgm:cxn modelId="{9E619A3A-3F25-46E8-85B0-C676B03DE93A}" type="presParOf" srcId="{7BAD24BB-FF7E-4F83-A71C-7D9A6A9B82BA}" destId="{15A5FFCA-4D50-4228-9C71-E09A420A6D6E}" srcOrd="0" destOrd="0" presId="urn:microsoft.com/office/officeart/2005/8/layout/chart3"/>
    <dgm:cxn modelId="{18356335-8271-49FE-8146-6320053B485E}" type="presParOf" srcId="{7BAD24BB-FF7E-4F83-A71C-7D9A6A9B82BA}" destId="{908CD7FC-D1C3-4A79-A32B-179599092EFB}" srcOrd="1" destOrd="0" presId="urn:microsoft.com/office/officeart/2005/8/layout/chart3"/>
    <dgm:cxn modelId="{C1B78CB8-EB29-46E8-8B72-BD86E6DC75AD}" type="presParOf" srcId="{7BAD24BB-FF7E-4F83-A71C-7D9A6A9B82BA}" destId="{01FD5E11-082C-45E8-B7EE-59FDABA03E2B}" srcOrd="2" destOrd="0" presId="urn:microsoft.com/office/officeart/2005/8/layout/chart3"/>
    <dgm:cxn modelId="{B2C87B23-2130-41BB-85C1-F0EB02AC26C9}" type="presParOf" srcId="{7BAD24BB-FF7E-4F83-A71C-7D9A6A9B82BA}" destId="{743A3461-332C-42D7-9F59-BD1C2B3BDE27}" srcOrd="3" destOrd="0" presId="urn:microsoft.com/office/officeart/2005/8/layout/chart3"/>
    <dgm:cxn modelId="{FAF1BC1F-B594-4667-8069-D8D03C6470AC}" type="presParOf" srcId="{7BAD24BB-FF7E-4F83-A71C-7D9A6A9B82BA}" destId="{D5988538-C71D-48F1-BC11-E7954AAC451A}" srcOrd="4" destOrd="0" presId="urn:microsoft.com/office/officeart/2005/8/layout/chart3"/>
    <dgm:cxn modelId="{D8267A25-26FA-4202-843C-641B3EC1F32F}" type="presParOf" srcId="{7BAD24BB-FF7E-4F83-A71C-7D9A6A9B82BA}" destId="{494FD305-53D3-4924-91D0-C705172952D2}" srcOrd="5" destOrd="0" presId="urn:microsoft.com/office/officeart/2005/8/layout/chart3"/>
    <dgm:cxn modelId="{5D2E21DA-C6B1-4929-8A22-8FBF2F6FBB57}" type="presParOf" srcId="{7BAD24BB-FF7E-4F83-A71C-7D9A6A9B82BA}" destId="{F551F048-4C69-4798-8D12-378DF0BABC9C}" srcOrd="6" destOrd="0" presId="urn:microsoft.com/office/officeart/2005/8/layout/chart3"/>
    <dgm:cxn modelId="{60F98B8B-5F60-44F2-853D-33B8C6553020}" type="presParOf" srcId="{7BAD24BB-FF7E-4F83-A71C-7D9A6A9B82BA}" destId="{5C4E0085-B335-48F1-9EE0-508F33CFA431}" srcOrd="7" destOrd="0" presId="urn:microsoft.com/office/officeart/2005/8/layout/chart3"/>
    <dgm:cxn modelId="{07F5FD9A-9EF1-4EE1-9A9D-21F0E6C7E8D8}" type="presParOf" srcId="{7BAD24BB-FF7E-4F83-A71C-7D9A6A9B82BA}" destId="{18C4F629-153D-42BF-989F-C393806108BE}" srcOrd="8" destOrd="0" presId="urn:microsoft.com/office/officeart/2005/8/layout/chart3"/>
    <dgm:cxn modelId="{0CB2CF59-9B09-4EF6-AFD5-6E3AF8540C77}" type="presParOf" srcId="{7BAD24BB-FF7E-4F83-A71C-7D9A6A9B82BA}" destId="{3E7BFAB7-D6C7-4A50-BBAB-FE72DE7AD44A}" srcOrd="9" destOrd="0" presId="urn:microsoft.com/office/officeart/2005/8/layout/chart3"/>
    <dgm:cxn modelId="{4C517F6C-D4EC-4BAA-B7E0-AB2316C57838}" type="presParOf" srcId="{7BAD24BB-FF7E-4F83-A71C-7D9A6A9B82BA}" destId="{C9596E6A-D3B7-48EC-A43B-EB683A94EFF9}" srcOrd="10" destOrd="0" presId="urn:microsoft.com/office/officeart/2005/8/layout/chart3"/>
    <dgm:cxn modelId="{418872C4-775C-4E4F-BBE0-E813B5F423CB}" type="presParOf" srcId="{7BAD24BB-FF7E-4F83-A71C-7D9A6A9B82BA}" destId="{0E4EBBFC-6468-4616-8C00-B43AF9CE3062}"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92FD01-CA57-4644-AB75-5C55BF2ABF6D}" type="doc">
      <dgm:prSet loTypeId="urn:microsoft.com/office/officeart/2008/layout/HorizontalMultiLevelHierarchy" loCatId="hierarchy" qsTypeId="urn:microsoft.com/office/officeart/2005/8/quickstyle/3d1" qsCatId="3D" csTypeId="urn:microsoft.com/office/officeart/2005/8/colors/colorful4" csCatId="colorful" phldr="1"/>
      <dgm:spPr/>
      <dgm:t>
        <a:bodyPr/>
        <a:lstStyle/>
        <a:p>
          <a:endParaRPr lang="en-US"/>
        </a:p>
      </dgm:t>
    </dgm:pt>
    <dgm:pt modelId="{1FBC8531-A37D-482D-BF2E-5A1328783FB4}">
      <dgm:prSet phldrT="[Text]"/>
      <dgm:spPr/>
      <dgm:t>
        <a:bodyPr/>
        <a:lstStyle/>
        <a:p>
          <a:r>
            <a:rPr lang="en-US" dirty="0" smtClean="0"/>
            <a:t>Constituents</a:t>
          </a:r>
          <a:endParaRPr lang="en-US" dirty="0"/>
        </a:p>
      </dgm:t>
    </dgm:pt>
    <dgm:pt modelId="{E35FCBC1-3365-496A-A1B4-1C0AB95069F9}" type="parTrans" cxnId="{0547B217-CC5B-4981-A26B-9724B7D7EC7A}">
      <dgm:prSet/>
      <dgm:spPr/>
      <dgm:t>
        <a:bodyPr/>
        <a:lstStyle/>
        <a:p>
          <a:endParaRPr lang="en-US"/>
        </a:p>
      </dgm:t>
    </dgm:pt>
    <dgm:pt modelId="{16ED1DEC-85B1-4622-A537-7A558B2695A6}" type="sibTrans" cxnId="{0547B217-CC5B-4981-A26B-9724B7D7EC7A}">
      <dgm:prSet/>
      <dgm:spPr/>
      <dgm:t>
        <a:bodyPr/>
        <a:lstStyle/>
        <a:p>
          <a:endParaRPr lang="en-US"/>
        </a:p>
      </dgm:t>
    </dgm:pt>
    <dgm:pt modelId="{C12F4A62-6948-4177-B53B-F1CDA363B03E}">
      <dgm:prSet phldrT="[Text]"/>
      <dgm:spPr/>
      <dgm:t>
        <a:bodyPr/>
        <a:lstStyle/>
        <a:p>
          <a:r>
            <a:rPr lang="en-US" dirty="0" smtClean="0"/>
            <a:t>Financial </a:t>
          </a:r>
        </a:p>
        <a:p>
          <a:r>
            <a:rPr lang="en-US" dirty="0" smtClean="0"/>
            <a:t>Instruments </a:t>
          </a:r>
          <a:endParaRPr lang="en-US" dirty="0"/>
        </a:p>
      </dgm:t>
    </dgm:pt>
    <dgm:pt modelId="{C35A1399-B0AF-47CB-BFFD-F9B82CCD5414}" type="parTrans" cxnId="{F20FD077-758F-41F6-8D9A-BA5712B16E7B}">
      <dgm:prSet/>
      <dgm:spPr/>
      <dgm:t>
        <a:bodyPr/>
        <a:lstStyle/>
        <a:p>
          <a:endParaRPr lang="en-US"/>
        </a:p>
      </dgm:t>
    </dgm:pt>
    <dgm:pt modelId="{E2194B4E-12BD-4DB9-9D60-DB41130C1CFD}" type="sibTrans" cxnId="{F20FD077-758F-41F6-8D9A-BA5712B16E7B}">
      <dgm:prSet/>
      <dgm:spPr/>
      <dgm:t>
        <a:bodyPr/>
        <a:lstStyle/>
        <a:p>
          <a:endParaRPr lang="en-US"/>
        </a:p>
      </dgm:t>
    </dgm:pt>
    <dgm:pt modelId="{DDA8E462-91C5-4257-B936-A8783C1CEBC6}">
      <dgm:prSet phldrT="[Text]"/>
      <dgm:spPr/>
      <dgm:t>
        <a:bodyPr/>
        <a:lstStyle/>
        <a:p>
          <a:r>
            <a:rPr lang="en-US" dirty="0" smtClean="0"/>
            <a:t>Market </a:t>
          </a:r>
        </a:p>
        <a:p>
          <a:r>
            <a:rPr lang="en-US" dirty="0" smtClean="0"/>
            <a:t>Players </a:t>
          </a:r>
          <a:endParaRPr lang="en-US" dirty="0"/>
        </a:p>
      </dgm:t>
    </dgm:pt>
    <dgm:pt modelId="{B55DB393-9DF1-48C7-94E6-1EC7D9B6E9A0}" type="parTrans" cxnId="{88B41270-A263-42D4-9E50-CB9264D02CF2}">
      <dgm:prSet/>
      <dgm:spPr/>
      <dgm:t>
        <a:bodyPr/>
        <a:lstStyle/>
        <a:p>
          <a:endParaRPr lang="en-US"/>
        </a:p>
      </dgm:t>
    </dgm:pt>
    <dgm:pt modelId="{8156F03A-CCD1-4039-ACBE-6E98DC7B1CA7}" type="sibTrans" cxnId="{88B41270-A263-42D4-9E50-CB9264D02CF2}">
      <dgm:prSet/>
      <dgm:spPr/>
      <dgm:t>
        <a:bodyPr/>
        <a:lstStyle/>
        <a:p>
          <a:endParaRPr lang="en-US"/>
        </a:p>
      </dgm:t>
    </dgm:pt>
    <dgm:pt modelId="{B4652915-5C74-4A6C-9D41-ACFD0CAA55ED}">
      <dgm:prSet phldrT="[Text]"/>
      <dgm:spPr/>
      <dgm:t>
        <a:bodyPr/>
        <a:lstStyle/>
        <a:p>
          <a:r>
            <a:rPr lang="en-US" dirty="0" smtClean="0"/>
            <a:t>Regulatory </a:t>
          </a:r>
        </a:p>
        <a:p>
          <a:r>
            <a:rPr lang="en-US" dirty="0" smtClean="0"/>
            <a:t>Bodies </a:t>
          </a:r>
          <a:endParaRPr lang="en-US" dirty="0"/>
        </a:p>
      </dgm:t>
    </dgm:pt>
    <dgm:pt modelId="{085E5746-895C-4508-89C2-5121D0FE084A}" type="parTrans" cxnId="{D06354EA-EE2D-4DB0-BA62-58D03B7AC911}">
      <dgm:prSet/>
      <dgm:spPr/>
      <dgm:t>
        <a:bodyPr/>
        <a:lstStyle/>
        <a:p>
          <a:endParaRPr lang="en-US"/>
        </a:p>
      </dgm:t>
    </dgm:pt>
    <dgm:pt modelId="{B5EA03C3-C07E-49EF-A868-E4B6951172BD}" type="sibTrans" cxnId="{D06354EA-EE2D-4DB0-BA62-58D03B7AC911}">
      <dgm:prSet/>
      <dgm:spPr/>
      <dgm:t>
        <a:bodyPr/>
        <a:lstStyle/>
        <a:p>
          <a:endParaRPr lang="en-US"/>
        </a:p>
      </dgm:t>
    </dgm:pt>
    <dgm:pt modelId="{8CFCB9CB-BEA7-4B85-A4F7-CC3D0FE6B5D8}">
      <dgm:prSet/>
      <dgm:spPr/>
      <dgm:t>
        <a:bodyPr/>
        <a:lstStyle/>
        <a:p>
          <a:r>
            <a:rPr lang="en-US" dirty="0" smtClean="0"/>
            <a:t>Specialized</a:t>
          </a:r>
        </a:p>
        <a:p>
          <a:r>
            <a:rPr lang="en-US" dirty="0" smtClean="0"/>
            <a:t>Institutions  </a:t>
          </a:r>
          <a:endParaRPr lang="en-US" dirty="0"/>
        </a:p>
      </dgm:t>
    </dgm:pt>
    <dgm:pt modelId="{4763D26A-ACD9-49C7-B2E6-0C6169D5E3F8}" type="parTrans" cxnId="{8041EA87-7A8B-4BDC-A03F-C7896361BC04}">
      <dgm:prSet/>
      <dgm:spPr/>
      <dgm:t>
        <a:bodyPr/>
        <a:lstStyle/>
        <a:p>
          <a:endParaRPr lang="en-US"/>
        </a:p>
      </dgm:t>
    </dgm:pt>
    <dgm:pt modelId="{E7C8388A-D9D9-41B8-B7C4-C67638D2EDA5}" type="sibTrans" cxnId="{8041EA87-7A8B-4BDC-A03F-C7896361BC04}">
      <dgm:prSet/>
      <dgm:spPr/>
      <dgm:t>
        <a:bodyPr/>
        <a:lstStyle/>
        <a:p>
          <a:endParaRPr lang="en-US"/>
        </a:p>
      </dgm:t>
    </dgm:pt>
    <dgm:pt modelId="{15548061-CCCB-47DF-A7C9-35D6F8DEA87D}">
      <dgm:prSet/>
      <dgm:spPr/>
      <dgm:t>
        <a:bodyPr/>
        <a:lstStyle/>
        <a:p>
          <a:r>
            <a:rPr lang="en-US" dirty="0" smtClean="0"/>
            <a:t>Commercial </a:t>
          </a:r>
        </a:p>
        <a:p>
          <a:r>
            <a:rPr lang="en-US" dirty="0" smtClean="0"/>
            <a:t>Banks </a:t>
          </a:r>
          <a:endParaRPr lang="en-US" dirty="0"/>
        </a:p>
      </dgm:t>
    </dgm:pt>
    <dgm:pt modelId="{9B88D017-E2F5-4112-A41D-529B7E5E9C9F}" type="parTrans" cxnId="{68AE8667-8BC4-40C5-83B5-49C7C6AFB6D2}">
      <dgm:prSet/>
      <dgm:spPr/>
      <dgm:t>
        <a:bodyPr/>
        <a:lstStyle/>
        <a:p>
          <a:endParaRPr lang="en-US"/>
        </a:p>
      </dgm:t>
    </dgm:pt>
    <dgm:pt modelId="{4E305818-23FC-4EB3-B434-69D616D5A2F3}" type="sibTrans" cxnId="{68AE8667-8BC4-40C5-83B5-49C7C6AFB6D2}">
      <dgm:prSet/>
      <dgm:spPr/>
      <dgm:t>
        <a:bodyPr/>
        <a:lstStyle/>
        <a:p>
          <a:endParaRPr lang="en-US"/>
        </a:p>
      </dgm:t>
    </dgm:pt>
    <dgm:pt modelId="{B07BD17F-BBB6-4917-A2AE-31D9082AB4BE}">
      <dgm:prSet/>
      <dgm:spPr/>
      <dgm:t>
        <a:bodyPr/>
        <a:lstStyle/>
        <a:p>
          <a:r>
            <a:rPr lang="en-US" dirty="0" smtClean="0"/>
            <a:t>Market makers</a:t>
          </a:r>
          <a:endParaRPr lang="en-US" dirty="0"/>
        </a:p>
      </dgm:t>
    </dgm:pt>
    <dgm:pt modelId="{CEF3AA54-C84F-4CDD-9DDD-9F8B56446850}" type="parTrans" cxnId="{F6267D2A-4C1F-4BE6-8B76-DDF9C333B30E}">
      <dgm:prSet/>
      <dgm:spPr/>
      <dgm:t>
        <a:bodyPr/>
        <a:lstStyle/>
        <a:p>
          <a:endParaRPr lang="en-US"/>
        </a:p>
      </dgm:t>
    </dgm:pt>
    <dgm:pt modelId="{9B7BADBE-D076-4AAB-9760-44FB806FD83E}" type="sibTrans" cxnId="{F6267D2A-4C1F-4BE6-8B76-DDF9C333B30E}">
      <dgm:prSet/>
      <dgm:spPr/>
      <dgm:t>
        <a:bodyPr/>
        <a:lstStyle/>
        <a:p>
          <a:endParaRPr lang="en-US"/>
        </a:p>
      </dgm:t>
    </dgm:pt>
    <dgm:pt modelId="{2F4ABB3F-37EC-412B-A907-8647D57CCB31}">
      <dgm:prSet/>
      <dgm:spPr/>
      <dgm:t>
        <a:bodyPr/>
        <a:lstStyle/>
        <a:p>
          <a:r>
            <a:rPr lang="en-US" dirty="0" smtClean="0"/>
            <a:t>Underwriters </a:t>
          </a:r>
          <a:endParaRPr lang="en-US" dirty="0"/>
        </a:p>
      </dgm:t>
    </dgm:pt>
    <dgm:pt modelId="{AB54D19F-7BF0-4520-8EB0-8548869064FC}" type="parTrans" cxnId="{DDE454E0-3F5A-4ED5-881A-F576F2DDBB37}">
      <dgm:prSet/>
      <dgm:spPr/>
      <dgm:t>
        <a:bodyPr/>
        <a:lstStyle/>
        <a:p>
          <a:endParaRPr lang="en-US"/>
        </a:p>
      </dgm:t>
    </dgm:pt>
    <dgm:pt modelId="{1F993BCD-F580-41A8-AD7A-75B4D4A1465D}" type="sibTrans" cxnId="{DDE454E0-3F5A-4ED5-881A-F576F2DDBB37}">
      <dgm:prSet/>
      <dgm:spPr/>
      <dgm:t>
        <a:bodyPr/>
        <a:lstStyle/>
        <a:p>
          <a:endParaRPr lang="en-US"/>
        </a:p>
      </dgm:t>
    </dgm:pt>
    <dgm:pt modelId="{BBB5E775-2E96-4975-A1CF-88D88A8051AE}">
      <dgm:prSet/>
      <dgm:spPr/>
      <dgm:t>
        <a:bodyPr/>
        <a:lstStyle/>
        <a:p>
          <a:r>
            <a:rPr lang="en-US" dirty="0" smtClean="0"/>
            <a:t>Stock brokers </a:t>
          </a:r>
          <a:endParaRPr lang="en-US" dirty="0"/>
        </a:p>
      </dgm:t>
    </dgm:pt>
    <dgm:pt modelId="{CCE73E1F-84BC-497F-AABE-BDCB8484E2C1}" type="parTrans" cxnId="{DFDF9988-C44E-4312-8882-0C708E6B4710}">
      <dgm:prSet/>
      <dgm:spPr/>
      <dgm:t>
        <a:bodyPr/>
        <a:lstStyle/>
        <a:p>
          <a:endParaRPr lang="en-US"/>
        </a:p>
      </dgm:t>
    </dgm:pt>
    <dgm:pt modelId="{3373A7AE-79BE-4FC8-926C-021DE524A044}" type="sibTrans" cxnId="{DFDF9988-C44E-4312-8882-0C708E6B4710}">
      <dgm:prSet/>
      <dgm:spPr/>
      <dgm:t>
        <a:bodyPr/>
        <a:lstStyle/>
        <a:p>
          <a:endParaRPr lang="en-US"/>
        </a:p>
      </dgm:t>
    </dgm:pt>
    <dgm:pt modelId="{0818C4E2-D395-485A-8BB6-F3D48C8AF3AA}">
      <dgm:prSet/>
      <dgm:spPr/>
      <dgm:t>
        <a:bodyPr/>
        <a:lstStyle/>
        <a:p>
          <a:r>
            <a:rPr lang="en-US" dirty="0" smtClean="0"/>
            <a:t>Financing </a:t>
          </a:r>
        </a:p>
        <a:p>
          <a:r>
            <a:rPr lang="en-US" dirty="0" smtClean="0"/>
            <a:t>Companies </a:t>
          </a:r>
          <a:endParaRPr lang="en-US" dirty="0"/>
        </a:p>
      </dgm:t>
    </dgm:pt>
    <dgm:pt modelId="{ACDA9DBD-DD24-43BF-9FCE-9BB8DEBD8477}" type="parTrans" cxnId="{D5C72AE5-BCD2-42F2-B501-DE92E80EBCDE}">
      <dgm:prSet/>
      <dgm:spPr/>
      <dgm:t>
        <a:bodyPr/>
        <a:lstStyle/>
        <a:p>
          <a:endParaRPr lang="en-US"/>
        </a:p>
      </dgm:t>
    </dgm:pt>
    <dgm:pt modelId="{FE4BACD1-1270-4FE4-A08B-22589711125E}" type="sibTrans" cxnId="{D5C72AE5-BCD2-42F2-B501-DE92E80EBCDE}">
      <dgm:prSet/>
      <dgm:spPr/>
      <dgm:t>
        <a:bodyPr/>
        <a:lstStyle/>
        <a:p>
          <a:endParaRPr lang="en-US"/>
        </a:p>
      </dgm:t>
    </dgm:pt>
    <dgm:pt modelId="{95C8B7E5-AE28-4484-BC85-A804B8DEF936}">
      <dgm:prSet/>
      <dgm:spPr/>
      <dgm:t>
        <a:bodyPr/>
        <a:lstStyle/>
        <a:p>
          <a:r>
            <a:rPr lang="en-US" dirty="0" smtClean="0"/>
            <a:t>Consultants </a:t>
          </a:r>
          <a:endParaRPr lang="en-US" dirty="0"/>
        </a:p>
      </dgm:t>
    </dgm:pt>
    <dgm:pt modelId="{17809500-B947-4BFA-9428-94A674A6B566}" type="parTrans" cxnId="{B48E650A-B62B-41CB-AD2B-E3C8196D7DB8}">
      <dgm:prSet/>
      <dgm:spPr/>
      <dgm:t>
        <a:bodyPr/>
        <a:lstStyle/>
        <a:p>
          <a:endParaRPr lang="en-US"/>
        </a:p>
      </dgm:t>
    </dgm:pt>
    <dgm:pt modelId="{80C55590-AD3C-4B80-8951-338B1AC5067A}" type="sibTrans" cxnId="{B48E650A-B62B-41CB-AD2B-E3C8196D7DB8}">
      <dgm:prSet/>
      <dgm:spPr/>
      <dgm:t>
        <a:bodyPr/>
        <a:lstStyle/>
        <a:p>
          <a:endParaRPr lang="en-US"/>
        </a:p>
      </dgm:t>
    </dgm:pt>
    <dgm:pt modelId="{4BEBCC2D-9B7F-421B-8E28-F8B6FA8F8368}" type="pres">
      <dgm:prSet presAssocID="{B692FD01-CA57-4644-AB75-5C55BF2ABF6D}" presName="Name0" presStyleCnt="0">
        <dgm:presLayoutVars>
          <dgm:chPref val="1"/>
          <dgm:dir/>
          <dgm:animOne val="branch"/>
          <dgm:animLvl val="lvl"/>
          <dgm:resizeHandles val="exact"/>
        </dgm:presLayoutVars>
      </dgm:prSet>
      <dgm:spPr/>
      <dgm:t>
        <a:bodyPr/>
        <a:lstStyle/>
        <a:p>
          <a:endParaRPr lang="en-US"/>
        </a:p>
      </dgm:t>
    </dgm:pt>
    <dgm:pt modelId="{F925879B-0C72-4391-B6E1-D3FFEB1A1801}" type="pres">
      <dgm:prSet presAssocID="{1FBC8531-A37D-482D-BF2E-5A1328783FB4}" presName="root1" presStyleCnt="0"/>
      <dgm:spPr/>
    </dgm:pt>
    <dgm:pt modelId="{2A19C82D-A10E-46EB-A55B-E5805ECD5038}" type="pres">
      <dgm:prSet presAssocID="{1FBC8531-A37D-482D-BF2E-5A1328783FB4}" presName="LevelOneTextNode" presStyleLbl="node0" presStyleIdx="0" presStyleCnt="1">
        <dgm:presLayoutVars>
          <dgm:chPref val="3"/>
        </dgm:presLayoutVars>
      </dgm:prSet>
      <dgm:spPr/>
      <dgm:t>
        <a:bodyPr/>
        <a:lstStyle/>
        <a:p>
          <a:endParaRPr lang="en-US"/>
        </a:p>
      </dgm:t>
    </dgm:pt>
    <dgm:pt modelId="{C7390547-FC81-444D-9AB2-8E62E35B3C34}" type="pres">
      <dgm:prSet presAssocID="{1FBC8531-A37D-482D-BF2E-5A1328783FB4}" presName="level2hierChild" presStyleCnt="0"/>
      <dgm:spPr/>
    </dgm:pt>
    <dgm:pt modelId="{CB916014-5093-4206-B98A-7C17AF3DF13E}" type="pres">
      <dgm:prSet presAssocID="{C35A1399-B0AF-47CB-BFFD-F9B82CCD5414}" presName="conn2-1" presStyleLbl="parChTrans1D2" presStyleIdx="0" presStyleCnt="4"/>
      <dgm:spPr/>
      <dgm:t>
        <a:bodyPr/>
        <a:lstStyle/>
        <a:p>
          <a:endParaRPr lang="en-US"/>
        </a:p>
      </dgm:t>
    </dgm:pt>
    <dgm:pt modelId="{050158FA-F971-4E2A-B83F-5D7D3C7C6FD5}" type="pres">
      <dgm:prSet presAssocID="{C35A1399-B0AF-47CB-BFFD-F9B82CCD5414}" presName="connTx" presStyleLbl="parChTrans1D2" presStyleIdx="0" presStyleCnt="4"/>
      <dgm:spPr/>
      <dgm:t>
        <a:bodyPr/>
        <a:lstStyle/>
        <a:p>
          <a:endParaRPr lang="en-US"/>
        </a:p>
      </dgm:t>
    </dgm:pt>
    <dgm:pt modelId="{5D5B5B7B-D98D-4CAB-A485-BAEFF2E6238F}" type="pres">
      <dgm:prSet presAssocID="{C12F4A62-6948-4177-B53B-F1CDA363B03E}" presName="root2" presStyleCnt="0"/>
      <dgm:spPr/>
    </dgm:pt>
    <dgm:pt modelId="{AEE0B521-B912-43AD-A668-C98AF4BE51E4}" type="pres">
      <dgm:prSet presAssocID="{C12F4A62-6948-4177-B53B-F1CDA363B03E}" presName="LevelTwoTextNode" presStyleLbl="node2" presStyleIdx="0" presStyleCnt="4">
        <dgm:presLayoutVars>
          <dgm:chPref val="3"/>
        </dgm:presLayoutVars>
      </dgm:prSet>
      <dgm:spPr/>
      <dgm:t>
        <a:bodyPr/>
        <a:lstStyle/>
        <a:p>
          <a:endParaRPr lang="en-US"/>
        </a:p>
      </dgm:t>
    </dgm:pt>
    <dgm:pt modelId="{6CEA7811-3022-4EC8-AC70-FD01960817A1}" type="pres">
      <dgm:prSet presAssocID="{C12F4A62-6948-4177-B53B-F1CDA363B03E}" presName="level3hierChild" presStyleCnt="0"/>
      <dgm:spPr/>
    </dgm:pt>
    <dgm:pt modelId="{6C0671D0-D084-4E09-8A48-32F5FC4E005A}" type="pres">
      <dgm:prSet presAssocID="{B55DB393-9DF1-48C7-94E6-1EC7D9B6E9A0}" presName="conn2-1" presStyleLbl="parChTrans1D2" presStyleIdx="1" presStyleCnt="4"/>
      <dgm:spPr/>
      <dgm:t>
        <a:bodyPr/>
        <a:lstStyle/>
        <a:p>
          <a:endParaRPr lang="en-US"/>
        </a:p>
      </dgm:t>
    </dgm:pt>
    <dgm:pt modelId="{B070332D-48F9-4B4D-8657-33FE92A1E91B}" type="pres">
      <dgm:prSet presAssocID="{B55DB393-9DF1-48C7-94E6-1EC7D9B6E9A0}" presName="connTx" presStyleLbl="parChTrans1D2" presStyleIdx="1" presStyleCnt="4"/>
      <dgm:spPr/>
      <dgm:t>
        <a:bodyPr/>
        <a:lstStyle/>
        <a:p>
          <a:endParaRPr lang="en-US"/>
        </a:p>
      </dgm:t>
    </dgm:pt>
    <dgm:pt modelId="{0262FEA0-B684-4EC3-8DF9-B9FB13ED5AE7}" type="pres">
      <dgm:prSet presAssocID="{DDA8E462-91C5-4257-B936-A8783C1CEBC6}" presName="root2" presStyleCnt="0"/>
      <dgm:spPr/>
    </dgm:pt>
    <dgm:pt modelId="{D876B4D8-D479-4AF3-A140-735452E8D435}" type="pres">
      <dgm:prSet presAssocID="{DDA8E462-91C5-4257-B936-A8783C1CEBC6}" presName="LevelTwoTextNode" presStyleLbl="node2" presStyleIdx="1" presStyleCnt="4">
        <dgm:presLayoutVars>
          <dgm:chPref val="3"/>
        </dgm:presLayoutVars>
      </dgm:prSet>
      <dgm:spPr/>
      <dgm:t>
        <a:bodyPr/>
        <a:lstStyle/>
        <a:p>
          <a:endParaRPr lang="en-US"/>
        </a:p>
      </dgm:t>
    </dgm:pt>
    <dgm:pt modelId="{D073F605-EF8C-4389-879E-1DFED0697EE5}" type="pres">
      <dgm:prSet presAssocID="{DDA8E462-91C5-4257-B936-A8783C1CEBC6}" presName="level3hierChild" presStyleCnt="0"/>
      <dgm:spPr/>
    </dgm:pt>
    <dgm:pt modelId="{F782A4D4-FBE6-455A-A9F1-6F30B8C13E2E}" type="pres">
      <dgm:prSet presAssocID="{9B88D017-E2F5-4112-A41D-529B7E5E9C9F}" presName="conn2-1" presStyleLbl="parChTrans1D3" presStyleIdx="0" presStyleCnt="6"/>
      <dgm:spPr/>
      <dgm:t>
        <a:bodyPr/>
        <a:lstStyle/>
        <a:p>
          <a:endParaRPr lang="en-US"/>
        </a:p>
      </dgm:t>
    </dgm:pt>
    <dgm:pt modelId="{951EDDD6-459F-4968-BB87-161F835A2A44}" type="pres">
      <dgm:prSet presAssocID="{9B88D017-E2F5-4112-A41D-529B7E5E9C9F}" presName="connTx" presStyleLbl="parChTrans1D3" presStyleIdx="0" presStyleCnt="6"/>
      <dgm:spPr/>
      <dgm:t>
        <a:bodyPr/>
        <a:lstStyle/>
        <a:p>
          <a:endParaRPr lang="en-US"/>
        </a:p>
      </dgm:t>
    </dgm:pt>
    <dgm:pt modelId="{F3698364-67BC-46F0-8725-4B4AC55F8F0D}" type="pres">
      <dgm:prSet presAssocID="{15548061-CCCB-47DF-A7C9-35D6F8DEA87D}" presName="root2" presStyleCnt="0"/>
      <dgm:spPr/>
    </dgm:pt>
    <dgm:pt modelId="{D7D4325A-BCAA-47A2-BC95-4DAC138EF949}" type="pres">
      <dgm:prSet presAssocID="{15548061-CCCB-47DF-A7C9-35D6F8DEA87D}" presName="LevelTwoTextNode" presStyleLbl="node3" presStyleIdx="0" presStyleCnt="6">
        <dgm:presLayoutVars>
          <dgm:chPref val="3"/>
        </dgm:presLayoutVars>
      </dgm:prSet>
      <dgm:spPr/>
      <dgm:t>
        <a:bodyPr/>
        <a:lstStyle/>
        <a:p>
          <a:endParaRPr lang="en-US"/>
        </a:p>
      </dgm:t>
    </dgm:pt>
    <dgm:pt modelId="{5DCE2DA1-A48E-42AC-ABCC-1251AB2D63BA}" type="pres">
      <dgm:prSet presAssocID="{15548061-CCCB-47DF-A7C9-35D6F8DEA87D}" presName="level3hierChild" presStyleCnt="0"/>
      <dgm:spPr/>
    </dgm:pt>
    <dgm:pt modelId="{D52CB21B-7882-49C9-9798-D638CFF4719A}" type="pres">
      <dgm:prSet presAssocID="{ACDA9DBD-DD24-43BF-9FCE-9BB8DEBD8477}" presName="conn2-1" presStyleLbl="parChTrans1D3" presStyleIdx="1" presStyleCnt="6"/>
      <dgm:spPr/>
      <dgm:t>
        <a:bodyPr/>
        <a:lstStyle/>
        <a:p>
          <a:endParaRPr lang="en-US"/>
        </a:p>
      </dgm:t>
    </dgm:pt>
    <dgm:pt modelId="{6F277891-8B7D-49E3-8A12-EC81DDE5C0F2}" type="pres">
      <dgm:prSet presAssocID="{ACDA9DBD-DD24-43BF-9FCE-9BB8DEBD8477}" presName="connTx" presStyleLbl="parChTrans1D3" presStyleIdx="1" presStyleCnt="6"/>
      <dgm:spPr/>
      <dgm:t>
        <a:bodyPr/>
        <a:lstStyle/>
        <a:p>
          <a:endParaRPr lang="en-US"/>
        </a:p>
      </dgm:t>
    </dgm:pt>
    <dgm:pt modelId="{99641AEF-6588-43C2-932E-A86C2FA119B2}" type="pres">
      <dgm:prSet presAssocID="{0818C4E2-D395-485A-8BB6-F3D48C8AF3AA}" presName="root2" presStyleCnt="0"/>
      <dgm:spPr/>
    </dgm:pt>
    <dgm:pt modelId="{F125C43D-56D8-49D7-B5AA-BE9D781501FC}" type="pres">
      <dgm:prSet presAssocID="{0818C4E2-D395-485A-8BB6-F3D48C8AF3AA}" presName="LevelTwoTextNode" presStyleLbl="node3" presStyleIdx="1" presStyleCnt="6">
        <dgm:presLayoutVars>
          <dgm:chPref val="3"/>
        </dgm:presLayoutVars>
      </dgm:prSet>
      <dgm:spPr/>
      <dgm:t>
        <a:bodyPr/>
        <a:lstStyle/>
        <a:p>
          <a:endParaRPr lang="en-US"/>
        </a:p>
      </dgm:t>
    </dgm:pt>
    <dgm:pt modelId="{1D586866-02C9-43FA-BA6B-DC91A8E3DC1C}" type="pres">
      <dgm:prSet presAssocID="{0818C4E2-D395-485A-8BB6-F3D48C8AF3AA}" presName="level3hierChild" presStyleCnt="0"/>
      <dgm:spPr/>
    </dgm:pt>
    <dgm:pt modelId="{6A6C2BB6-6F29-4032-8FF3-9C4085D45C47}" type="pres">
      <dgm:prSet presAssocID="{CCE73E1F-84BC-497F-AABE-BDCB8484E2C1}" presName="conn2-1" presStyleLbl="parChTrans1D3" presStyleIdx="2" presStyleCnt="6"/>
      <dgm:spPr/>
      <dgm:t>
        <a:bodyPr/>
        <a:lstStyle/>
        <a:p>
          <a:endParaRPr lang="en-US"/>
        </a:p>
      </dgm:t>
    </dgm:pt>
    <dgm:pt modelId="{BA059BA1-96D4-4F98-A619-7488CC087310}" type="pres">
      <dgm:prSet presAssocID="{CCE73E1F-84BC-497F-AABE-BDCB8484E2C1}" presName="connTx" presStyleLbl="parChTrans1D3" presStyleIdx="2" presStyleCnt="6"/>
      <dgm:spPr/>
      <dgm:t>
        <a:bodyPr/>
        <a:lstStyle/>
        <a:p>
          <a:endParaRPr lang="en-US"/>
        </a:p>
      </dgm:t>
    </dgm:pt>
    <dgm:pt modelId="{F2E20283-24ED-43D0-BCA1-4779D192C471}" type="pres">
      <dgm:prSet presAssocID="{BBB5E775-2E96-4975-A1CF-88D88A8051AE}" presName="root2" presStyleCnt="0"/>
      <dgm:spPr/>
    </dgm:pt>
    <dgm:pt modelId="{2BBC3F99-0E75-42BB-BA97-C729E9FAB6F0}" type="pres">
      <dgm:prSet presAssocID="{BBB5E775-2E96-4975-A1CF-88D88A8051AE}" presName="LevelTwoTextNode" presStyleLbl="node3" presStyleIdx="2" presStyleCnt="6">
        <dgm:presLayoutVars>
          <dgm:chPref val="3"/>
        </dgm:presLayoutVars>
      </dgm:prSet>
      <dgm:spPr/>
      <dgm:t>
        <a:bodyPr/>
        <a:lstStyle/>
        <a:p>
          <a:endParaRPr lang="en-US"/>
        </a:p>
      </dgm:t>
    </dgm:pt>
    <dgm:pt modelId="{04CA759B-F3B0-4D0F-A23A-B3F890BA5B41}" type="pres">
      <dgm:prSet presAssocID="{BBB5E775-2E96-4975-A1CF-88D88A8051AE}" presName="level3hierChild" presStyleCnt="0"/>
      <dgm:spPr/>
    </dgm:pt>
    <dgm:pt modelId="{E21D4393-4E3E-46D9-A8B5-5D9BB1CE0D80}" type="pres">
      <dgm:prSet presAssocID="{17809500-B947-4BFA-9428-94A674A6B566}" presName="conn2-1" presStyleLbl="parChTrans1D3" presStyleIdx="3" presStyleCnt="6"/>
      <dgm:spPr/>
      <dgm:t>
        <a:bodyPr/>
        <a:lstStyle/>
        <a:p>
          <a:endParaRPr lang="en-US"/>
        </a:p>
      </dgm:t>
    </dgm:pt>
    <dgm:pt modelId="{54BA9344-F73A-48E5-AF4B-77623BB3A6FD}" type="pres">
      <dgm:prSet presAssocID="{17809500-B947-4BFA-9428-94A674A6B566}" presName="connTx" presStyleLbl="parChTrans1D3" presStyleIdx="3" presStyleCnt="6"/>
      <dgm:spPr/>
      <dgm:t>
        <a:bodyPr/>
        <a:lstStyle/>
        <a:p>
          <a:endParaRPr lang="en-US"/>
        </a:p>
      </dgm:t>
    </dgm:pt>
    <dgm:pt modelId="{0541F9FE-2ACE-4B48-8217-7AA83358629D}" type="pres">
      <dgm:prSet presAssocID="{95C8B7E5-AE28-4484-BC85-A804B8DEF936}" presName="root2" presStyleCnt="0"/>
      <dgm:spPr/>
    </dgm:pt>
    <dgm:pt modelId="{9C40A6D2-97A8-45EA-BBE6-0231A8EDE02A}" type="pres">
      <dgm:prSet presAssocID="{95C8B7E5-AE28-4484-BC85-A804B8DEF936}" presName="LevelTwoTextNode" presStyleLbl="node3" presStyleIdx="3" presStyleCnt="6">
        <dgm:presLayoutVars>
          <dgm:chPref val="3"/>
        </dgm:presLayoutVars>
      </dgm:prSet>
      <dgm:spPr/>
      <dgm:t>
        <a:bodyPr/>
        <a:lstStyle/>
        <a:p>
          <a:endParaRPr lang="en-US"/>
        </a:p>
      </dgm:t>
    </dgm:pt>
    <dgm:pt modelId="{1FB6BE1A-8D8A-4C6D-AF30-E4DEE4D59D80}" type="pres">
      <dgm:prSet presAssocID="{95C8B7E5-AE28-4484-BC85-A804B8DEF936}" presName="level3hierChild" presStyleCnt="0"/>
      <dgm:spPr/>
    </dgm:pt>
    <dgm:pt modelId="{485DF2D7-D513-44C1-90C9-F8B75F4923A9}" type="pres">
      <dgm:prSet presAssocID="{AB54D19F-7BF0-4520-8EB0-8548869064FC}" presName="conn2-1" presStyleLbl="parChTrans1D3" presStyleIdx="4" presStyleCnt="6"/>
      <dgm:spPr/>
      <dgm:t>
        <a:bodyPr/>
        <a:lstStyle/>
        <a:p>
          <a:endParaRPr lang="en-US"/>
        </a:p>
      </dgm:t>
    </dgm:pt>
    <dgm:pt modelId="{423EFA38-F585-44C1-A93D-C98512D7DEF0}" type="pres">
      <dgm:prSet presAssocID="{AB54D19F-7BF0-4520-8EB0-8548869064FC}" presName="connTx" presStyleLbl="parChTrans1D3" presStyleIdx="4" presStyleCnt="6"/>
      <dgm:spPr/>
      <dgm:t>
        <a:bodyPr/>
        <a:lstStyle/>
        <a:p>
          <a:endParaRPr lang="en-US"/>
        </a:p>
      </dgm:t>
    </dgm:pt>
    <dgm:pt modelId="{558DE604-67D2-48F4-8B8D-0CF60FA69BC2}" type="pres">
      <dgm:prSet presAssocID="{2F4ABB3F-37EC-412B-A907-8647D57CCB31}" presName="root2" presStyleCnt="0"/>
      <dgm:spPr/>
    </dgm:pt>
    <dgm:pt modelId="{CCB65532-3960-4E37-A4CD-EA7225F63E46}" type="pres">
      <dgm:prSet presAssocID="{2F4ABB3F-37EC-412B-A907-8647D57CCB31}" presName="LevelTwoTextNode" presStyleLbl="node3" presStyleIdx="4" presStyleCnt="6">
        <dgm:presLayoutVars>
          <dgm:chPref val="3"/>
        </dgm:presLayoutVars>
      </dgm:prSet>
      <dgm:spPr/>
      <dgm:t>
        <a:bodyPr/>
        <a:lstStyle/>
        <a:p>
          <a:endParaRPr lang="en-US"/>
        </a:p>
      </dgm:t>
    </dgm:pt>
    <dgm:pt modelId="{4C9860A2-873E-4076-81B8-5B39678E8855}" type="pres">
      <dgm:prSet presAssocID="{2F4ABB3F-37EC-412B-A907-8647D57CCB31}" presName="level3hierChild" presStyleCnt="0"/>
      <dgm:spPr/>
    </dgm:pt>
    <dgm:pt modelId="{DD8C8F45-A39E-445F-881C-5F4B7E90FB81}" type="pres">
      <dgm:prSet presAssocID="{CEF3AA54-C84F-4CDD-9DDD-9F8B56446850}" presName="conn2-1" presStyleLbl="parChTrans1D3" presStyleIdx="5" presStyleCnt="6"/>
      <dgm:spPr/>
      <dgm:t>
        <a:bodyPr/>
        <a:lstStyle/>
        <a:p>
          <a:endParaRPr lang="en-US"/>
        </a:p>
      </dgm:t>
    </dgm:pt>
    <dgm:pt modelId="{5EB1CB19-BDBD-478F-8C84-24D2706E0773}" type="pres">
      <dgm:prSet presAssocID="{CEF3AA54-C84F-4CDD-9DDD-9F8B56446850}" presName="connTx" presStyleLbl="parChTrans1D3" presStyleIdx="5" presStyleCnt="6"/>
      <dgm:spPr/>
      <dgm:t>
        <a:bodyPr/>
        <a:lstStyle/>
        <a:p>
          <a:endParaRPr lang="en-US"/>
        </a:p>
      </dgm:t>
    </dgm:pt>
    <dgm:pt modelId="{B87F0BCB-B1D1-4AC1-8A77-25922FF8C21E}" type="pres">
      <dgm:prSet presAssocID="{B07BD17F-BBB6-4917-A2AE-31D9082AB4BE}" presName="root2" presStyleCnt="0"/>
      <dgm:spPr/>
    </dgm:pt>
    <dgm:pt modelId="{7A01BB9B-2C80-4663-A1F6-304F90500A17}" type="pres">
      <dgm:prSet presAssocID="{B07BD17F-BBB6-4917-A2AE-31D9082AB4BE}" presName="LevelTwoTextNode" presStyleLbl="node3" presStyleIdx="5" presStyleCnt="6">
        <dgm:presLayoutVars>
          <dgm:chPref val="3"/>
        </dgm:presLayoutVars>
      </dgm:prSet>
      <dgm:spPr/>
      <dgm:t>
        <a:bodyPr/>
        <a:lstStyle/>
        <a:p>
          <a:endParaRPr lang="en-US"/>
        </a:p>
      </dgm:t>
    </dgm:pt>
    <dgm:pt modelId="{7E56BDE3-8A1A-4458-BF65-2DAEEE51456D}" type="pres">
      <dgm:prSet presAssocID="{B07BD17F-BBB6-4917-A2AE-31D9082AB4BE}" presName="level3hierChild" presStyleCnt="0"/>
      <dgm:spPr/>
    </dgm:pt>
    <dgm:pt modelId="{8B211A7D-836B-44E3-A455-D26C2EA083BF}" type="pres">
      <dgm:prSet presAssocID="{4763D26A-ACD9-49C7-B2E6-0C6169D5E3F8}" presName="conn2-1" presStyleLbl="parChTrans1D2" presStyleIdx="2" presStyleCnt="4"/>
      <dgm:spPr/>
      <dgm:t>
        <a:bodyPr/>
        <a:lstStyle/>
        <a:p>
          <a:endParaRPr lang="en-US"/>
        </a:p>
      </dgm:t>
    </dgm:pt>
    <dgm:pt modelId="{F42B204C-B096-43C3-8297-94A4C66708A7}" type="pres">
      <dgm:prSet presAssocID="{4763D26A-ACD9-49C7-B2E6-0C6169D5E3F8}" presName="connTx" presStyleLbl="parChTrans1D2" presStyleIdx="2" presStyleCnt="4"/>
      <dgm:spPr/>
      <dgm:t>
        <a:bodyPr/>
        <a:lstStyle/>
        <a:p>
          <a:endParaRPr lang="en-US"/>
        </a:p>
      </dgm:t>
    </dgm:pt>
    <dgm:pt modelId="{654F2F97-82E1-4D8E-992E-E0E40EEA7AAC}" type="pres">
      <dgm:prSet presAssocID="{8CFCB9CB-BEA7-4B85-A4F7-CC3D0FE6B5D8}" presName="root2" presStyleCnt="0"/>
      <dgm:spPr/>
    </dgm:pt>
    <dgm:pt modelId="{8E25DFA2-C76F-4BCF-955A-53C49642AABD}" type="pres">
      <dgm:prSet presAssocID="{8CFCB9CB-BEA7-4B85-A4F7-CC3D0FE6B5D8}" presName="LevelTwoTextNode" presStyleLbl="node2" presStyleIdx="2" presStyleCnt="4">
        <dgm:presLayoutVars>
          <dgm:chPref val="3"/>
        </dgm:presLayoutVars>
      </dgm:prSet>
      <dgm:spPr/>
      <dgm:t>
        <a:bodyPr/>
        <a:lstStyle/>
        <a:p>
          <a:endParaRPr lang="en-US"/>
        </a:p>
      </dgm:t>
    </dgm:pt>
    <dgm:pt modelId="{914D9668-6313-4C89-BCA6-1EA423DF126A}" type="pres">
      <dgm:prSet presAssocID="{8CFCB9CB-BEA7-4B85-A4F7-CC3D0FE6B5D8}" presName="level3hierChild" presStyleCnt="0"/>
      <dgm:spPr/>
    </dgm:pt>
    <dgm:pt modelId="{620C6BDD-D575-40B3-B065-77198D0A8F58}" type="pres">
      <dgm:prSet presAssocID="{085E5746-895C-4508-89C2-5121D0FE084A}" presName="conn2-1" presStyleLbl="parChTrans1D2" presStyleIdx="3" presStyleCnt="4"/>
      <dgm:spPr/>
      <dgm:t>
        <a:bodyPr/>
        <a:lstStyle/>
        <a:p>
          <a:endParaRPr lang="en-US"/>
        </a:p>
      </dgm:t>
    </dgm:pt>
    <dgm:pt modelId="{2F8DA75D-9DCC-4741-BC12-A3ABC35E42AB}" type="pres">
      <dgm:prSet presAssocID="{085E5746-895C-4508-89C2-5121D0FE084A}" presName="connTx" presStyleLbl="parChTrans1D2" presStyleIdx="3" presStyleCnt="4"/>
      <dgm:spPr/>
      <dgm:t>
        <a:bodyPr/>
        <a:lstStyle/>
        <a:p>
          <a:endParaRPr lang="en-US"/>
        </a:p>
      </dgm:t>
    </dgm:pt>
    <dgm:pt modelId="{CC58330A-003A-4B1C-88B0-826F53D646B1}" type="pres">
      <dgm:prSet presAssocID="{B4652915-5C74-4A6C-9D41-ACFD0CAA55ED}" presName="root2" presStyleCnt="0"/>
      <dgm:spPr/>
    </dgm:pt>
    <dgm:pt modelId="{C30FC863-C8BE-4730-83FB-E716033FF65F}" type="pres">
      <dgm:prSet presAssocID="{B4652915-5C74-4A6C-9D41-ACFD0CAA55ED}" presName="LevelTwoTextNode" presStyleLbl="node2" presStyleIdx="3" presStyleCnt="4">
        <dgm:presLayoutVars>
          <dgm:chPref val="3"/>
        </dgm:presLayoutVars>
      </dgm:prSet>
      <dgm:spPr/>
      <dgm:t>
        <a:bodyPr/>
        <a:lstStyle/>
        <a:p>
          <a:endParaRPr lang="en-US"/>
        </a:p>
      </dgm:t>
    </dgm:pt>
    <dgm:pt modelId="{36853B99-CE2C-4435-8018-E43E3D9B295A}" type="pres">
      <dgm:prSet presAssocID="{B4652915-5C74-4A6C-9D41-ACFD0CAA55ED}" presName="level3hierChild" presStyleCnt="0"/>
      <dgm:spPr/>
    </dgm:pt>
  </dgm:ptLst>
  <dgm:cxnLst>
    <dgm:cxn modelId="{E80195B3-E3F5-480E-9DF7-5934E4EEE535}" type="presOf" srcId="{B55DB393-9DF1-48C7-94E6-1EC7D9B6E9A0}" destId="{B070332D-48F9-4B4D-8657-33FE92A1E91B}" srcOrd="1" destOrd="0" presId="urn:microsoft.com/office/officeart/2008/layout/HorizontalMultiLevelHierarchy"/>
    <dgm:cxn modelId="{B0070CA9-F104-4090-923E-400E0434E441}" type="presOf" srcId="{B07BD17F-BBB6-4917-A2AE-31D9082AB4BE}" destId="{7A01BB9B-2C80-4663-A1F6-304F90500A17}" srcOrd="0" destOrd="0" presId="urn:microsoft.com/office/officeart/2008/layout/HorizontalMultiLevelHierarchy"/>
    <dgm:cxn modelId="{59A8A0D8-E27A-4DA8-882C-64F6C2DC8A91}" type="presOf" srcId="{085E5746-895C-4508-89C2-5121D0FE084A}" destId="{620C6BDD-D575-40B3-B065-77198D0A8F58}" srcOrd="0" destOrd="0" presId="urn:microsoft.com/office/officeart/2008/layout/HorizontalMultiLevelHierarchy"/>
    <dgm:cxn modelId="{A75B31D0-6E00-4D90-AF50-C9C307C37310}" type="presOf" srcId="{9B88D017-E2F5-4112-A41D-529B7E5E9C9F}" destId="{F782A4D4-FBE6-455A-A9F1-6F30B8C13E2E}" srcOrd="0" destOrd="0" presId="urn:microsoft.com/office/officeart/2008/layout/HorizontalMultiLevelHierarchy"/>
    <dgm:cxn modelId="{2C3ABC01-89EC-4EDA-8342-7BA3A14B0F45}" type="presOf" srcId="{CCE73E1F-84BC-497F-AABE-BDCB8484E2C1}" destId="{BA059BA1-96D4-4F98-A619-7488CC087310}" srcOrd="1" destOrd="0" presId="urn:microsoft.com/office/officeart/2008/layout/HorizontalMultiLevelHierarchy"/>
    <dgm:cxn modelId="{F6267D2A-4C1F-4BE6-8B76-DDF9C333B30E}" srcId="{DDA8E462-91C5-4257-B936-A8783C1CEBC6}" destId="{B07BD17F-BBB6-4917-A2AE-31D9082AB4BE}" srcOrd="5" destOrd="0" parTransId="{CEF3AA54-C84F-4CDD-9DDD-9F8B56446850}" sibTransId="{9B7BADBE-D076-4AAB-9760-44FB806FD83E}"/>
    <dgm:cxn modelId="{667663D1-993C-43EE-80ED-53FFB4E2B2FF}" type="presOf" srcId="{ACDA9DBD-DD24-43BF-9FCE-9BB8DEBD8477}" destId="{6F277891-8B7D-49E3-8A12-EC81DDE5C0F2}" srcOrd="1" destOrd="0" presId="urn:microsoft.com/office/officeart/2008/layout/HorizontalMultiLevelHierarchy"/>
    <dgm:cxn modelId="{08299597-AF43-4917-AE17-D1A4C0FD1692}" type="presOf" srcId="{1FBC8531-A37D-482D-BF2E-5A1328783FB4}" destId="{2A19C82D-A10E-46EB-A55B-E5805ECD5038}" srcOrd="0" destOrd="0" presId="urn:microsoft.com/office/officeart/2008/layout/HorizontalMultiLevelHierarchy"/>
    <dgm:cxn modelId="{91FE2391-247C-4550-8922-3339B5ABE2EE}" type="presOf" srcId="{95C8B7E5-AE28-4484-BC85-A804B8DEF936}" destId="{9C40A6D2-97A8-45EA-BBE6-0231A8EDE02A}" srcOrd="0" destOrd="0" presId="urn:microsoft.com/office/officeart/2008/layout/HorizontalMultiLevelHierarchy"/>
    <dgm:cxn modelId="{C3C6EA62-4D3F-4B80-9B5D-6C6A6106D8D2}" type="presOf" srcId="{BBB5E775-2E96-4975-A1CF-88D88A8051AE}" destId="{2BBC3F99-0E75-42BB-BA97-C729E9FAB6F0}" srcOrd="0" destOrd="0" presId="urn:microsoft.com/office/officeart/2008/layout/HorizontalMultiLevelHierarchy"/>
    <dgm:cxn modelId="{3787DD21-24A6-4BB9-9217-DA94789FA286}" type="presOf" srcId="{B4652915-5C74-4A6C-9D41-ACFD0CAA55ED}" destId="{C30FC863-C8BE-4730-83FB-E716033FF65F}" srcOrd="0" destOrd="0" presId="urn:microsoft.com/office/officeart/2008/layout/HorizontalMultiLevelHierarchy"/>
    <dgm:cxn modelId="{8041EA87-7A8B-4BDC-A03F-C7896361BC04}" srcId="{1FBC8531-A37D-482D-BF2E-5A1328783FB4}" destId="{8CFCB9CB-BEA7-4B85-A4F7-CC3D0FE6B5D8}" srcOrd="2" destOrd="0" parTransId="{4763D26A-ACD9-49C7-B2E6-0C6169D5E3F8}" sibTransId="{E7C8388A-D9D9-41B8-B7C4-C67638D2EDA5}"/>
    <dgm:cxn modelId="{571E50AB-924C-4E60-900F-2D99FF1CD8C7}" type="presOf" srcId="{0818C4E2-D395-485A-8BB6-F3D48C8AF3AA}" destId="{F125C43D-56D8-49D7-B5AA-BE9D781501FC}" srcOrd="0" destOrd="0" presId="urn:microsoft.com/office/officeart/2008/layout/HorizontalMultiLevelHierarchy"/>
    <dgm:cxn modelId="{DFDF9988-C44E-4312-8882-0C708E6B4710}" srcId="{DDA8E462-91C5-4257-B936-A8783C1CEBC6}" destId="{BBB5E775-2E96-4975-A1CF-88D88A8051AE}" srcOrd="2" destOrd="0" parTransId="{CCE73E1F-84BC-497F-AABE-BDCB8484E2C1}" sibTransId="{3373A7AE-79BE-4FC8-926C-021DE524A044}"/>
    <dgm:cxn modelId="{DCD93767-AA04-4475-B35C-85767B0D2865}" type="presOf" srcId="{4763D26A-ACD9-49C7-B2E6-0C6169D5E3F8}" destId="{8B211A7D-836B-44E3-A455-D26C2EA083BF}" srcOrd="0" destOrd="0" presId="urn:microsoft.com/office/officeart/2008/layout/HorizontalMultiLevelHierarchy"/>
    <dgm:cxn modelId="{C4B6C21F-FBE3-4CA7-AB2C-C3A5101D99E7}" type="presOf" srcId="{2F4ABB3F-37EC-412B-A907-8647D57CCB31}" destId="{CCB65532-3960-4E37-A4CD-EA7225F63E46}" srcOrd="0" destOrd="0" presId="urn:microsoft.com/office/officeart/2008/layout/HorizontalMultiLevelHierarchy"/>
    <dgm:cxn modelId="{C02BB540-873B-4B1E-8D47-038E813E4DD7}" type="presOf" srcId="{17809500-B947-4BFA-9428-94A674A6B566}" destId="{E21D4393-4E3E-46D9-A8B5-5D9BB1CE0D80}" srcOrd="0" destOrd="0" presId="urn:microsoft.com/office/officeart/2008/layout/HorizontalMultiLevelHierarchy"/>
    <dgm:cxn modelId="{A17815B9-71C7-4F9F-9025-AF7BE95AB781}" type="presOf" srcId="{9B88D017-E2F5-4112-A41D-529B7E5E9C9F}" destId="{951EDDD6-459F-4968-BB87-161F835A2A44}" srcOrd="1" destOrd="0" presId="urn:microsoft.com/office/officeart/2008/layout/HorizontalMultiLevelHierarchy"/>
    <dgm:cxn modelId="{88B41270-A263-42D4-9E50-CB9264D02CF2}" srcId="{1FBC8531-A37D-482D-BF2E-5A1328783FB4}" destId="{DDA8E462-91C5-4257-B936-A8783C1CEBC6}" srcOrd="1" destOrd="0" parTransId="{B55DB393-9DF1-48C7-94E6-1EC7D9B6E9A0}" sibTransId="{8156F03A-CCD1-4039-ACBE-6E98DC7B1CA7}"/>
    <dgm:cxn modelId="{F20FD077-758F-41F6-8D9A-BA5712B16E7B}" srcId="{1FBC8531-A37D-482D-BF2E-5A1328783FB4}" destId="{C12F4A62-6948-4177-B53B-F1CDA363B03E}" srcOrd="0" destOrd="0" parTransId="{C35A1399-B0AF-47CB-BFFD-F9B82CCD5414}" sibTransId="{E2194B4E-12BD-4DB9-9D60-DB41130C1CFD}"/>
    <dgm:cxn modelId="{AE92F423-A951-49A6-A9A5-CA9E4ACA61DC}" type="presOf" srcId="{B692FD01-CA57-4644-AB75-5C55BF2ABF6D}" destId="{4BEBCC2D-9B7F-421B-8E28-F8B6FA8F8368}" srcOrd="0" destOrd="0" presId="urn:microsoft.com/office/officeart/2008/layout/HorizontalMultiLevelHierarchy"/>
    <dgm:cxn modelId="{41BEEB20-6591-4CED-A70E-4B6E1C4A7A9F}" type="presOf" srcId="{17809500-B947-4BFA-9428-94A674A6B566}" destId="{54BA9344-F73A-48E5-AF4B-77623BB3A6FD}" srcOrd="1" destOrd="0" presId="urn:microsoft.com/office/officeart/2008/layout/HorizontalMultiLevelHierarchy"/>
    <dgm:cxn modelId="{1153B4AE-33D4-4A7D-992A-208901D9DD06}" type="presOf" srcId="{C35A1399-B0AF-47CB-BFFD-F9B82CCD5414}" destId="{050158FA-F971-4E2A-B83F-5D7D3C7C6FD5}" srcOrd="1" destOrd="0" presId="urn:microsoft.com/office/officeart/2008/layout/HorizontalMultiLevelHierarchy"/>
    <dgm:cxn modelId="{0547B217-CC5B-4981-A26B-9724B7D7EC7A}" srcId="{B692FD01-CA57-4644-AB75-5C55BF2ABF6D}" destId="{1FBC8531-A37D-482D-BF2E-5A1328783FB4}" srcOrd="0" destOrd="0" parTransId="{E35FCBC1-3365-496A-A1B4-1C0AB95069F9}" sibTransId="{16ED1DEC-85B1-4622-A537-7A558B2695A6}"/>
    <dgm:cxn modelId="{FFBC4817-3975-4352-909A-EDE477856BBA}" type="presOf" srcId="{CCE73E1F-84BC-497F-AABE-BDCB8484E2C1}" destId="{6A6C2BB6-6F29-4032-8FF3-9C4085D45C47}" srcOrd="0" destOrd="0" presId="urn:microsoft.com/office/officeart/2008/layout/HorizontalMultiLevelHierarchy"/>
    <dgm:cxn modelId="{5BC2EEAA-93E7-4A6B-882E-BBB876269923}" type="presOf" srcId="{4763D26A-ACD9-49C7-B2E6-0C6169D5E3F8}" destId="{F42B204C-B096-43C3-8297-94A4C66708A7}" srcOrd="1" destOrd="0" presId="urn:microsoft.com/office/officeart/2008/layout/HorizontalMultiLevelHierarchy"/>
    <dgm:cxn modelId="{163B77F6-7E84-4A97-A81E-250D804A6DD5}" type="presOf" srcId="{AB54D19F-7BF0-4520-8EB0-8548869064FC}" destId="{423EFA38-F585-44C1-A93D-C98512D7DEF0}" srcOrd="1" destOrd="0" presId="urn:microsoft.com/office/officeart/2008/layout/HorizontalMultiLevelHierarchy"/>
    <dgm:cxn modelId="{6CBD1301-CFF5-4323-B3E3-8C9E39A3665C}" type="presOf" srcId="{B55DB393-9DF1-48C7-94E6-1EC7D9B6E9A0}" destId="{6C0671D0-D084-4E09-8A48-32F5FC4E005A}" srcOrd="0" destOrd="0" presId="urn:microsoft.com/office/officeart/2008/layout/HorizontalMultiLevelHierarchy"/>
    <dgm:cxn modelId="{13910030-2F35-4A20-8B47-096C56DB0B42}" type="presOf" srcId="{CEF3AA54-C84F-4CDD-9DDD-9F8B56446850}" destId="{DD8C8F45-A39E-445F-881C-5F4B7E90FB81}" srcOrd="0" destOrd="0" presId="urn:microsoft.com/office/officeart/2008/layout/HorizontalMultiLevelHierarchy"/>
    <dgm:cxn modelId="{DDE454E0-3F5A-4ED5-881A-F576F2DDBB37}" srcId="{DDA8E462-91C5-4257-B936-A8783C1CEBC6}" destId="{2F4ABB3F-37EC-412B-A907-8647D57CCB31}" srcOrd="4" destOrd="0" parTransId="{AB54D19F-7BF0-4520-8EB0-8548869064FC}" sibTransId="{1F993BCD-F580-41A8-AD7A-75B4D4A1465D}"/>
    <dgm:cxn modelId="{4CCDE352-F477-4202-AEF1-29410BB07FCE}" type="presOf" srcId="{C12F4A62-6948-4177-B53B-F1CDA363B03E}" destId="{AEE0B521-B912-43AD-A668-C98AF4BE51E4}" srcOrd="0" destOrd="0" presId="urn:microsoft.com/office/officeart/2008/layout/HorizontalMultiLevelHierarchy"/>
    <dgm:cxn modelId="{11E9E46E-FC60-4A86-B5E2-69DF711CF8D9}" type="presOf" srcId="{DDA8E462-91C5-4257-B936-A8783C1CEBC6}" destId="{D876B4D8-D479-4AF3-A140-735452E8D435}" srcOrd="0" destOrd="0" presId="urn:microsoft.com/office/officeart/2008/layout/HorizontalMultiLevelHierarchy"/>
    <dgm:cxn modelId="{B48E650A-B62B-41CB-AD2B-E3C8196D7DB8}" srcId="{DDA8E462-91C5-4257-B936-A8783C1CEBC6}" destId="{95C8B7E5-AE28-4484-BC85-A804B8DEF936}" srcOrd="3" destOrd="0" parTransId="{17809500-B947-4BFA-9428-94A674A6B566}" sibTransId="{80C55590-AD3C-4B80-8951-338B1AC5067A}"/>
    <dgm:cxn modelId="{A2C58FF4-7E2B-46AB-A6EC-47129D3A4D08}" type="presOf" srcId="{AB54D19F-7BF0-4520-8EB0-8548869064FC}" destId="{485DF2D7-D513-44C1-90C9-F8B75F4923A9}" srcOrd="0" destOrd="0" presId="urn:microsoft.com/office/officeart/2008/layout/HorizontalMultiLevelHierarchy"/>
    <dgm:cxn modelId="{D0383730-1562-4C02-97C9-DFF6542FD141}" type="presOf" srcId="{15548061-CCCB-47DF-A7C9-35D6F8DEA87D}" destId="{D7D4325A-BCAA-47A2-BC95-4DAC138EF949}" srcOrd="0" destOrd="0" presId="urn:microsoft.com/office/officeart/2008/layout/HorizontalMultiLevelHierarchy"/>
    <dgm:cxn modelId="{5B09133B-E41E-4841-B4C5-648809049BC5}" type="presOf" srcId="{8CFCB9CB-BEA7-4B85-A4F7-CC3D0FE6B5D8}" destId="{8E25DFA2-C76F-4BCF-955A-53C49642AABD}" srcOrd="0" destOrd="0" presId="urn:microsoft.com/office/officeart/2008/layout/HorizontalMultiLevelHierarchy"/>
    <dgm:cxn modelId="{A850AD64-0A76-451D-9FAD-0938DC8B1F7A}" type="presOf" srcId="{C35A1399-B0AF-47CB-BFFD-F9B82CCD5414}" destId="{CB916014-5093-4206-B98A-7C17AF3DF13E}" srcOrd="0" destOrd="0" presId="urn:microsoft.com/office/officeart/2008/layout/HorizontalMultiLevelHierarchy"/>
    <dgm:cxn modelId="{D06354EA-EE2D-4DB0-BA62-58D03B7AC911}" srcId="{1FBC8531-A37D-482D-BF2E-5A1328783FB4}" destId="{B4652915-5C74-4A6C-9D41-ACFD0CAA55ED}" srcOrd="3" destOrd="0" parTransId="{085E5746-895C-4508-89C2-5121D0FE084A}" sibTransId="{B5EA03C3-C07E-49EF-A868-E4B6951172BD}"/>
    <dgm:cxn modelId="{434E9132-7F8E-4564-8B8F-04559E1CBA79}" type="presOf" srcId="{ACDA9DBD-DD24-43BF-9FCE-9BB8DEBD8477}" destId="{D52CB21B-7882-49C9-9798-D638CFF4719A}" srcOrd="0" destOrd="0" presId="urn:microsoft.com/office/officeart/2008/layout/HorizontalMultiLevelHierarchy"/>
    <dgm:cxn modelId="{AA3CD57E-8517-4046-9FBA-E5BBEF8CF79E}" type="presOf" srcId="{085E5746-895C-4508-89C2-5121D0FE084A}" destId="{2F8DA75D-9DCC-4741-BC12-A3ABC35E42AB}" srcOrd="1" destOrd="0" presId="urn:microsoft.com/office/officeart/2008/layout/HorizontalMultiLevelHierarchy"/>
    <dgm:cxn modelId="{68AE8667-8BC4-40C5-83B5-49C7C6AFB6D2}" srcId="{DDA8E462-91C5-4257-B936-A8783C1CEBC6}" destId="{15548061-CCCB-47DF-A7C9-35D6F8DEA87D}" srcOrd="0" destOrd="0" parTransId="{9B88D017-E2F5-4112-A41D-529B7E5E9C9F}" sibTransId="{4E305818-23FC-4EB3-B434-69D616D5A2F3}"/>
    <dgm:cxn modelId="{D5C72AE5-BCD2-42F2-B501-DE92E80EBCDE}" srcId="{DDA8E462-91C5-4257-B936-A8783C1CEBC6}" destId="{0818C4E2-D395-485A-8BB6-F3D48C8AF3AA}" srcOrd="1" destOrd="0" parTransId="{ACDA9DBD-DD24-43BF-9FCE-9BB8DEBD8477}" sibTransId="{FE4BACD1-1270-4FE4-A08B-22589711125E}"/>
    <dgm:cxn modelId="{1D9119BD-3360-46FD-90A3-D8778C657F0D}" type="presOf" srcId="{CEF3AA54-C84F-4CDD-9DDD-9F8B56446850}" destId="{5EB1CB19-BDBD-478F-8C84-24D2706E0773}" srcOrd="1" destOrd="0" presId="urn:microsoft.com/office/officeart/2008/layout/HorizontalMultiLevelHierarchy"/>
    <dgm:cxn modelId="{C5E60290-35B7-499B-AB88-45AE62E6BD15}" type="presParOf" srcId="{4BEBCC2D-9B7F-421B-8E28-F8B6FA8F8368}" destId="{F925879B-0C72-4391-B6E1-D3FFEB1A1801}" srcOrd="0" destOrd="0" presId="urn:microsoft.com/office/officeart/2008/layout/HorizontalMultiLevelHierarchy"/>
    <dgm:cxn modelId="{24017942-990B-47B8-B3F2-53C884C6CF2C}" type="presParOf" srcId="{F925879B-0C72-4391-B6E1-D3FFEB1A1801}" destId="{2A19C82D-A10E-46EB-A55B-E5805ECD5038}" srcOrd="0" destOrd="0" presId="urn:microsoft.com/office/officeart/2008/layout/HorizontalMultiLevelHierarchy"/>
    <dgm:cxn modelId="{2003974A-1509-4C92-A767-2FDB691F8F64}" type="presParOf" srcId="{F925879B-0C72-4391-B6E1-D3FFEB1A1801}" destId="{C7390547-FC81-444D-9AB2-8E62E35B3C34}" srcOrd="1" destOrd="0" presId="urn:microsoft.com/office/officeart/2008/layout/HorizontalMultiLevelHierarchy"/>
    <dgm:cxn modelId="{ABF48515-FE7C-4F3E-8832-FF11E32D784F}" type="presParOf" srcId="{C7390547-FC81-444D-9AB2-8E62E35B3C34}" destId="{CB916014-5093-4206-B98A-7C17AF3DF13E}" srcOrd="0" destOrd="0" presId="urn:microsoft.com/office/officeart/2008/layout/HorizontalMultiLevelHierarchy"/>
    <dgm:cxn modelId="{CB3944A9-4F71-438D-8E43-83BE1AAD7C5C}" type="presParOf" srcId="{CB916014-5093-4206-B98A-7C17AF3DF13E}" destId="{050158FA-F971-4E2A-B83F-5D7D3C7C6FD5}" srcOrd="0" destOrd="0" presId="urn:microsoft.com/office/officeart/2008/layout/HorizontalMultiLevelHierarchy"/>
    <dgm:cxn modelId="{364CEC01-EA0F-46B0-BAF3-13FB85C873D0}" type="presParOf" srcId="{C7390547-FC81-444D-9AB2-8E62E35B3C34}" destId="{5D5B5B7B-D98D-4CAB-A485-BAEFF2E6238F}" srcOrd="1" destOrd="0" presId="urn:microsoft.com/office/officeart/2008/layout/HorizontalMultiLevelHierarchy"/>
    <dgm:cxn modelId="{4651B88E-EFCC-4E0B-9A78-9AD8276D828F}" type="presParOf" srcId="{5D5B5B7B-D98D-4CAB-A485-BAEFF2E6238F}" destId="{AEE0B521-B912-43AD-A668-C98AF4BE51E4}" srcOrd="0" destOrd="0" presId="urn:microsoft.com/office/officeart/2008/layout/HorizontalMultiLevelHierarchy"/>
    <dgm:cxn modelId="{EA613C15-D122-4565-9E5D-7D628A3CBE43}" type="presParOf" srcId="{5D5B5B7B-D98D-4CAB-A485-BAEFF2E6238F}" destId="{6CEA7811-3022-4EC8-AC70-FD01960817A1}" srcOrd="1" destOrd="0" presId="urn:microsoft.com/office/officeart/2008/layout/HorizontalMultiLevelHierarchy"/>
    <dgm:cxn modelId="{54E22EEF-A164-4CE6-93D5-753CEC067EE7}" type="presParOf" srcId="{C7390547-FC81-444D-9AB2-8E62E35B3C34}" destId="{6C0671D0-D084-4E09-8A48-32F5FC4E005A}" srcOrd="2" destOrd="0" presId="urn:microsoft.com/office/officeart/2008/layout/HorizontalMultiLevelHierarchy"/>
    <dgm:cxn modelId="{87D9EF3E-38EF-4AB0-B7FB-54A832B5A2A4}" type="presParOf" srcId="{6C0671D0-D084-4E09-8A48-32F5FC4E005A}" destId="{B070332D-48F9-4B4D-8657-33FE92A1E91B}" srcOrd="0" destOrd="0" presId="urn:microsoft.com/office/officeart/2008/layout/HorizontalMultiLevelHierarchy"/>
    <dgm:cxn modelId="{6A055A41-7C90-4478-AFE8-7CEE8C4677E1}" type="presParOf" srcId="{C7390547-FC81-444D-9AB2-8E62E35B3C34}" destId="{0262FEA0-B684-4EC3-8DF9-B9FB13ED5AE7}" srcOrd="3" destOrd="0" presId="urn:microsoft.com/office/officeart/2008/layout/HorizontalMultiLevelHierarchy"/>
    <dgm:cxn modelId="{804870B6-ED92-420A-B1A5-02E714190864}" type="presParOf" srcId="{0262FEA0-B684-4EC3-8DF9-B9FB13ED5AE7}" destId="{D876B4D8-D479-4AF3-A140-735452E8D435}" srcOrd="0" destOrd="0" presId="urn:microsoft.com/office/officeart/2008/layout/HorizontalMultiLevelHierarchy"/>
    <dgm:cxn modelId="{0DDAD7B7-429A-4FE1-95AA-B4D9573507AB}" type="presParOf" srcId="{0262FEA0-B684-4EC3-8DF9-B9FB13ED5AE7}" destId="{D073F605-EF8C-4389-879E-1DFED0697EE5}" srcOrd="1" destOrd="0" presId="urn:microsoft.com/office/officeart/2008/layout/HorizontalMultiLevelHierarchy"/>
    <dgm:cxn modelId="{957D3F17-8DDA-4E28-8D09-E371AD28C0F5}" type="presParOf" srcId="{D073F605-EF8C-4389-879E-1DFED0697EE5}" destId="{F782A4D4-FBE6-455A-A9F1-6F30B8C13E2E}" srcOrd="0" destOrd="0" presId="urn:microsoft.com/office/officeart/2008/layout/HorizontalMultiLevelHierarchy"/>
    <dgm:cxn modelId="{5D625282-43BC-4146-A300-0A28EC536FEF}" type="presParOf" srcId="{F782A4D4-FBE6-455A-A9F1-6F30B8C13E2E}" destId="{951EDDD6-459F-4968-BB87-161F835A2A44}" srcOrd="0" destOrd="0" presId="urn:microsoft.com/office/officeart/2008/layout/HorizontalMultiLevelHierarchy"/>
    <dgm:cxn modelId="{C991D6D0-7D0D-4B09-AD7D-6FEC8EBDD6DD}" type="presParOf" srcId="{D073F605-EF8C-4389-879E-1DFED0697EE5}" destId="{F3698364-67BC-46F0-8725-4B4AC55F8F0D}" srcOrd="1" destOrd="0" presId="urn:microsoft.com/office/officeart/2008/layout/HorizontalMultiLevelHierarchy"/>
    <dgm:cxn modelId="{0CCBD8EE-38B1-4293-A7EE-89FEE8EE3C95}" type="presParOf" srcId="{F3698364-67BC-46F0-8725-4B4AC55F8F0D}" destId="{D7D4325A-BCAA-47A2-BC95-4DAC138EF949}" srcOrd="0" destOrd="0" presId="urn:microsoft.com/office/officeart/2008/layout/HorizontalMultiLevelHierarchy"/>
    <dgm:cxn modelId="{39B60049-31F0-4971-BFE0-5DB552AEFB53}" type="presParOf" srcId="{F3698364-67BC-46F0-8725-4B4AC55F8F0D}" destId="{5DCE2DA1-A48E-42AC-ABCC-1251AB2D63BA}" srcOrd="1" destOrd="0" presId="urn:microsoft.com/office/officeart/2008/layout/HorizontalMultiLevelHierarchy"/>
    <dgm:cxn modelId="{812F6E97-32A0-4AB1-B0F6-63B6A415BCF7}" type="presParOf" srcId="{D073F605-EF8C-4389-879E-1DFED0697EE5}" destId="{D52CB21B-7882-49C9-9798-D638CFF4719A}" srcOrd="2" destOrd="0" presId="urn:microsoft.com/office/officeart/2008/layout/HorizontalMultiLevelHierarchy"/>
    <dgm:cxn modelId="{89A22CF5-60B8-4802-BF14-98CC5C7B66C7}" type="presParOf" srcId="{D52CB21B-7882-49C9-9798-D638CFF4719A}" destId="{6F277891-8B7D-49E3-8A12-EC81DDE5C0F2}" srcOrd="0" destOrd="0" presId="urn:microsoft.com/office/officeart/2008/layout/HorizontalMultiLevelHierarchy"/>
    <dgm:cxn modelId="{15DDAD03-DA76-4BC6-9720-0765E28C8EB5}" type="presParOf" srcId="{D073F605-EF8C-4389-879E-1DFED0697EE5}" destId="{99641AEF-6588-43C2-932E-A86C2FA119B2}" srcOrd="3" destOrd="0" presId="urn:microsoft.com/office/officeart/2008/layout/HorizontalMultiLevelHierarchy"/>
    <dgm:cxn modelId="{63A4E759-70E9-4450-8CF9-C0498F1B5715}" type="presParOf" srcId="{99641AEF-6588-43C2-932E-A86C2FA119B2}" destId="{F125C43D-56D8-49D7-B5AA-BE9D781501FC}" srcOrd="0" destOrd="0" presId="urn:microsoft.com/office/officeart/2008/layout/HorizontalMultiLevelHierarchy"/>
    <dgm:cxn modelId="{85CDBE8C-7BBF-408F-BEAC-994060A69A4A}" type="presParOf" srcId="{99641AEF-6588-43C2-932E-A86C2FA119B2}" destId="{1D586866-02C9-43FA-BA6B-DC91A8E3DC1C}" srcOrd="1" destOrd="0" presId="urn:microsoft.com/office/officeart/2008/layout/HorizontalMultiLevelHierarchy"/>
    <dgm:cxn modelId="{4A5A5585-27E9-4795-993D-6F04E7F2C579}" type="presParOf" srcId="{D073F605-EF8C-4389-879E-1DFED0697EE5}" destId="{6A6C2BB6-6F29-4032-8FF3-9C4085D45C47}" srcOrd="4" destOrd="0" presId="urn:microsoft.com/office/officeart/2008/layout/HorizontalMultiLevelHierarchy"/>
    <dgm:cxn modelId="{3C62360E-F7CE-4E00-A9AB-5928E35B2526}" type="presParOf" srcId="{6A6C2BB6-6F29-4032-8FF3-9C4085D45C47}" destId="{BA059BA1-96D4-4F98-A619-7488CC087310}" srcOrd="0" destOrd="0" presId="urn:microsoft.com/office/officeart/2008/layout/HorizontalMultiLevelHierarchy"/>
    <dgm:cxn modelId="{24D55BAF-FD3F-48E9-B5FB-53FA9DF91939}" type="presParOf" srcId="{D073F605-EF8C-4389-879E-1DFED0697EE5}" destId="{F2E20283-24ED-43D0-BCA1-4779D192C471}" srcOrd="5" destOrd="0" presId="urn:microsoft.com/office/officeart/2008/layout/HorizontalMultiLevelHierarchy"/>
    <dgm:cxn modelId="{8A2DFC37-1CF1-4ADC-9DB0-81D798BA747A}" type="presParOf" srcId="{F2E20283-24ED-43D0-BCA1-4779D192C471}" destId="{2BBC3F99-0E75-42BB-BA97-C729E9FAB6F0}" srcOrd="0" destOrd="0" presId="urn:microsoft.com/office/officeart/2008/layout/HorizontalMultiLevelHierarchy"/>
    <dgm:cxn modelId="{DD9AEFA0-1AB4-4B70-939E-0C147A376AAA}" type="presParOf" srcId="{F2E20283-24ED-43D0-BCA1-4779D192C471}" destId="{04CA759B-F3B0-4D0F-A23A-B3F890BA5B41}" srcOrd="1" destOrd="0" presId="urn:microsoft.com/office/officeart/2008/layout/HorizontalMultiLevelHierarchy"/>
    <dgm:cxn modelId="{4AD7B31C-346B-4240-A98B-271DC610C389}" type="presParOf" srcId="{D073F605-EF8C-4389-879E-1DFED0697EE5}" destId="{E21D4393-4E3E-46D9-A8B5-5D9BB1CE0D80}" srcOrd="6" destOrd="0" presId="urn:microsoft.com/office/officeart/2008/layout/HorizontalMultiLevelHierarchy"/>
    <dgm:cxn modelId="{E40AADFA-9FFB-475E-8F97-976C913A6023}" type="presParOf" srcId="{E21D4393-4E3E-46D9-A8B5-5D9BB1CE0D80}" destId="{54BA9344-F73A-48E5-AF4B-77623BB3A6FD}" srcOrd="0" destOrd="0" presId="urn:microsoft.com/office/officeart/2008/layout/HorizontalMultiLevelHierarchy"/>
    <dgm:cxn modelId="{E0C8FA8C-1A3A-492E-B7D8-1B4A77D6035D}" type="presParOf" srcId="{D073F605-EF8C-4389-879E-1DFED0697EE5}" destId="{0541F9FE-2ACE-4B48-8217-7AA83358629D}" srcOrd="7" destOrd="0" presId="urn:microsoft.com/office/officeart/2008/layout/HorizontalMultiLevelHierarchy"/>
    <dgm:cxn modelId="{8ED7D3E3-9718-462D-8A32-9B312E240D32}" type="presParOf" srcId="{0541F9FE-2ACE-4B48-8217-7AA83358629D}" destId="{9C40A6D2-97A8-45EA-BBE6-0231A8EDE02A}" srcOrd="0" destOrd="0" presId="urn:microsoft.com/office/officeart/2008/layout/HorizontalMultiLevelHierarchy"/>
    <dgm:cxn modelId="{64365F92-C97F-48A3-83AD-B478787B8E53}" type="presParOf" srcId="{0541F9FE-2ACE-4B48-8217-7AA83358629D}" destId="{1FB6BE1A-8D8A-4C6D-AF30-E4DEE4D59D80}" srcOrd="1" destOrd="0" presId="urn:microsoft.com/office/officeart/2008/layout/HorizontalMultiLevelHierarchy"/>
    <dgm:cxn modelId="{527A1EC8-83E6-4F96-8666-19D28D22CD65}" type="presParOf" srcId="{D073F605-EF8C-4389-879E-1DFED0697EE5}" destId="{485DF2D7-D513-44C1-90C9-F8B75F4923A9}" srcOrd="8" destOrd="0" presId="urn:microsoft.com/office/officeart/2008/layout/HorizontalMultiLevelHierarchy"/>
    <dgm:cxn modelId="{2A711501-641D-4CEF-92A7-041221B0CEF0}" type="presParOf" srcId="{485DF2D7-D513-44C1-90C9-F8B75F4923A9}" destId="{423EFA38-F585-44C1-A93D-C98512D7DEF0}" srcOrd="0" destOrd="0" presId="urn:microsoft.com/office/officeart/2008/layout/HorizontalMultiLevelHierarchy"/>
    <dgm:cxn modelId="{8FA89A95-1EFA-400E-90E4-5DD99A4BA54F}" type="presParOf" srcId="{D073F605-EF8C-4389-879E-1DFED0697EE5}" destId="{558DE604-67D2-48F4-8B8D-0CF60FA69BC2}" srcOrd="9" destOrd="0" presId="urn:microsoft.com/office/officeart/2008/layout/HorizontalMultiLevelHierarchy"/>
    <dgm:cxn modelId="{778F2CA8-450F-4FC7-BC6B-C240FDF8142A}" type="presParOf" srcId="{558DE604-67D2-48F4-8B8D-0CF60FA69BC2}" destId="{CCB65532-3960-4E37-A4CD-EA7225F63E46}" srcOrd="0" destOrd="0" presId="urn:microsoft.com/office/officeart/2008/layout/HorizontalMultiLevelHierarchy"/>
    <dgm:cxn modelId="{AF55E6A8-B28A-4BEB-92FA-EE4D28586CCF}" type="presParOf" srcId="{558DE604-67D2-48F4-8B8D-0CF60FA69BC2}" destId="{4C9860A2-873E-4076-81B8-5B39678E8855}" srcOrd="1" destOrd="0" presId="urn:microsoft.com/office/officeart/2008/layout/HorizontalMultiLevelHierarchy"/>
    <dgm:cxn modelId="{2D539169-EADF-40BB-ADAD-68BF3881C257}" type="presParOf" srcId="{D073F605-EF8C-4389-879E-1DFED0697EE5}" destId="{DD8C8F45-A39E-445F-881C-5F4B7E90FB81}" srcOrd="10" destOrd="0" presId="urn:microsoft.com/office/officeart/2008/layout/HorizontalMultiLevelHierarchy"/>
    <dgm:cxn modelId="{142D6F64-ED0E-4167-B636-FE7E852833EB}" type="presParOf" srcId="{DD8C8F45-A39E-445F-881C-5F4B7E90FB81}" destId="{5EB1CB19-BDBD-478F-8C84-24D2706E0773}" srcOrd="0" destOrd="0" presId="urn:microsoft.com/office/officeart/2008/layout/HorizontalMultiLevelHierarchy"/>
    <dgm:cxn modelId="{E29BFC92-33FE-4C7A-AE8C-22567FA2FF67}" type="presParOf" srcId="{D073F605-EF8C-4389-879E-1DFED0697EE5}" destId="{B87F0BCB-B1D1-4AC1-8A77-25922FF8C21E}" srcOrd="11" destOrd="0" presId="urn:microsoft.com/office/officeart/2008/layout/HorizontalMultiLevelHierarchy"/>
    <dgm:cxn modelId="{E9BBA394-9C60-40F8-B7E2-ED4D711F929A}" type="presParOf" srcId="{B87F0BCB-B1D1-4AC1-8A77-25922FF8C21E}" destId="{7A01BB9B-2C80-4663-A1F6-304F90500A17}" srcOrd="0" destOrd="0" presId="urn:microsoft.com/office/officeart/2008/layout/HorizontalMultiLevelHierarchy"/>
    <dgm:cxn modelId="{8F16635A-E4DE-4323-8D01-CB8952758E9F}" type="presParOf" srcId="{B87F0BCB-B1D1-4AC1-8A77-25922FF8C21E}" destId="{7E56BDE3-8A1A-4458-BF65-2DAEEE51456D}" srcOrd="1" destOrd="0" presId="urn:microsoft.com/office/officeart/2008/layout/HorizontalMultiLevelHierarchy"/>
    <dgm:cxn modelId="{86701B00-414D-410E-A1ED-B64010F299F3}" type="presParOf" srcId="{C7390547-FC81-444D-9AB2-8E62E35B3C34}" destId="{8B211A7D-836B-44E3-A455-D26C2EA083BF}" srcOrd="4" destOrd="0" presId="urn:microsoft.com/office/officeart/2008/layout/HorizontalMultiLevelHierarchy"/>
    <dgm:cxn modelId="{3EBD820D-0560-4C5D-B855-851CD362F22A}" type="presParOf" srcId="{8B211A7D-836B-44E3-A455-D26C2EA083BF}" destId="{F42B204C-B096-43C3-8297-94A4C66708A7}" srcOrd="0" destOrd="0" presId="urn:microsoft.com/office/officeart/2008/layout/HorizontalMultiLevelHierarchy"/>
    <dgm:cxn modelId="{4277E5F7-8ACF-4FDD-B23F-0862B2124DED}" type="presParOf" srcId="{C7390547-FC81-444D-9AB2-8E62E35B3C34}" destId="{654F2F97-82E1-4D8E-992E-E0E40EEA7AAC}" srcOrd="5" destOrd="0" presId="urn:microsoft.com/office/officeart/2008/layout/HorizontalMultiLevelHierarchy"/>
    <dgm:cxn modelId="{9410DF47-8BE2-4E81-BC6C-86C300C8FBCA}" type="presParOf" srcId="{654F2F97-82E1-4D8E-992E-E0E40EEA7AAC}" destId="{8E25DFA2-C76F-4BCF-955A-53C49642AABD}" srcOrd="0" destOrd="0" presId="urn:microsoft.com/office/officeart/2008/layout/HorizontalMultiLevelHierarchy"/>
    <dgm:cxn modelId="{35B49B81-4BF4-4BE5-BA4E-3F4A6A8768D0}" type="presParOf" srcId="{654F2F97-82E1-4D8E-992E-E0E40EEA7AAC}" destId="{914D9668-6313-4C89-BCA6-1EA423DF126A}" srcOrd="1" destOrd="0" presId="urn:microsoft.com/office/officeart/2008/layout/HorizontalMultiLevelHierarchy"/>
    <dgm:cxn modelId="{90E76475-7DBA-4F99-A68C-430B61450B9A}" type="presParOf" srcId="{C7390547-FC81-444D-9AB2-8E62E35B3C34}" destId="{620C6BDD-D575-40B3-B065-77198D0A8F58}" srcOrd="6" destOrd="0" presId="urn:microsoft.com/office/officeart/2008/layout/HorizontalMultiLevelHierarchy"/>
    <dgm:cxn modelId="{4CCA8CA6-09C6-4B30-9660-79266FDBF6FF}" type="presParOf" srcId="{620C6BDD-D575-40B3-B065-77198D0A8F58}" destId="{2F8DA75D-9DCC-4741-BC12-A3ABC35E42AB}" srcOrd="0" destOrd="0" presId="urn:microsoft.com/office/officeart/2008/layout/HorizontalMultiLevelHierarchy"/>
    <dgm:cxn modelId="{DD095B9F-C151-468F-824E-0E3C1BB6A6DC}" type="presParOf" srcId="{C7390547-FC81-444D-9AB2-8E62E35B3C34}" destId="{CC58330A-003A-4B1C-88B0-826F53D646B1}" srcOrd="7" destOrd="0" presId="urn:microsoft.com/office/officeart/2008/layout/HorizontalMultiLevelHierarchy"/>
    <dgm:cxn modelId="{DC908279-3C29-4FF1-A3E8-61CADB0A0801}" type="presParOf" srcId="{CC58330A-003A-4B1C-88B0-826F53D646B1}" destId="{C30FC863-C8BE-4730-83FB-E716033FF65F}" srcOrd="0" destOrd="0" presId="urn:microsoft.com/office/officeart/2008/layout/HorizontalMultiLevelHierarchy"/>
    <dgm:cxn modelId="{8C5B391F-9464-4B90-967E-6450BCA43A3F}" type="presParOf" srcId="{CC58330A-003A-4B1C-88B0-826F53D646B1}" destId="{36853B99-CE2C-4435-8018-E43E3D9B295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C1DB99-DF74-4303-AB61-072E99806D88}"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en-US"/>
        </a:p>
      </dgm:t>
    </dgm:pt>
    <dgm:pt modelId="{2E1E983E-92F7-4958-967E-62E4BF8FCF8A}">
      <dgm:prSet phldrT="[Text]"/>
      <dgm:spPr/>
      <dgm:t>
        <a:bodyPr/>
        <a:lstStyle/>
        <a:p>
          <a:r>
            <a:rPr lang="en-US" dirty="0" smtClean="0"/>
            <a:t>Fund based services</a:t>
          </a:r>
          <a:endParaRPr lang="en-US" dirty="0"/>
        </a:p>
      </dgm:t>
    </dgm:pt>
    <dgm:pt modelId="{A83027D4-30C4-4EDF-93FF-BE3EE9D1A1CB}" type="parTrans" cxnId="{49B173B2-B8CF-422E-A81D-739B0B1B1806}">
      <dgm:prSet/>
      <dgm:spPr/>
      <dgm:t>
        <a:bodyPr/>
        <a:lstStyle/>
        <a:p>
          <a:endParaRPr lang="en-US"/>
        </a:p>
      </dgm:t>
    </dgm:pt>
    <dgm:pt modelId="{13897BDF-9894-4581-A0ED-E88B9622F057}" type="sibTrans" cxnId="{49B173B2-B8CF-422E-A81D-739B0B1B1806}">
      <dgm:prSet/>
      <dgm:spPr/>
      <dgm:t>
        <a:bodyPr/>
        <a:lstStyle/>
        <a:p>
          <a:endParaRPr lang="en-US"/>
        </a:p>
      </dgm:t>
    </dgm:pt>
    <dgm:pt modelId="{1A859C88-C6AF-4305-9430-63CE793F1604}">
      <dgm:prSet phldrT="[Text]"/>
      <dgm:spPr/>
      <dgm:t>
        <a:bodyPr/>
        <a:lstStyle/>
        <a:p>
          <a:r>
            <a:rPr lang="en-US" dirty="0" smtClean="0"/>
            <a:t>leasing</a:t>
          </a:r>
          <a:endParaRPr lang="en-US" dirty="0"/>
        </a:p>
      </dgm:t>
    </dgm:pt>
    <dgm:pt modelId="{C224C21D-760F-4D1E-B8CE-E413B1397C73}" type="parTrans" cxnId="{2F121E82-FBA1-4112-85FC-57E3DA548B63}">
      <dgm:prSet/>
      <dgm:spPr/>
      <dgm:t>
        <a:bodyPr/>
        <a:lstStyle/>
        <a:p>
          <a:endParaRPr lang="en-US"/>
        </a:p>
      </dgm:t>
    </dgm:pt>
    <dgm:pt modelId="{4F2F20B7-6BA3-4299-BDDB-9967C81F4084}" type="sibTrans" cxnId="{2F121E82-FBA1-4112-85FC-57E3DA548B63}">
      <dgm:prSet/>
      <dgm:spPr/>
      <dgm:t>
        <a:bodyPr/>
        <a:lstStyle/>
        <a:p>
          <a:endParaRPr lang="en-US"/>
        </a:p>
      </dgm:t>
    </dgm:pt>
    <dgm:pt modelId="{DCCD4B6B-2F52-4C57-A2FD-8FB75C571296}">
      <dgm:prSet phldrT="[Text]"/>
      <dgm:spPr/>
      <dgm:t>
        <a:bodyPr/>
        <a:lstStyle/>
        <a:p>
          <a:r>
            <a:rPr lang="en-US" dirty="0" smtClean="0"/>
            <a:t>Insurance services </a:t>
          </a:r>
          <a:endParaRPr lang="en-US" dirty="0"/>
        </a:p>
      </dgm:t>
    </dgm:pt>
    <dgm:pt modelId="{B84BDC86-1952-4CD4-9290-781F79FF3704}" type="parTrans" cxnId="{ACAD5128-01DA-4891-8D85-B8891F4CA214}">
      <dgm:prSet/>
      <dgm:spPr/>
      <dgm:t>
        <a:bodyPr/>
        <a:lstStyle/>
        <a:p>
          <a:endParaRPr lang="en-US"/>
        </a:p>
      </dgm:t>
    </dgm:pt>
    <dgm:pt modelId="{01E83A7A-488B-4E86-9D9B-A08195362123}" type="sibTrans" cxnId="{ACAD5128-01DA-4891-8D85-B8891F4CA214}">
      <dgm:prSet/>
      <dgm:spPr/>
      <dgm:t>
        <a:bodyPr/>
        <a:lstStyle/>
        <a:p>
          <a:endParaRPr lang="en-US"/>
        </a:p>
      </dgm:t>
    </dgm:pt>
    <dgm:pt modelId="{DACA3324-BA85-4C78-8C5E-FB71012BB541}">
      <dgm:prSet phldrT="[Text]"/>
      <dgm:spPr/>
      <dgm:t>
        <a:bodyPr/>
        <a:lstStyle/>
        <a:p>
          <a:r>
            <a:rPr lang="en-US" dirty="0" smtClean="0"/>
            <a:t>Housing </a:t>
          </a:r>
        </a:p>
        <a:p>
          <a:r>
            <a:rPr lang="en-US" dirty="0" smtClean="0"/>
            <a:t>Finance </a:t>
          </a:r>
          <a:endParaRPr lang="en-US" dirty="0"/>
        </a:p>
      </dgm:t>
    </dgm:pt>
    <dgm:pt modelId="{AA293FC2-10E2-4482-A188-085C1045AFD5}" type="parTrans" cxnId="{603ECCCA-9424-4335-BCB9-8397DFBF4266}">
      <dgm:prSet/>
      <dgm:spPr/>
      <dgm:t>
        <a:bodyPr/>
        <a:lstStyle/>
        <a:p>
          <a:endParaRPr lang="en-US"/>
        </a:p>
      </dgm:t>
    </dgm:pt>
    <dgm:pt modelId="{2C5539D3-DB3C-4BED-9084-29E282615832}" type="sibTrans" cxnId="{603ECCCA-9424-4335-BCB9-8397DFBF4266}">
      <dgm:prSet/>
      <dgm:spPr/>
      <dgm:t>
        <a:bodyPr/>
        <a:lstStyle/>
        <a:p>
          <a:endParaRPr lang="en-US"/>
        </a:p>
      </dgm:t>
    </dgm:pt>
    <dgm:pt modelId="{9C1A25D2-A6BA-42A7-9124-4BDB84DE3516}">
      <dgm:prSet phldrT="[Text]"/>
      <dgm:spPr/>
      <dgm:t>
        <a:bodyPr/>
        <a:lstStyle/>
        <a:p>
          <a:r>
            <a:rPr lang="en-US" dirty="0" smtClean="0"/>
            <a:t>Venture </a:t>
          </a:r>
        </a:p>
        <a:p>
          <a:r>
            <a:rPr lang="en-US" dirty="0" smtClean="0"/>
            <a:t>capital</a:t>
          </a:r>
          <a:endParaRPr lang="en-US" dirty="0"/>
        </a:p>
      </dgm:t>
    </dgm:pt>
    <dgm:pt modelId="{B24B0BA6-1FD2-4940-B7DB-10139DA19A28}" type="parTrans" cxnId="{1DDBB86C-AADF-4841-B851-84DC3A5AA632}">
      <dgm:prSet/>
      <dgm:spPr/>
      <dgm:t>
        <a:bodyPr/>
        <a:lstStyle/>
        <a:p>
          <a:endParaRPr lang="en-US"/>
        </a:p>
      </dgm:t>
    </dgm:pt>
    <dgm:pt modelId="{88C1B0A4-5085-434E-A389-A96106CA5894}" type="sibTrans" cxnId="{1DDBB86C-AADF-4841-B851-84DC3A5AA632}">
      <dgm:prSet/>
      <dgm:spPr/>
      <dgm:t>
        <a:bodyPr/>
        <a:lstStyle/>
        <a:p>
          <a:endParaRPr lang="en-US"/>
        </a:p>
      </dgm:t>
    </dgm:pt>
    <dgm:pt modelId="{B952714E-E8E3-4F82-893D-B1B3AB3542A2}">
      <dgm:prSet/>
      <dgm:spPr/>
      <dgm:t>
        <a:bodyPr/>
        <a:lstStyle/>
        <a:p>
          <a:r>
            <a:rPr lang="en-US" dirty="0" smtClean="0"/>
            <a:t>Bill discounting </a:t>
          </a:r>
          <a:endParaRPr lang="en-US" dirty="0"/>
        </a:p>
      </dgm:t>
    </dgm:pt>
    <dgm:pt modelId="{009AFFEE-1F5B-4AED-8180-D86DE664894B}" type="parTrans" cxnId="{1C64AFC0-30D5-4C5E-AED6-E96F2CB6AA8F}">
      <dgm:prSet/>
      <dgm:spPr/>
      <dgm:t>
        <a:bodyPr/>
        <a:lstStyle/>
        <a:p>
          <a:endParaRPr lang="en-US"/>
        </a:p>
      </dgm:t>
    </dgm:pt>
    <dgm:pt modelId="{0FA603E1-EC69-4D4A-9BA6-70609460E973}" type="sibTrans" cxnId="{1C64AFC0-30D5-4C5E-AED6-E96F2CB6AA8F}">
      <dgm:prSet/>
      <dgm:spPr/>
      <dgm:t>
        <a:bodyPr/>
        <a:lstStyle/>
        <a:p>
          <a:endParaRPr lang="en-US"/>
        </a:p>
      </dgm:t>
    </dgm:pt>
    <dgm:pt modelId="{8EB4CF03-107F-4D48-A920-C81E40A40120}">
      <dgm:prSet/>
      <dgm:spPr/>
      <dgm:t>
        <a:bodyPr/>
        <a:lstStyle/>
        <a:p>
          <a:r>
            <a:rPr lang="en-US" dirty="0" smtClean="0"/>
            <a:t>Forfaiting </a:t>
          </a:r>
          <a:endParaRPr lang="en-US" dirty="0"/>
        </a:p>
      </dgm:t>
    </dgm:pt>
    <dgm:pt modelId="{B1033D4C-47CA-47D3-8602-650C69EE58E6}" type="parTrans" cxnId="{0D2B2B3A-40C7-4E26-8D80-F9A14E8BF8F8}">
      <dgm:prSet/>
      <dgm:spPr/>
      <dgm:t>
        <a:bodyPr/>
        <a:lstStyle/>
        <a:p>
          <a:endParaRPr lang="en-US"/>
        </a:p>
      </dgm:t>
    </dgm:pt>
    <dgm:pt modelId="{EF362E74-0821-455F-8125-AD0462A57EC0}" type="sibTrans" cxnId="{0D2B2B3A-40C7-4E26-8D80-F9A14E8BF8F8}">
      <dgm:prSet/>
      <dgm:spPr/>
      <dgm:t>
        <a:bodyPr/>
        <a:lstStyle/>
        <a:p>
          <a:endParaRPr lang="en-US"/>
        </a:p>
      </dgm:t>
    </dgm:pt>
    <dgm:pt modelId="{A12C5C62-66B2-4F41-A71E-2C41383738BE}">
      <dgm:prSet/>
      <dgm:spPr/>
      <dgm:t>
        <a:bodyPr/>
        <a:lstStyle/>
        <a:p>
          <a:r>
            <a:rPr lang="en-US" dirty="0" smtClean="0"/>
            <a:t>Mutual fund </a:t>
          </a:r>
          <a:endParaRPr lang="en-US" dirty="0"/>
        </a:p>
      </dgm:t>
    </dgm:pt>
    <dgm:pt modelId="{012A90A0-1C66-42E6-9110-362EBA8F4121}" type="parTrans" cxnId="{DCE5A8F1-4037-42AF-821C-251B5AAE2C04}">
      <dgm:prSet/>
      <dgm:spPr/>
      <dgm:t>
        <a:bodyPr/>
        <a:lstStyle/>
        <a:p>
          <a:endParaRPr lang="en-US"/>
        </a:p>
      </dgm:t>
    </dgm:pt>
    <dgm:pt modelId="{F604A3CE-0F10-4D7C-89EB-9872CC1F4743}" type="sibTrans" cxnId="{DCE5A8F1-4037-42AF-821C-251B5AAE2C04}">
      <dgm:prSet/>
      <dgm:spPr/>
      <dgm:t>
        <a:bodyPr/>
        <a:lstStyle/>
        <a:p>
          <a:endParaRPr lang="en-US"/>
        </a:p>
      </dgm:t>
    </dgm:pt>
    <dgm:pt modelId="{B4F579B1-3218-425C-90E9-D6507ECC36BC}">
      <dgm:prSet/>
      <dgm:spPr/>
      <dgm:t>
        <a:bodyPr/>
        <a:lstStyle/>
        <a:p>
          <a:r>
            <a:rPr lang="en-US" dirty="0" smtClean="0"/>
            <a:t>Factoring </a:t>
          </a:r>
          <a:endParaRPr lang="en-US" dirty="0"/>
        </a:p>
      </dgm:t>
    </dgm:pt>
    <dgm:pt modelId="{8DC81579-F6D6-4C38-8A82-3BB264F4E157}" type="parTrans" cxnId="{0BB6A1C7-2A48-4E5C-B304-35ECB2BD85A0}">
      <dgm:prSet/>
      <dgm:spPr/>
      <dgm:t>
        <a:bodyPr/>
        <a:lstStyle/>
        <a:p>
          <a:endParaRPr lang="en-US"/>
        </a:p>
      </dgm:t>
    </dgm:pt>
    <dgm:pt modelId="{98817429-7245-4D9A-9D31-8481CE51EB14}" type="sibTrans" cxnId="{0BB6A1C7-2A48-4E5C-B304-35ECB2BD85A0}">
      <dgm:prSet/>
      <dgm:spPr/>
      <dgm:t>
        <a:bodyPr/>
        <a:lstStyle/>
        <a:p>
          <a:endParaRPr lang="en-US"/>
        </a:p>
      </dgm:t>
    </dgm:pt>
    <dgm:pt modelId="{7DDB8E51-4723-46CC-BB6E-40DF5C16E76A}">
      <dgm:prSet/>
      <dgm:spPr/>
      <dgm:t>
        <a:bodyPr/>
        <a:lstStyle/>
        <a:p>
          <a:r>
            <a:rPr lang="en-US" dirty="0" smtClean="0"/>
            <a:t>Hire purchase</a:t>
          </a:r>
          <a:endParaRPr lang="en-US" dirty="0"/>
        </a:p>
      </dgm:t>
    </dgm:pt>
    <dgm:pt modelId="{C3251C89-56DF-45F7-B7C4-9C8838E24E96}" type="parTrans" cxnId="{E2641509-F33E-487A-AD36-91BC9291655B}">
      <dgm:prSet/>
      <dgm:spPr/>
      <dgm:t>
        <a:bodyPr/>
        <a:lstStyle/>
        <a:p>
          <a:endParaRPr lang="en-US"/>
        </a:p>
      </dgm:t>
    </dgm:pt>
    <dgm:pt modelId="{07C326B5-B784-4973-90FE-0889AD093BA7}" type="sibTrans" cxnId="{E2641509-F33E-487A-AD36-91BC9291655B}">
      <dgm:prSet/>
      <dgm:spPr/>
      <dgm:t>
        <a:bodyPr/>
        <a:lstStyle/>
        <a:p>
          <a:endParaRPr lang="en-US"/>
        </a:p>
      </dgm:t>
    </dgm:pt>
    <dgm:pt modelId="{8F0E7948-096C-49C7-9445-B710158E6BB6}" type="pres">
      <dgm:prSet presAssocID="{5CC1DB99-DF74-4303-AB61-072E99806D88}" presName="Name0" presStyleCnt="0">
        <dgm:presLayoutVars>
          <dgm:chMax val="1"/>
          <dgm:dir/>
          <dgm:animLvl val="ctr"/>
          <dgm:resizeHandles val="exact"/>
        </dgm:presLayoutVars>
      </dgm:prSet>
      <dgm:spPr/>
      <dgm:t>
        <a:bodyPr/>
        <a:lstStyle/>
        <a:p>
          <a:endParaRPr lang="en-US"/>
        </a:p>
      </dgm:t>
    </dgm:pt>
    <dgm:pt modelId="{6DC15DE8-BD31-4B5E-80F4-D65DDC695DCB}" type="pres">
      <dgm:prSet presAssocID="{2E1E983E-92F7-4958-967E-62E4BF8FCF8A}" presName="centerShape" presStyleLbl="node0" presStyleIdx="0" presStyleCnt="1"/>
      <dgm:spPr/>
      <dgm:t>
        <a:bodyPr/>
        <a:lstStyle/>
        <a:p>
          <a:endParaRPr lang="en-US"/>
        </a:p>
      </dgm:t>
    </dgm:pt>
    <dgm:pt modelId="{567A7FBB-9FAC-4A14-BC99-3F51C63E3B3F}" type="pres">
      <dgm:prSet presAssocID="{C224C21D-760F-4D1E-B8CE-E413B1397C73}" presName="parTrans" presStyleLbl="sibTrans2D1" presStyleIdx="0" presStyleCnt="9"/>
      <dgm:spPr/>
      <dgm:t>
        <a:bodyPr/>
        <a:lstStyle/>
        <a:p>
          <a:endParaRPr lang="en-US"/>
        </a:p>
      </dgm:t>
    </dgm:pt>
    <dgm:pt modelId="{6F07933F-F061-43F3-B748-F45CF039CB23}" type="pres">
      <dgm:prSet presAssocID="{C224C21D-760F-4D1E-B8CE-E413B1397C73}" presName="connectorText" presStyleLbl="sibTrans2D1" presStyleIdx="0" presStyleCnt="9"/>
      <dgm:spPr/>
      <dgm:t>
        <a:bodyPr/>
        <a:lstStyle/>
        <a:p>
          <a:endParaRPr lang="en-US"/>
        </a:p>
      </dgm:t>
    </dgm:pt>
    <dgm:pt modelId="{D3C01D85-5411-4978-8C5E-2889995C8F29}" type="pres">
      <dgm:prSet presAssocID="{1A859C88-C6AF-4305-9430-63CE793F1604}" presName="node" presStyleLbl="node1" presStyleIdx="0" presStyleCnt="9" custRadScaleRad="100624" custRadScaleInc="-3509">
        <dgm:presLayoutVars>
          <dgm:bulletEnabled val="1"/>
        </dgm:presLayoutVars>
      </dgm:prSet>
      <dgm:spPr/>
      <dgm:t>
        <a:bodyPr/>
        <a:lstStyle/>
        <a:p>
          <a:endParaRPr lang="en-US"/>
        </a:p>
      </dgm:t>
    </dgm:pt>
    <dgm:pt modelId="{03BB1A12-6FFE-47A8-A6C8-27DDF71D4AEE}" type="pres">
      <dgm:prSet presAssocID="{C3251C89-56DF-45F7-B7C4-9C8838E24E96}" presName="parTrans" presStyleLbl="sibTrans2D1" presStyleIdx="1" presStyleCnt="9"/>
      <dgm:spPr/>
      <dgm:t>
        <a:bodyPr/>
        <a:lstStyle/>
        <a:p>
          <a:endParaRPr lang="en-US"/>
        </a:p>
      </dgm:t>
    </dgm:pt>
    <dgm:pt modelId="{7EF84DD2-0261-45AF-9F96-6D16679958B8}" type="pres">
      <dgm:prSet presAssocID="{C3251C89-56DF-45F7-B7C4-9C8838E24E96}" presName="connectorText" presStyleLbl="sibTrans2D1" presStyleIdx="1" presStyleCnt="9"/>
      <dgm:spPr/>
      <dgm:t>
        <a:bodyPr/>
        <a:lstStyle/>
        <a:p>
          <a:endParaRPr lang="en-US"/>
        </a:p>
      </dgm:t>
    </dgm:pt>
    <dgm:pt modelId="{2160A330-3E1A-42E1-984B-905CA7D6CC05}" type="pres">
      <dgm:prSet presAssocID="{7DDB8E51-4723-46CC-BB6E-40DF5C16E76A}" presName="node" presStyleLbl="node1" presStyleIdx="1" presStyleCnt="9">
        <dgm:presLayoutVars>
          <dgm:bulletEnabled val="1"/>
        </dgm:presLayoutVars>
      </dgm:prSet>
      <dgm:spPr/>
      <dgm:t>
        <a:bodyPr/>
        <a:lstStyle/>
        <a:p>
          <a:endParaRPr lang="en-US"/>
        </a:p>
      </dgm:t>
    </dgm:pt>
    <dgm:pt modelId="{FF017281-8D04-403B-8476-CE6AE658E67C}" type="pres">
      <dgm:prSet presAssocID="{B1033D4C-47CA-47D3-8602-650C69EE58E6}" presName="parTrans" presStyleLbl="sibTrans2D1" presStyleIdx="2" presStyleCnt="9"/>
      <dgm:spPr/>
      <dgm:t>
        <a:bodyPr/>
        <a:lstStyle/>
        <a:p>
          <a:endParaRPr lang="en-US"/>
        </a:p>
      </dgm:t>
    </dgm:pt>
    <dgm:pt modelId="{AE82994A-818F-4E6E-9302-6F4F1666DEE4}" type="pres">
      <dgm:prSet presAssocID="{B1033D4C-47CA-47D3-8602-650C69EE58E6}" presName="connectorText" presStyleLbl="sibTrans2D1" presStyleIdx="2" presStyleCnt="9"/>
      <dgm:spPr/>
      <dgm:t>
        <a:bodyPr/>
        <a:lstStyle/>
        <a:p>
          <a:endParaRPr lang="en-US"/>
        </a:p>
      </dgm:t>
    </dgm:pt>
    <dgm:pt modelId="{7920B22C-A448-439A-A487-526990FFAB9A}" type="pres">
      <dgm:prSet presAssocID="{8EB4CF03-107F-4D48-A920-C81E40A40120}" presName="node" presStyleLbl="node1" presStyleIdx="2" presStyleCnt="9">
        <dgm:presLayoutVars>
          <dgm:bulletEnabled val="1"/>
        </dgm:presLayoutVars>
      </dgm:prSet>
      <dgm:spPr/>
      <dgm:t>
        <a:bodyPr/>
        <a:lstStyle/>
        <a:p>
          <a:endParaRPr lang="en-US"/>
        </a:p>
      </dgm:t>
    </dgm:pt>
    <dgm:pt modelId="{70BEEBA5-C23D-42E7-9299-01F55EC71C0A}" type="pres">
      <dgm:prSet presAssocID="{012A90A0-1C66-42E6-9110-362EBA8F4121}" presName="parTrans" presStyleLbl="sibTrans2D1" presStyleIdx="3" presStyleCnt="9"/>
      <dgm:spPr/>
      <dgm:t>
        <a:bodyPr/>
        <a:lstStyle/>
        <a:p>
          <a:endParaRPr lang="en-US"/>
        </a:p>
      </dgm:t>
    </dgm:pt>
    <dgm:pt modelId="{62FCF0AB-0B24-4AB4-ACE3-30932E6C1D60}" type="pres">
      <dgm:prSet presAssocID="{012A90A0-1C66-42E6-9110-362EBA8F4121}" presName="connectorText" presStyleLbl="sibTrans2D1" presStyleIdx="3" presStyleCnt="9"/>
      <dgm:spPr/>
      <dgm:t>
        <a:bodyPr/>
        <a:lstStyle/>
        <a:p>
          <a:endParaRPr lang="en-US"/>
        </a:p>
      </dgm:t>
    </dgm:pt>
    <dgm:pt modelId="{48222318-9B43-40C6-9EC0-9F763E1A40D1}" type="pres">
      <dgm:prSet presAssocID="{A12C5C62-66B2-4F41-A71E-2C41383738BE}" presName="node" presStyleLbl="node1" presStyleIdx="3" presStyleCnt="9">
        <dgm:presLayoutVars>
          <dgm:bulletEnabled val="1"/>
        </dgm:presLayoutVars>
      </dgm:prSet>
      <dgm:spPr/>
      <dgm:t>
        <a:bodyPr/>
        <a:lstStyle/>
        <a:p>
          <a:endParaRPr lang="en-US"/>
        </a:p>
      </dgm:t>
    </dgm:pt>
    <dgm:pt modelId="{C64523D4-D42C-4A86-B531-3D808EDAFB6D}" type="pres">
      <dgm:prSet presAssocID="{8DC81579-F6D6-4C38-8A82-3BB264F4E157}" presName="parTrans" presStyleLbl="sibTrans2D1" presStyleIdx="4" presStyleCnt="9"/>
      <dgm:spPr/>
      <dgm:t>
        <a:bodyPr/>
        <a:lstStyle/>
        <a:p>
          <a:endParaRPr lang="en-US"/>
        </a:p>
      </dgm:t>
    </dgm:pt>
    <dgm:pt modelId="{8407517A-39B9-45DC-B385-F198DD3090E8}" type="pres">
      <dgm:prSet presAssocID="{8DC81579-F6D6-4C38-8A82-3BB264F4E157}" presName="connectorText" presStyleLbl="sibTrans2D1" presStyleIdx="4" presStyleCnt="9"/>
      <dgm:spPr/>
      <dgm:t>
        <a:bodyPr/>
        <a:lstStyle/>
        <a:p>
          <a:endParaRPr lang="en-US"/>
        </a:p>
      </dgm:t>
    </dgm:pt>
    <dgm:pt modelId="{C4513BD9-40F7-41E1-A5FF-6EB24CE0E637}" type="pres">
      <dgm:prSet presAssocID="{B4F579B1-3218-425C-90E9-D6507ECC36BC}" presName="node" presStyleLbl="node1" presStyleIdx="4" presStyleCnt="9">
        <dgm:presLayoutVars>
          <dgm:bulletEnabled val="1"/>
        </dgm:presLayoutVars>
      </dgm:prSet>
      <dgm:spPr/>
      <dgm:t>
        <a:bodyPr/>
        <a:lstStyle/>
        <a:p>
          <a:endParaRPr lang="en-US"/>
        </a:p>
      </dgm:t>
    </dgm:pt>
    <dgm:pt modelId="{71B6A5ED-E45E-4752-91BA-42C1CAFF4406}" type="pres">
      <dgm:prSet presAssocID="{B84BDC86-1952-4CD4-9290-781F79FF3704}" presName="parTrans" presStyleLbl="sibTrans2D1" presStyleIdx="5" presStyleCnt="9"/>
      <dgm:spPr/>
      <dgm:t>
        <a:bodyPr/>
        <a:lstStyle/>
        <a:p>
          <a:endParaRPr lang="en-US"/>
        </a:p>
      </dgm:t>
    </dgm:pt>
    <dgm:pt modelId="{61EC9D31-1835-49F3-8AF5-F520982920D5}" type="pres">
      <dgm:prSet presAssocID="{B84BDC86-1952-4CD4-9290-781F79FF3704}" presName="connectorText" presStyleLbl="sibTrans2D1" presStyleIdx="5" presStyleCnt="9"/>
      <dgm:spPr/>
      <dgm:t>
        <a:bodyPr/>
        <a:lstStyle/>
        <a:p>
          <a:endParaRPr lang="en-US"/>
        </a:p>
      </dgm:t>
    </dgm:pt>
    <dgm:pt modelId="{66660A19-44C4-45B7-8544-938332C4663D}" type="pres">
      <dgm:prSet presAssocID="{DCCD4B6B-2F52-4C57-A2FD-8FB75C571296}" presName="node" presStyleLbl="node1" presStyleIdx="5" presStyleCnt="9">
        <dgm:presLayoutVars>
          <dgm:bulletEnabled val="1"/>
        </dgm:presLayoutVars>
      </dgm:prSet>
      <dgm:spPr/>
      <dgm:t>
        <a:bodyPr/>
        <a:lstStyle/>
        <a:p>
          <a:endParaRPr lang="en-US"/>
        </a:p>
      </dgm:t>
    </dgm:pt>
    <dgm:pt modelId="{4D71D1A2-FCF0-49EB-8672-1D0166B94655}" type="pres">
      <dgm:prSet presAssocID="{AA293FC2-10E2-4482-A188-085C1045AFD5}" presName="parTrans" presStyleLbl="sibTrans2D1" presStyleIdx="6" presStyleCnt="9"/>
      <dgm:spPr/>
      <dgm:t>
        <a:bodyPr/>
        <a:lstStyle/>
        <a:p>
          <a:endParaRPr lang="en-US"/>
        </a:p>
      </dgm:t>
    </dgm:pt>
    <dgm:pt modelId="{845BFCF7-DBCA-4FF4-AD77-C33A5A66E7C0}" type="pres">
      <dgm:prSet presAssocID="{AA293FC2-10E2-4482-A188-085C1045AFD5}" presName="connectorText" presStyleLbl="sibTrans2D1" presStyleIdx="6" presStyleCnt="9"/>
      <dgm:spPr/>
      <dgm:t>
        <a:bodyPr/>
        <a:lstStyle/>
        <a:p>
          <a:endParaRPr lang="en-US"/>
        </a:p>
      </dgm:t>
    </dgm:pt>
    <dgm:pt modelId="{77A3C4EC-FE5F-4A58-83C9-5ADEF8F34209}" type="pres">
      <dgm:prSet presAssocID="{DACA3324-BA85-4C78-8C5E-FB71012BB541}" presName="node" presStyleLbl="node1" presStyleIdx="6" presStyleCnt="9">
        <dgm:presLayoutVars>
          <dgm:bulletEnabled val="1"/>
        </dgm:presLayoutVars>
      </dgm:prSet>
      <dgm:spPr/>
      <dgm:t>
        <a:bodyPr/>
        <a:lstStyle/>
        <a:p>
          <a:endParaRPr lang="en-US"/>
        </a:p>
      </dgm:t>
    </dgm:pt>
    <dgm:pt modelId="{A436DBD5-8553-466E-851B-B6882BC644D4}" type="pres">
      <dgm:prSet presAssocID="{B24B0BA6-1FD2-4940-B7DB-10139DA19A28}" presName="parTrans" presStyleLbl="sibTrans2D1" presStyleIdx="7" presStyleCnt="9"/>
      <dgm:spPr/>
      <dgm:t>
        <a:bodyPr/>
        <a:lstStyle/>
        <a:p>
          <a:endParaRPr lang="en-US"/>
        </a:p>
      </dgm:t>
    </dgm:pt>
    <dgm:pt modelId="{12D90629-28DC-444F-976C-0F379A342953}" type="pres">
      <dgm:prSet presAssocID="{B24B0BA6-1FD2-4940-B7DB-10139DA19A28}" presName="connectorText" presStyleLbl="sibTrans2D1" presStyleIdx="7" presStyleCnt="9"/>
      <dgm:spPr/>
      <dgm:t>
        <a:bodyPr/>
        <a:lstStyle/>
        <a:p>
          <a:endParaRPr lang="en-US"/>
        </a:p>
      </dgm:t>
    </dgm:pt>
    <dgm:pt modelId="{B0AA1D7F-B22B-4754-AFB0-92107E023749}" type="pres">
      <dgm:prSet presAssocID="{9C1A25D2-A6BA-42A7-9124-4BDB84DE3516}" presName="node" presStyleLbl="node1" presStyleIdx="7" presStyleCnt="9">
        <dgm:presLayoutVars>
          <dgm:bulletEnabled val="1"/>
        </dgm:presLayoutVars>
      </dgm:prSet>
      <dgm:spPr/>
      <dgm:t>
        <a:bodyPr/>
        <a:lstStyle/>
        <a:p>
          <a:endParaRPr lang="en-US"/>
        </a:p>
      </dgm:t>
    </dgm:pt>
    <dgm:pt modelId="{ED0F4559-9665-4550-BFC1-AD803B375937}" type="pres">
      <dgm:prSet presAssocID="{009AFFEE-1F5B-4AED-8180-D86DE664894B}" presName="parTrans" presStyleLbl="sibTrans2D1" presStyleIdx="8" presStyleCnt="9"/>
      <dgm:spPr/>
      <dgm:t>
        <a:bodyPr/>
        <a:lstStyle/>
        <a:p>
          <a:endParaRPr lang="en-US"/>
        </a:p>
      </dgm:t>
    </dgm:pt>
    <dgm:pt modelId="{33D835BD-21BF-4A0B-AEFA-101D88784FD3}" type="pres">
      <dgm:prSet presAssocID="{009AFFEE-1F5B-4AED-8180-D86DE664894B}" presName="connectorText" presStyleLbl="sibTrans2D1" presStyleIdx="8" presStyleCnt="9"/>
      <dgm:spPr/>
      <dgm:t>
        <a:bodyPr/>
        <a:lstStyle/>
        <a:p>
          <a:endParaRPr lang="en-US"/>
        </a:p>
      </dgm:t>
    </dgm:pt>
    <dgm:pt modelId="{1AF271F2-B3FB-485A-B6D1-403CAC60FB2F}" type="pres">
      <dgm:prSet presAssocID="{B952714E-E8E3-4F82-893D-B1B3AB3542A2}" presName="node" presStyleLbl="node1" presStyleIdx="8" presStyleCnt="9">
        <dgm:presLayoutVars>
          <dgm:bulletEnabled val="1"/>
        </dgm:presLayoutVars>
      </dgm:prSet>
      <dgm:spPr/>
      <dgm:t>
        <a:bodyPr/>
        <a:lstStyle/>
        <a:p>
          <a:endParaRPr lang="en-US"/>
        </a:p>
      </dgm:t>
    </dgm:pt>
  </dgm:ptLst>
  <dgm:cxnLst>
    <dgm:cxn modelId="{3BC5735C-A904-4215-BF55-B37DD296416B}" type="presOf" srcId="{8EB4CF03-107F-4D48-A920-C81E40A40120}" destId="{7920B22C-A448-439A-A487-526990FFAB9A}" srcOrd="0" destOrd="0" presId="urn:microsoft.com/office/officeart/2005/8/layout/radial5"/>
    <dgm:cxn modelId="{04F814D6-533E-4FDF-9ECB-FB4D5A6EB7C8}" type="presOf" srcId="{5CC1DB99-DF74-4303-AB61-072E99806D88}" destId="{8F0E7948-096C-49C7-9445-B710158E6BB6}" srcOrd="0" destOrd="0" presId="urn:microsoft.com/office/officeart/2005/8/layout/radial5"/>
    <dgm:cxn modelId="{0BB6A1C7-2A48-4E5C-B304-35ECB2BD85A0}" srcId="{2E1E983E-92F7-4958-967E-62E4BF8FCF8A}" destId="{B4F579B1-3218-425C-90E9-D6507ECC36BC}" srcOrd="4" destOrd="0" parTransId="{8DC81579-F6D6-4C38-8A82-3BB264F4E157}" sibTransId="{98817429-7245-4D9A-9D31-8481CE51EB14}"/>
    <dgm:cxn modelId="{DF9E873B-5B36-4A41-9157-77FE8FF11D22}" type="presOf" srcId="{009AFFEE-1F5B-4AED-8180-D86DE664894B}" destId="{ED0F4559-9665-4550-BFC1-AD803B375937}" srcOrd="0" destOrd="0" presId="urn:microsoft.com/office/officeart/2005/8/layout/radial5"/>
    <dgm:cxn modelId="{AA119957-8575-40D3-B407-129A0458CE6A}" type="presOf" srcId="{B952714E-E8E3-4F82-893D-B1B3AB3542A2}" destId="{1AF271F2-B3FB-485A-B6D1-403CAC60FB2F}" srcOrd="0" destOrd="0" presId="urn:microsoft.com/office/officeart/2005/8/layout/radial5"/>
    <dgm:cxn modelId="{2F121E82-FBA1-4112-85FC-57E3DA548B63}" srcId="{2E1E983E-92F7-4958-967E-62E4BF8FCF8A}" destId="{1A859C88-C6AF-4305-9430-63CE793F1604}" srcOrd="0" destOrd="0" parTransId="{C224C21D-760F-4D1E-B8CE-E413B1397C73}" sibTransId="{4F2F20B7-6BA3-4299-BDDB-9967C81F4084}"/>
    <dgm:cxn modelId="{FB943726-ABA1-4942-A613-D6FF4E89B85A}" type="presOf" srcId="{1A859C88-C6AF-4305-9430-63CE793F1604}" destId="{D3C01D85-5411-4978-8C5E-2889995C8F29}" srcOrd="0" destOrd="0" presId="urn:microsoft.com/office/officeart/2005/8/layout/radial5"/>
    <dgm:cxn modelId="{677CABFB-23E7-4CEE-9A41-1D7275BABA01}" type="presOf" srcId="{DCCD4B6B-2F52-4C57-A2FD-8FB75C571296}" destId="{66660A19-44C4-45B7-8544-938332C4663D}" srcOrd="0" destOrd="0" presId="urn:microsoft.com/office/officeart/2005/8/layout/radial5"/>
    <dgm:cxn modelId="{C7B6F471-D1DA-406D-89E0-0F064A217B86}" type="presOf" srcId="{9C1A25D2-A6BA-42A7-9124-4BDB84DE3516}" destId="{B0AA1D7F-B22B-4754-AFB0-92107E023749}" srcOrd="0" destOrd="0" presId="urn:microsoft.com/office/officeart/2005/8/layout/radial5"/>
    <dgm:cxn modelId="{911495F9-C255-46BA-A480-79CD001D769C}" type="presOf" srcId="{DACA3324-BA85-4C78-8C5E-FB71012BB541}" destId="{77A3C4EC-FE5F-4A58-83C9-5ADEF8F34209}" srcOrd="0" destOrd="0" presId="urn:microsoft.com/office/officeart/2005/8/layout/radial5"/>
    <dgm:cxn modelId="{10B7CA27-68C7-4495-8A42-C7258D316344}" type="presOf" srcId="{A12C5C62-66B2-4F41-A71E-2C41383738BE}" destId="{48222318-9B43-40C6-9EC0-9F763E1A40D1}" srcOrd="0" destOrd="0" presId="urn:microsoft.com/office/officeart/2005/8/layout/radial5"/>
    <dgm:cxn modelId="{A483728E-DEA5-4C16-85FB-84B53C0966A6}" type="presOf" srcId="{8DC81579-F6D6-4C38-8A82-3BB264F4E157}" destId="{8407517A-39B9-45DC-B385-F198DD3090E8}" srcOrd="1" destOrd="0" presId="urn:microsoft.com/office/officeart/2005/8/layout/radial5"/>
    <dgm:cxn modelId="{DFD2BCB3-FA3C-4AE9-92A8-0A943684C1BF}" type="presOf" srcId="{B1033D4C-47CA-47D3-8602-650C69EE58E6}" destId="{AE82994A-818F-4E6E-9302-6F4F1666DEE4}" srcOrd="1" destOrd="0" presId="urn:microsoft.com/office/officeart/2005/8/layout/radial5"/>
    <dgm:cxn modelId="{E641253A-7C1C-4CF8-8539-8444A2901AEE}" type="presOf" srcId="{009AFFEE-1F5B-4AED-8180-D86DE664894B}" destId="{33D835BD-21BF-4A0B-AEFA-101D88784FD3}" srcOrd="1" destOrd="0" presId="urn:microsoft.com/office/officeart/2005/8/layout/radial5"/>
    <dgm:cxn modelId="{A6081F64-3193-4977-A4A7-4C107F89F3EA}" type="presOf" srcId="{B84BDC86-1952-4CD4-9290-781F79FF3704}" destId="{71B6A5ED-E45E-4752-91BA-42C1CAFF4406}" srcOrd="0" destOrd="0" presId="urn:microsoft.com/office/officeart/2005/8/layout/radial5"/>
    <dgm:cxn modelId="{106CCD4E-AA26-49EB-8B8E-3A00CB54EC02}" type="presOf" srcId="{C224C21D-760F-4D1E-B8CE-E413B1397C73}" destId="{567A7FBB-9FAC-4A14-BC99-3F51C63E3B3F}" srcOrd="0" destOrd="0" presId="urn:microsoft.com/office/officeart/2005/8/layout/radial5"/>
    <dgm:cxn modelId="{98FF9A9D-D52E-4029-AEF0-0AC115C82FE4}" type="presOf" srcId="{012A90A0-1C66-42E6-9110-362EBA8F4121}" destId="{70BEEBA5-C23D-42E7-9299-01F55EC71C0A}" srcOrd="0" destOrd="0" presId="urn:microsoft.com/office/officeart/2005/8/layout/radial5"/>
    <dgm:cxn modelId="{150F2DBC-FFAD-4985-8373-3F1DB5481CBA}" type="presOf" srcId="{AA293FC2-10E2-4482-A188-085C1045AFD5}" destId="{4D71D1A2-FCF0-49EB-8672-1D0166B94655}" srcOrd="0" destOrd="0" presId="urn:microsoft.com/office/officeart/2005/8/layout/radial5"/>
    <dgm:cxn modelId="{F94ABD59-5169-4BE4-825F-26CA4D68AE55}" type="presOf" srcId="{B1033D4C-47CA-47D3-8602-650C69EE58E6}" destId="{FF017281-8D04-403B-8476-CE6AE658E67C}" srcOrd="0" destOrd="0" presId="urn:microsoft.com/office/officeart/2005/8/layout/radial5"/>
    <dgm:cxn modelId="{47829900-F77C-4825-BA6E-05E87356F6CE}" type="presOf" srcId="{AA293FC2-10E2-4482-A188-085C1045AFD5}" destId="{845BFCF7-DBCA-4FF4-AD77-C33A5A66E7C0}" srcOrd="1" destOrd="0" presId="urn:microsoft.com/office/officeart/2005/8/layout/radial5"/>
    <dgm:cxn modelId="{605EA4CE-AAA9-439F-A566-4C12BF35A507}" type="presOf" srcId="{B24B0BA6-1FD2-4940-B7DB-10139DA19A28}" destId="{12D90629-28DC-444F-976C-0F379A342953}" srcOrd="1" destOrd="0" presId="urn:microsoft.com/office/officeart/2005/8/layout/radial5"/>
    <dgm:cxn modelId="{FED12138-B20E-40D7-9360-16376EF47813}" type="presOf" srcId="{C224C21D-760F-4D1E-B8CE-E413B1397C73}" destId="{6F07933F-F061-43F3-B748-F45CF039CB23}" srcOrd="1" destOrd="0" presId="urn:microsoft.com/office/officeart/2005/8/layout/radial5"/>
    <dgm:cxn modelId="{22CCE6E6-EF3F-4159-91A0-710DE6A089CB}" type="presOf" srcId="{B24B0BA6-1FD2-4940-B7DB-10139DA19A28}" destId="{A436DBD5-8553-466E-851B-B6882BC644D4}" srcOrd="0" destOrd="0" presId="urn:microsoft.com/office/officeart/2005/8/layout/radial5"/>
    <dgm:cxn modelId="{603ECCCA-9424-4335-BCB9-8397DFBF4266}" srcId="{2E1E983E-92F7-4958-967E-62E4BF8FCF8A}" destId="{DACA3324-BA85-4C78-8C5E-FB71012BB541}" srcOrd="6" destOrd="0" parTransId="{AA293FC2-10E2-4482-A188-085C1045AFD5}" sibTransId="{2C5539D3-DB3C-4BED-9084-29E282615832}"/>
    <dgm:cxn modelId="{1DDBB86C-AADF-4841-B851-84DC3A5AA632}" srcId="{2E1E983E-92F7-4958-967E-62E4BF8FCF8A}" destId="{9C1A25D2-A6BA-42A7-9124-4BDB84DE3516}" srcOrd="7" destOrd="0" parTransId="{B24B0BA6-1FD2-4940-B7DB-10139DA19A28}" sibTransId="{88C1B0A4-5085-434E-A389-A96106CA5894}"/>
    <dgm:cxn modelId="{1C64AFC0-30D5-4C5E-AED6-E96F2CB6AA8F}" srcId="{2E1E983E-92F7-4958-967E-62E4BF8FCF8A}" destId="{B952714E-E8E3-4F82-893D-B1B3AB3542A2}" srcOrd="8" destOrd="0" parTransId="{009AFFEE-1F5B-4AED-8180-D86DE664894B}" sibTransId="{0FA603E1-EC69-4D4A-9BA6-70609460E973}"/>
    <dgm:cxn modelId="{0D2B2B3A-40C7-4E26-8D80-F9A14E8BF8F8}" srcId="{2E1E983E-92F7-4958-967E-62E4BF8FCF8A}" destId="{8EB4CF03-107F-4D48-A920-C81E40A40120}" srcOrd="2" destOrd="0" parTransId="{B1033D4C-47CA-47D3-8602-650C69EE58E6}" sibTransId="{EF362E74-0821-455F-8125-AD0462A57EC0}"/>
    <dgm:cxn modelId="{43F43B30-9531-46DB-91FA-E37FD6CA4302}" type="presOf" srcId="{C3251C89-56DF-45F7-B7C4-9C8838E24E96}" destId="{03BB1A12-6FFE-47A8-A6C8-27DDF71D4AEE}" srcOrd="0" destOrd="0" presId="urn:microsoft.com/office/officeart/2005/8/layout/radial5"/>
    <dgm:cxn modelId="{09A30921-8BD9-4154-A5EA-FA96E023C6BE}" type="presOf" srcId="{7DDB8E51-4723-46CC-BB6E-40DF5C16E76A}" destId="{2160A330-3E1A-42E1-984B-905CA7D6CC05}" srcOrd="0" destOrd="0" presId="urn:microsoft.com/office/officeart/2005/8/layout/radial5"/>
    <dgm:cxn modelId="{49B173B2-B8CF-422E-A81D-739B0B1B1806}" srcId="{5CC1DB99-DF74-4303-AB61-072E99806D88}" destId="{2E1E983E-92F7-4958-967E-62E4BF8FCF8A}" srcOrd="0" destOrd="0" parTransId="{A83027D4-30C4-4EDF-93FF-BE3EE9D1A1CB}" sibTransId="{13897BDF-9894-4581-A0ED-E88B9622F057}"/>
    <dgm:cxn modelId="{9D082920-12AC-495F-A32E-18C80E18FB66}" type="presOf" srcId="{8DC81579-F6D6-4C38-8A82-3BB264F4E157}" destId="{C64523D4-D42C-4A86-B531-3D808EDAFB6D}" srcOrd="0" destOrd="0" presId="urn:microsoft.com/office/officeart/2005/8/layout/radial5"/>
    <dgm:cxn modelId="{E2641509-F33E-487A-AD36-91BC9291655B}" srcId="{2E1E983E-92F7-4958-967E-62E4BF8FCF8A}" destId="{7DDB8E51-4723-46CC-BB6E-40DF5C16E76A}" srcOrd="1" destOrd="0" parTransId="{C3251C89-56DF-45F7-B7C4-9C8838E24E96}" sibTransId="{07C326B5-B784-4973-90FE-0889AD093BA7}"/>
    <dgm:cxn modelId="{F41F5360-0979-4D5F-ADF6-541E25CB101F}" type="presOf" srcId="{C3251C89-56DF-45F7-B7C4-9C8838E24E96}" destId="{7EF84DD2-0261-45AF-9F96-6D16679958B8}" srcOrd="1" destOrd="0" presId="urn:microsoft.com/office/officeart/2005/8/layout/radial5"/>
    <dgm:cxn modelId="{4A627CE9-3B62-4D1F-875B-4925C4BAFC67}" type="presOf" srcId="{B84BDC86-1952-4CD4-9290-781F79FF3704}" destId="{61EC9D31-1835-49F3-8AF5-F520982920D5}" srcOrd="1" destOrd="0" presId="urn:microsoft.com/office/officeart/2005/8/layout/radial5"/>
    <dgm:cxn modelId="{DCE5A8F1-4037-42AF-821C-251B5AAE2C04}" srcId="{2E1E983E-92F7-4958-967E-62E4BF8FCF8A}" destId="{A12C5C62-66B2-4F41-A71E-2C41383738BE}" srcOrd="3" destOrd="0" parTransId="{012A90A0-1C66-42E6-9110-362EBA8F4121}" sibTransId="{F604A3CE-0F10-4D7C-89EB-9872CC1F4743}"/>
    <dgm:cxn modelId="{D99E168C-DDFE-4C3C-9918-3BB35A931D55}" type="presOf" srcId="{012A90A0-1C66-42E6-9110-362EBA8F4121}" destId="{62FCF0AB-0B24-4AB4-ACE3-30932E6C1D60}" srcOrd="1" destOrd="0" presId="urn:microsoft.com/office/officeart/2005/8/layout/radial5"/>
    <dgm:cxn modelId="{ACAD5128-01DA-4891-8D85-B8891F4CA214}" srcId="{2E1E983E-92F7-4958-967E-62E4BF8FCF8A}" destId="{DCCD4B6B-2F52-4C57-A2FD-8FB75C571296}" srcOrd="5" destOrd="0" parTransId="{B84BDC86-1952-4CD4-9290-781F79FF3704}" sibTransId="{01E83A7A-488B-4E86-9D9B-A08195362123}"/>
    <dgm:cxn modelId="{01262B83-506C-4EE6-87A1-F3A8BD2AD1A2}" type="presOf" srcId="{2E1E983E-92F7-4958-967E-62E4BF8FCF8A}" destId="{6DC15DE8-BD31-4B5E-80F4-D65DDC695DCB}" srcOrd="0" destOrd="0" presId="urn:microsoft.com/office/officeart/2005/8/layout/radial5"/>
    <dgm:cxn modelId="{8B973CCB-400F-41E2-816F-0AECADBF59A9}" type="presOf" srcId="{B4F579B1-3218-425C-90E9-D6507ECC36BC}" destId="{C4513BD9-40F7-41E1-A5FF-6EB24CE0E637}" srcOrd="0" destOrd="0" presId="urn:microsoft.com/office/officeart/2005/8/layout/radial5"/>
    <dgm:cxn modelId="{ADE265D7-68A3-4015-80E6-AFE64310F57A}" type="presParOf" srcId="{8F0E7948-096C-49C7-9445-B710158E6BB6}" destId="{6DC15DE8-BD31-4B5E-80F4-D65DDC695DCB}" srcOrd="0" destOrd="0" presId="urn:microsoft.com/office/officeart/2005/8/layout/radial5"/>
    <dgm:cxn modelId="{1BC0EC6C-ACD8-48B6-AF3A-A295BB490EF5}" type="presParOf" srcId="{8F0E7948-096C-49C7-9445-B710158E6BB6}" destId="{567A7FBB-9FAC-4A14-BC99-3F51C63E3B3F}" srcOrd="1" destOrd="0" presId="urn:microsoft.com/office/officeart/2005/8/layout/radial5"/>
    <dgm:cxn modelId="{DACA4E0D-BB75-4387-98B5-DDA82B7EECB1}" type="presParOf" srcId="{567A7FBB-9FAC-4A14-BC99-3F51C63E3B3F}" destId="{6F07933F-F061-43F3-B748-F45CF039CB23}" srcOrd="0" destOrd="0" presId="urn:microsoft.com/office/officeart/2005/8/layout/radial5"/>
    <dgm:cxn modelId="{5737B28C-BE70-4BC2-B180-85FF4EC66036}" type="presParOf" srcId="{8F0E7948-096C-49C7-9445-B710158E6BB6}" destId="{D3C01D85-5411-4978-8C5E-2889995C8F29}" srcOrd="2" destOrd="0" presId="urn:microsoft.com/office/officeart/2005/8/layout/radial5"/>
    <dgm:cxn modelId="{06EFD2B2-1CF1-461E-AB7F-87292FF44DF5}" type="presParOf" srcId="{8F0E7948-096C-49C7-9445-B710158E6BB6}" destId="{03BB1A12-6FFE-47A8-A6C8-27DDF71D4AEE}" srcOrd="3" destOrd="0" presId="urn:microsoft.com/office/officeart/2005/8/layout/radial5"/>
    <dgm:cxn modelId="{62AE7F82-DA26-4F4D-8814-B07C93B9049A}" type="presParOf" srcId="{03BB1A12-6FFE-47A8-A6C8-27DDF71D4AEE}" destId="{7EF84DD2-0261-45AF-9F96-6D16679958B8}" srcOrd="0" destOrd="0" presId="urn:microsoft.com/office/officeart/2005/8/layout/radial5"/>
    <dgm:cxn modelId="{101A8F3E-A2F6-48CF-B54D-AC204DA68565}" type="presParOf" srcId="{8F0E7948-096C-49C7-9445-B710158E6BB6}" destId="{2160A330-3E1A-42E1-984B-905CA7D6CC05}" srcOrd="4" destOrd="0" presId="urn:microsoft.com/office/officeart/2005/8/layout/radial5"/>
    <dgm:cxn modelId="{81CCDADC-14FD-4AFD-B25B-E7239FF8D638}" type="presParOf" srcId="{8F0E7948-096C-49C7-9445-B710158E6BB6}" destId="{FF017281-8D04-403B-8476-CE6AE658E67C}" srcOrd="5" destOrd="0" presId="urn:microsoft.com/office/officeart/2005/8/layout/radial5"/>
    <dgm:cxn modelId="{E23D41E9-E2E5-4ACF-AFE1-EF8A68DD59C1}" type="presParOf" srcId="{FF017281-8D04-403B-8476-CE6AE658E67C}" destId="{AE82994A-818F-4E6E-9302-6F4F1666DEE4}" srcOrd="0" destOrd="0" presId="urn:microsoft.com/office/officeart/2005/8/layout/radial5"/>
    <dgm:cxn modelId="{D818C7AB-35DA-4F49-9E6E-806B50FB8985}" type="presParOf" srcId="{8F0E7948-096C-49C7-9445-B710158E6BB6}" destId="{7920B22C-A448-439A-A487-526990FFAB9A}" srcOrd="6" destOrd="0" presId="urn:microsoft.com/office/officeart/2005/8/layout/radial5"/>
    <dgm:cxn modelId="{DDC3DA2D-25DE-4B25-878D-14111E810076}" type="presParOf" srcId="{8F0E7948-096C-49C7-9445-B710158E6BB6}" destId="{70BEEBA5-C23D-42E7-9299-01F55EC71C0A}" srcOrd="7" destOrd="0" presId="urn:microsoft.com/office/officeart/2005/8/layout/radial5"/>
    <dgm:cxn modelId="{824892CF-91F0-4C83-A38E-374E4B436995}" type="presParOf" srcId="{70BEEBA5-C23D-42E7-9299-01F55EC71C0A}" destId="{62FCF0AB-0B24-4AB4-ACE3-30932E6C1D60}" srcOrd="0" destOrd="0" presId="urn:microsoft.com/office/officeart/2005/8/layout/radial5"/>
    <dgm:cxn modelId="{9BEDE487-2826-42F2-9E63-2BB5947C1A43}" type="presParOf" srcId="{8F0E7948-096C-49C7-9445-B710158E6BB6}" destId="{48222318-9B43-40C6-9EC0-9F763E1A40D1}" srcOrd="8" destOrd="0" presId="urn:microsoft.com/office/officeart/2005/8/layout/radial5"/>
    <dgm:cxn modelId="{0E8FDCEE-3A65-4C9D-9970-CDFE83678AE2}" type="presParOf" srcId="{8F0E7948-096C-49C7-9445-B710158E6BB6}" destId="{C64523D4-D42C-4A86-B531-3D808EDAFB6D}" srcOrd="9" destOrd="0" presId="urn:microsoft.com/office/officeart/2005/8/layout/radial5"/>
    <dgm:cxn modelId="{B1CE3CA9-EE96-4DC8-BF61-DBAC2B4C552A}" type="presParOf" srcId="{C64523D4-D42C-4A86-B531-3D808EDAFB6D}" destId="{8407517A-39B9-45DC-B385-F198DD3090E8}" srcOrd="0" destOrd="0" presId="urn:microsoft.com/office/officeart/2005/8/layout/radial5"/>
    <dgm:cxn modelId="{6717C408-1E00-4DB5-B30C-C026B2D52DA6}" type="presParOf" srcId="{8F0E7948-096C-49C7-9445-B710158E6BB6}" destId="{C4513BD9-40F7-41E1-A5FF-6EB24CE0E637}" srcOrd="10" destOrd="0" presId="urn:microsoft.com/office/officeart/2005/8/layout/radial5"/>
    <dgm:cxn modelId="{D975B9D0-6380-4E57-9656-08D886A0CEC4}" type="presParOf" srcId="{8F0E7948-096C-49C7-9445-B710158E6BB6}" destId="{71B6A5ED-E45E-4752-91BA-42C1CAFF4406}" srcOrd="11" destOrd="0" presId="urn:microsoft.com/office/officeart/2005/8/layout/radial5"/>
    <dgm:cxn modelId="{4A08AB20-74F5-4A4D-A8D1-EE82C2F4CD6A}" type="presParOf" srcId="{71B6A5ED-E45E-4752-91BA-42C1CAFF4406}" destId="{61EC9D31-1835-49F3-8AF5-F520982920D5}" srcOrd="0" destOrd="0" presId="urn:microsoft.com/office/officeart/2005/8/layout/radial5"/>
    <dgm:cxn modelId="{93F523EB-52DF-4C0D-B706-0FCA0329AEC3}" type="presParOf" srcId="{8F0E7948-096C-49C7-9445-B710158E6BB6}" destId="{66660A19-44C4-45B7-8544-938332C4663D}" srcOrd="12" destOrd="0" presId="urn:microsoft.com/office/officeart/2005/8/layout/radial5"/>
    <dgm:cxn modelId="{267BE868-F339-4847-9E06-EA266D42E89D}" type="presParOf" srcId="{8F0E7948-096C-49C7-9445-B710158E6BB6}" destId="{4D71D1A2-FCF0-49EB-8672-1D0166B94655}" srcOrd="13" destOrd="0" presId="urn:microsoft.com/office/officeart/2005/8/layout/radial5"/>
    <dgm:cxn modelId="{8C15F009-1570-4ED7-AD67-8B6C11A74EA2}" type="presParOf" srcId="{4D71D1A2-FCF0-49EB-8672-1D0166B94655}" destId="{845BFCF7-DBCA-4FF4-AD77-C33A5A66E7C0}" srcOrd="0" destOrd="0" presId="urn:microsoft.com/office/officeart/2005/8/layout/radial5"/>
    <dgm:cxn modelId="{A7BC36A8-9CE0-45AC-8379-633DFB1ECF19}" type="presParOf" srcId="{8F0E7948-096C-49C7-9445-B710158E6BB6}" destId="{77A3C4EC-FE5F-4A58-83C9-5ADEF8F34209}" srcOrd="14" destOrd="0" presId="urn:microsoft.com/office/officeart/2005/8/layout/radial5"/>
    <dgm:cxn modelId="{B5969561-A69E-4E94-AF48-1782177B98C8}" type="presParOf" srcId="{8F0E7948-096C-49C7-9445-B710158E6BB6}" destId="{A436DBD5-8553-466E-851B-B6882BC644D4}" srcOrd="15" destOrd="0" presId="urn:microsoft.com/office/officeart/2005/8/layout/radial5"/>
    <dgm:cxn modelId="{954DCD7F-DBD4-4ED9-9C6D-D9F72F67B9ED}" type="presParOf" srcId="{A436DBD5-8553-466E-851B-B6882BC644D4}" destId="{12D90629-28DC-444F-976C-0F379A342953}" srcOrd="0" destOrd="0" presId="urn:microsoft.com/office/officeart/2005/8/layout/radial5"/>
    <dgm:cxn modelId="{66CB6EE1-BA61-4E50-8FE6-1E5BA78A677A}" type="presParOf" srcId="{8F0E7948-096C-49C7-9445-B710158E6BB6}" destId="{B0AA1D7F-B22B-4754-AFB0-92107E023749}" srcOrd="16" destOrd="0" presId="urn:microsoft.com/office/officeart/2005/8/layout/radial5"/>
    <dgm:cxn modelId="{3CCF53FC-7177-4D1C-8551-33116BCBEF60}" type="presParOf" srcId="{8F0E7948-096C-49C7-9445-B710158E6BB6}" destId="{ED0F4559-9665-4550-BFC1-AD803B375937}" srcOrd="17" destOrd="0" presId="urn:microsoft.com/office/officeart/2005/8/layout/radial5"/>
    <dgm:cxn modelId="{446266E4-5E3E-4830-89B4-D19C94CBBC79}" type="presParOf" srcId="{ED0F4559-9665-4550-BFC1-AD803B375937}" destId="{33D835BD-21BF-4A0B-AEFA-101D88784FD3}" srcOrd="0" destOrd="0" presId="urn:microsoft.com/office/officeart/2005/8/layout/radial5"/>
    <dgm:cxn modelId="{0822267F-A57E-40FD-8768-678CB10AB9EC}" type="presParOf" srcId="{8F0E7948-096C-49C7-9445-B710158E6BB6}" destId="{1AF271F2-B3FB-485A-B6D1-403CAC60FB2F}"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C1DB99-DF74-4303-AB61-072E99806D88}"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en-US"/>
        </a:p>
      </dgm:t>
    </dgm:pt>
    <dgm:pt modelId="{2E1E983E-92F7-4958-967E-62E4BF8FCF8A}">
      <dgm:prSet phldrT="[Text]"/>
      <dgm:spPr/>
      <dgm:t>
        <a:bodyPr/>
        <a:lstStyle/>
        <a:p>
          <a:r>
            <a:rPr lang="en-US" dirty="0" smtClean="0"/>
            <a:t>Fee based services </a:t>
          </a:r>
          <a:endParaRPr lang="en-US" dirty="0"/>
        </a:p>
      </dgm:t>
    </dgm:pt>
    <dgm:pt modelId="{A83027D4-30C4-4EDF-93FF-BE3EE9D1A1CB}" type="parTrans" cxnId="{49B173B2-B8CF-422E-A81D-739B0B1B1806}">
      <dgm:prSet/>
      <dgm:spPr/>
      <dgm:t>
        <a:bodyPr/>
        <a:lstStyle/>
        <a:p>
          <a:endParaRPr lang="en-US"/>
        </a:p>
      </dgm:t>
    </dgm:pt>
    <dgm:pt modelId="{13897BDF-9894-4581-A0ED-E88B9622F057}" type="sibTrans" cxnId="{49B173B2-B8CF-422E-A81D-739B0B1B1806}">
      <dgm:prSet/>
      <dgm:spPr/>
      <dgm:t>
        <a:bodyPr/>
        <a:lstStyle/>
        <a:p>
          <a:endParaRPr lang="en-US"/>
        </a:p>
      </dgm:t>
    </dgm:pt>
    <dgm:pt modelId="{DCCD4B6B-2F52-4C57-A2FD-8FB75C571296}">
      <dgm:prSet phldrT="[Text]"/>
      <dgm:spPr/>
      <dgm:t>
        <a:bodyPr/>
        <a:lstStyle/>
        <a:p>
          <a:r>
            <a:rPr lang="en-US" dirty="0" smtClean="0"/>
            <a:t>Loan syndication </a:t>
          </a:r>
          <a:endParaRPr lang="en-US" dirty="0"/>
        </a:p>
      </dgm:t>
    </dgm:pt>
    <dgm:pt modelId="{B84BDC86-1952-4CD4-9290-781F79FF3704}" type="parTrans" cxnId="{ACAD5128-01DA-4891-8D85-B8891F4CA214}">
      <dgm:prSet/>
      <dgm:spPr/>
      <dgm:t>
        <a:bodyPr/>
        <a:lstStyle/>
        <a:p>
          <a:endParaRPr lang="en-US"/>
        </a:p>
      </dgm:t>
    </dgm:pt>
    <dgm:pt modelId="{01E83A7A-488B-4E86-9D9B-A08195362123}" type="sibTrans" cxnId="{ACAD5128-01DA-4891-8D85-B8891F4CA214}">
      <dgm:prSet/>
      <dgm:spPr/>
      <dgm:t>
        <a:bodyPr/>
        <a:lstStyle/>
        <a:p>
          <a:endParaRPr lang="en-US"/>
        </a:p>
      </dgm:t>
    </dgm:pt>
    <dgm:pt modelId="{DACA3324-BA85-4C78-8C5E-FB71012BB541}">
      <dgm:prSet phldrT="[Text]"/>
      <dgm:spPr/>
      <dgm:t>
        <a:bodyPr/>
        <a:lstStyle/>
        <a:p>
          <a:r>
            <a:rPr lang="en-US" dirty="0" smtClean="0"/>
            <a:t>Securitization </a:t>
          </a:r>
          <a:endParaRPr lang="en-US" dirty="0"/>
        </a:p>
      </dgm:t>
    </dgm:pt>
    <dgm:pt modelId="{AA293FC2-10E2-4482-A188-085C1045AFD5}" type="parTrans" cxnId="{603ECCCA-9424-4335-BCB9-8397DFBF4266}">
      <dgm:prSet/>
      <dgm:spPr/>
      <dgm:t>
        <a:bodyPr/>
        <a:lstStyle/>
        <a:p>
          <a:endParaRPr lang="en-US"/>
        </a:p>
      </dgm:t>
    </dgm:pt>
    <dgm:pt modelId="{2C5539D3-DB3C-4BED-9084-29E282615832}" type="sibTrans" cxnId="{603ECCCA-9424-4335-BCB9-8397DFBF4266}">
      <dgm:prSet/>
      <dgm:spPr/>
      <dgm:t>
        <a:bodyPr/>
        <a:lstStyle/>
        <a:p>
          <a:endParaRPr lang="en-US"/>
        </a:p>
      </dgm:t>
    </dgm:pt>
    <dgm:pt modelId="{B952714E-E8E3-4F82-893D-B1B3AB3542A2}">
      <dgm:prSet/>
      <dgm:spPr/>
      <dgm:t>
        <a:bodyPr/>
        <a:lstStyle/>
        <a:p>
          <a:r>
            <a:rPr lang="en-US" dirty="0" smtClean="0"/>
            <a:t>Merchant banking</a:t>
          </a:r>
          <a:endParaRPr lang="en-US" dirty="0"/>
        </a:p>
      </dgm:t>
    </dgm:pt>
    <dgm:pt modelId="{009AFFEE-1F5B-4AED-8180-D86DE664894B}" type="parTrans" cxnId="{1C64AFC0-30D5-4C5E-AED6-E96F2CB6AA8F}">
      <dgm:prSet/>
      <dgm:spPr/>
      <dgm:t>
        <a:bodyPr/>
        <a:lstStyle/>
        <a:p>
          <a:endParaRPr lang="en-US"/>
        </a:p>
      </dgm:t>
    </dgm:pt>
    <dgm:pt modelId="{0FA603E1-EC69-4D4A-9BA6-70609460E973}" type="sibTrans" cxnId="{1C64AFC0-30D5-4C5E-AED6-E96F2CB6AA8F}">
      <dgm:prSet/>
      <dgm:spPr/>
      <dgm:t>
        <a:bodyPr/>
        <a:lstStyle/>
        <a:p>
          <a:endParaRPr lang="en-US"/>
        </a:p>
      </dgm:t>
    </dgm:pt>
    <dgm:pt modelId="{8EB4CF03-107F-4D48-A920-C81E40A40120}">
      <dgm:prSet/>
      <dgm:spPr/>
      <dgm:t>
        <a:bodyPr/>
        <a:lstStyle/>
        <a:p>
          <a:r>
            <a:rPr lang="en-US" dirty="0" smtClean="0"/>
            <a:t>Credit rating </a:t>
          </a:r>
          <a:endParaRPr lang="en-US" dirty="0"/>
        </a:p>
      </dgm:t>
    </dgm:pt>
    <dgm:pt modelId="{B1033D4C-47CA-47D3-8602-650C69EE58E6}" type="parTrans" cxnId="{0D2B2B3A-40C7-4E26-8D80-F9A14E8BF8F8}">
      <dgm:prSet/>
      <dgm:spPr/>
      <dgm:t>
        <a:bodyPr/>
        <a:lstStyle/>
        <a:p>
          <a:endParaRPr lang="en-US"/>
        </a:p>
      </dgm:t>
    </dgm:pt>
    <dgm:pt modelId="{EF362E74-0821-455F-8125-AD0462A57EC0}" type="sibTrans" cxnId="{0D2B2B3A-40C7-4E26-8D80-F9A14E8BF8F8}">
      <dgm:prSet/>
      <dgm:spPr/>
      <dgm:t>
        <a:bodyPr/>
        <a:lstStyle/>
        <a:p>
          <a:endParaRPr lang="en-US"/>
        </a:p>
      </dgm:t>
    </dgm:pt>
    <dgm:pt modelId="{A12C5C62-66B2-4F41-A71E-2C41383738BE}">
      <dgm:prSet/>
      <dgm:spPr/>
      <dgm:t>
        <a:bodyPr/>
        <a:lstStyle/>
        <a:p>
          <a:r>
            <a:rPr lang="en-US" dirty="0" smtClean="0"/>
            <a:t>Stock broking </a:t>
          </a:r>
          <a:endParaRPr lang="en-US" dirty="0"/>
        </a:p>
      </dgm:t>
    </dgm:pt>
    <dgm:pt modelId="{012A90A0-1C66-42E6-9110-362EBA8F4121}" type="parTrans" cxnId="{DCE5A8F1-4037-42AF-821C-251B5AAE2C04}">
      <dgm:prSet/>
      <dgm:spPr/>
      <dgm:t>
        <a:bodyPr/>
        <a:lstStyle/>
        <a:p>
          <a:endParaRPr lang="en-US"/>
        </a:p>
      </dgm:t>
    </dgm:pt>
    <dgm:pt modelId="{F604A3CE-0F10-4D7C-89EB-9872CC1F4743}" type="sibTrans" cxnId="{DCE5A8F1-4037-42AF-821C-251B5AAE2C04}">
      <dgm:prSet/>
      <dgm:spPr/>
      <dgm:t>
        <a:bodyPr/>
        <a:lstStyle/>
        <a:p>
          <a:endParaRPr lang="en-US"/>
        </a:p>
      </dgm:t>
    </dgm:pt>
    <dgm:pt modelId="{B4F579B1-3218-425C-90E9-D6507ECC36BC}">
      <dgm:prSet/>
      <dgm:spPr/>
      <dgm:t>
        <a:bodyPr/>
        <a:lstStyle/>
        <a:p>
          <a:r>
            <a:rPr lang="en-US" dirty="0" smtClean="0"/>
            <a:t>Custodial services </a:t>
          </a:r>
          <a:endParaRPr lang="en-US" dirty="0"/>
        </a:p>
      </dgm:t>
    </dgm:pt>
    <dgm:pt modelId="{8DC81579-F6D6-4C38-8A82-3BB264F4E157}" type="parTrans" cxnId="{0BB6A1C7-2A48-4E5C-B304-35ECB2BD85A0}">
      <dgm:prSet/>
      <dgm:spPr/>
      <dgm:t>
        <a:bodyPr/>
        <a:lstStyle/>
        <a:p>
          <a:endParaRPr lang="en-US"/>
        </a:p>
      </dgm:t>
    </dgm:pt>
    <dgm:pt modelId="{98817429-7245-4D9A-9D31-8481CE51EB14}" type="sibTrans" cxnId="{0BB6A1C7-2A48-4E5C-B304-35ECB2BD85A0}">
      <dgm:prSet/>
      <dgm:spPr/>
      <dgm:t>
        <a:bodyPr/>
        <a:lstStyle/>
        <a:p>
          <a:endParaRPr lang="en-US"/>
        </a:p>
      </dgm:t>
    </dgm:pt>
    <dgm:pt modelId="{8F0E7948-096C-49C7-9445-B710158E6BB6}" type="pres">
      <dgm:prSet presAssocID="{5CC1DB99-DF74-4303-AB61-072E99806D88}" presName="Name0" presStyleCnt="0">
        <dgm:presLayoutVars>
          <dgm:chMax val="1"/>
          <dgm:dir/>
          <dgm:animLvl val="ctr"/>
          <dgm:resizeHandles val="exact"/>
        </dgm:presLayoutVars>
      </dgm:prSet>
      <dgm:spPr/>
      <dgm:t>
        <a:bodyPr/>
        <a:lstStyle/>
        <a:p>
          <a:endParaRPr lang="en-US"/>
        </a:p>
      </dgm:t>
    </dgm:pt>
    <dgm:pt modelId="{6DC15DE8-BD31-4B5E-80F4-D65DDC695DCB}" type="pres">
      <dgm:prSet presAssocID="{2E1E983E-92F7-4958-967E-62E4BF8FCF8A}" presName="centerShape" presStyleLbl="node0" presStyleIdx="0" presStyleCnt="1"/>
      <dgm:spPr/>
      <dgm:t>
        <a:bodyPr/>
        <a:lstStyle/>
        <a:p>
          <a:endParaRPr lang="en-US"/>
        </a:p>
      </dgm:t>
    </dgm:pt>
    <dgm:pt modelId="{FF017281-8D04-403B-8476-CE6AE658E67C}" type="pres">
      <dgm:prSet presAssocID="{B1033D4C-47CA-47D3-8602-650C69EE58E6}" presName="parTrans" presStyleLbl="sibTrans2D1" presStyleIdx="0" presStyleCnt="6"/>
      <dgm:spPr/>
      <dgm:t>
        <a:bodyPr/>
        <a:lstStyle/>
        <a:p>
          <a:endParaRPr lang="en-US"/>
        </a:p>
      </dgm:t>
    </dgm:pt>
    <dgm:pt modelId="{AE82994A-818F-4E6E-9302-6F4F1666DEE4}" type="pres">
      <dgm:prSet presAssocID="{B1033D4C-47CA-47D3-8602-650C69EE58E6}" presName="connectorText" presStyleLbl="sibTrans2D1" presStyleIdx="0" presStyleCnt="6"/>
      <dgm:spPr/>
      <dgm:t>
        <a:bodyPr/>
        <a:lstStyle/>
        <a:p>
          <a:endParaRPr lang="en-US"/>
        </a:p>
      </dgm:t>
    </dgm:pt>
    <dgm:pt modelId="{7920B22C-A448-439A-A487-526990FFAB9A}" type="pres">
      <dgm:prSet presAssocID="{8EB4CF03-107F-4D48-A920-C81E40A40120}" presName="node" presStyleLbl="node1" presStyleIdx="0" presStyleCnt="6">
        <dgm:presLayoutVars>
          <dgm:bulletEnabled val="1"/>
        </dgm:presLayoutVars>
      </dgm:prSet>
      <dgm:spPr/>
      <dgm:t>
        <a:bodyPr/>
        <a:lstStyle/>
        <a:p>
          <a:endParaRPr lang="en-US"/>
        </a:p>
      </dgm:t>
    </dgm:pt>
    <dgm:pt modelId="{70BEEBA5-C23D-42E7-9299-01F55EC71C0A}" type="pres">
      <dgm:prSet presAssocID="{012A90A0-1C66-42E6-9110-362EBA8F4121}" presName="parTrans" presStyleLbl="sibTrans2D1" presStyleIdx="1" presStyleCnt="6"/>
      <dgm:spPr/>
      <dgm:t>
        <a:bodyPr/>
        <a:lstStyle/>
        <a:p>
          <a:endParaRPr lang="en-US"/>
        </a:p>
      </dgm:t>
    </dgm:pt>
    <dgm:pt modelId="{62FCF0AB-0B24-4AB4-ACE3-30932E6C1D60}" type="pres">
      <dgm:prSet presAssocID="{012A90A0-1C66-42E6-9110-362EBA8F4121}" presName="connectorText" presStyleLbl="sibTrans2D1" presStyleIdx="1" presStyleCnt="6"/>
      <dgm:spPr/>
      <dgm:t>
        <a:bodyPr/>
        <a:lstStyle/>
        <a:p>
          <a:endParaRPr lang="en-US"/>
        </a:p>
      </dgm:t>
    </dgm:pt>
    <dgm:pt modelId="{48222318-9B43-40C6-9EC0-9F763E1A40D1}" type="pres">
      <dgm:prSet presAssocID="{A12C5C62-66B2-4F41-A71E-2C41383738BE}" presName="node" presStyleLbl="node1" presStyleIdx="1" presStyleCnt="6">
        <dgm:presLayoutVars>
          <dgm:bulletEnabled val="1"/>
        </dgm:presLayoutVars>
      </dgm:prSet>
      <dgm:spPr/>
      <dgm:t>
        <a:bodyPr/>
        <a:lstStyle/>
        <a:p>
          <a:endParaRPr lang="en-US"/>
        </a:p>
      </dgm:t>
    </dgm:pt>
    <dgm:pt modelId="{C64523D4-D42C-4A86-B531-3D808EDAFB6D}" type="pres">
      <dgm:prSet presAssocID="{8DC81579-F6D6-4C38-8A82-3BB264F4E157}" presName="parTrans" presStyleLbl="sibTrans2D1" presStyleIdx="2" presStyleCnt="6"/>
      <dgm:spPr/>
      <dgm:t>
        <a:bodyPr/>
        <a:lstStyle/>
        <a:p>
          <a:endParaRPr lang="en-US"/>
        </a:p>
      </dgm:t>
    </dgm:pt>
    <dgm:pt modelId="{8407517A-39B9-45DC-B385-F198DD3090E8}" type="pres">
      <dgm:prSet presAssocID="{8DC81579-F6D6-4C38-8A82-3BB264F4E157}" presName="connectorText" presStyleLbl="sibTrans2D1" presStyleIdx="2" presStyleCnt="6"/>
      <dgm:spPr/>
      <dgm:t>
        <a:bodyPr/>
        <a:lstStyle/>
        <a:p>
          <a:endParaRPr lang="en-US"/>
        </a:p>
      </dgm:t>
    </dgm:pt>
    <dgm:pt modelId="{C4513BD9-40F7-41E1-A5FF-6EB24CE0E637}" type="pres">
      <dgm:prSet presAssocID="{B4F579B1-3218-425C-90E9-D6507ECC36BC}" presName="node" presStyleLbl="node1" presStyleIdx="2" presStyleCnt="6">
        <dgm:presLayoutVars>
          <dgm:bulletEnabled val="1"/>
        </dgm:presLayoutVars>
      </dgm:prSet>
      <dgm:spPr/>
      <dgm:t>
        <a:bodyPr/>
        <a:lstStyle/>
        <a:p>
          <a:endParaRPr lang="en-US"/>
        </a:p>
      </dgm:t>
    </dgm:pt>
    <dgm:pt modelId="{71B6A5ED-E45E-4752-91BA-42C1CAFF4406}" type="pres">
      <dgm:prSet presAssocID="{B84BDC86-1952-4CD4-9290-781F79FF3704}" presName="parTrans" presStyleLbl="sibTrans2D1" presStyleIdx="3" presStyleCnt="6"/>
      <dgm:spPr/>
      <dgm:t>
        <a:bodyPr/>
        <a:lstStyle/>
        <a:p>
          <a:endParaRPr lang="en-US"/>
        </a:p>
      </dgm:t>
    </dgm:pt>
    <dgm:pt modelId="{61EC9D31-1835-49F3-8AF5-F520982920D5}" type="pres">
      <dgm:prSet presAssocID="{B84BDC86-1952-4CD4-9290-781F79FF3704}" presName="connectorText" presStyleLbl="sibTrans2D1" presStyleIdx="3" presStyleCnt="6"/>
      <dgm:spPr/>
      <dgm:t>
        <a:bodyPr/>
        <a:lstStyle/>
        <a:p>
          <a:endParaRPr lang="en-US"/>
        </a:p>
      </dgm:t>
    </dgm:pt>
    <dgm:pt modelId="{66660A19-44C4-45B7-8544-938332C4663D}" type="pres">
      <dgm:prSet presAssocID="{DCCD4B6B-2F52-4C57-A2FD-8FB75C571296}" presName="node" presStyleLbl="node1" presStyleIdx="3" presStyleCnt="6">
        <dgm:presLayoutVars>
          <dgm:bulletEnabled val="1"/>
        </dgm:presLayoutVars>
      </dgm:prSet>
      <dgm:spPr/>
      <dgm:t>
        <a:bodyPr/>
        <a:lstStyle/>
        <a:p>
          <a:endParaRPr lang="en-US"/>
        </a:p>
      </dgm:t>
    </dgm:pt>
    <dgm:pt modelId="{4D71D1A2-FCF0-49EB-8672-1D0166B94655}" type="pres">
      <dgm:prSet presAssocID="{AA293FC2-10E2-4482-A188-085C1045AFD5}" presName="parTrans" presStyleLbl="sibTrans2D1" presStyleIdx="4" presStyleCnt="6"/>
      <dgm:spPr/>
      <dgm:t>
        <a:bodyPr/>
        <a:lstStyle/>
        <a:p>
          <a:endParaRPr lang="en-US"/>
        </a:p>
      </dgm:t>
    </dgm:pt>
    <dgm:pt modelId="{845BFCF7-DBCA-4FF4-AD77-C33A5A66E7C0}" type="pres">
      <dgm:prSet presAssocID="{AA293FC2-10E2-4482-A188-085C1045AFD5}" presName="connectorText" presStyleLbl="sibTrans2D1" presStyleIdx="4" presStyleCnt="6"/>
      <dgm:spPr/>
      <dgm:t>
        <a:bodyPr/>
        <a:lstStyle/>
        <a:p>
          <a:endParaRPr lang="en-US"/>
        </a:p>
      </dgm:t>
    </dgm:pt>
    <dgm:pt modelId="{77A3C4EC-FE5F-4A58-83C9-5ADEF8F34209}" type="pres">
      <dgm:prSet presAssocID="{DACA3324-BA85-4C78-8C5E-FB71012BB541}" presName="node" presStyleLbl="node1" presStyleIdx="4" presStyleCnt="6">
        <dgm:presLayoutVars>
          <dgm:bulletEnabled val="1"/>
        </dgm:presLayoutVars>
      </dgm:prSet>
      <dgm:spPr/>
      <dgm:t>
        <a:bodyPr/>
        <a:lstStyle/>
        <a:p>
          <a:endParaRPr lang="en-US"/>
        </a:p>
      </dgm:t>
    </dgm:pt>
    <dgm:pt modelId="{ED0F4559-9665-4550-BFC1-AD803B375937}" type="pres">
      <dgm:prSet presAssocID="{009AFFEE-1F5B-4AED-8180-D86DE664894B}" presName="parTrans" presStyleLbl="sibTrans2D1" presStyleIdx="5" presStyleCnt="6"/>
      <dgm:spPr/>
      <dgm:t>
        <a:bodyPr/>
        <a:lstStyle/>
        <a:p>
          <a:endParaRPr lang="en-US"/>
        </a:p>
      </dgm:t>
    </dgm:pt>
    <dgm:pt modelId="{33D835BD-21BF-4A0B-AEFA-101D88784FD3}" type="pres">
      <dgm:prSet presAssocID="{009AFFEE-1F5B-4AED-8180-D86DE664894B}" presName="connectorText" presStyleLbl="sibTrans2D1" presStyleIdx="5" presStyleCnt="6"/>
      <dgm:spPr/>
      <dgm:t>
        <a:bodyPr/>
        <a:lstStyle/>
        <a:p>
          <a:endParaRPr lang="en-US"/>
        </a:p>
      </dgm:t>
    </dgm:pt>
    <dgm:pt modelId="{1AF271F2-B3FB-485A-B6D1-403CAC60FB2F}" type="pres">
      <dgm:prSet presAssocID="{B952714E-E8E3-4F82-893D-B1B3AB3542A2}" presName="node" presStyleLbl="node1" presStyleIdx="5" presStyleCnt="6">
        <dgm:presLayoutVars>
          <dgm:bulletEnabled val="1"/>
        </dgm:presLayoutVars>
      </dgm:prSet>
      <dgm:spPr/>
      <dgm:t>
        <a:bodyPr/>
        <a:lstStyle/>
        <a:p>
          <a:endParaRPr lang="en-US"/>
        </a:p>
      </dgm:t>
    </dgm:pt>
  </dgm:ptLst>
  <dgm:cxnLst>
    <dgm:cxn modelId="{097CDCE5-F0BD-4D05-B436-1649F0FFB54E}" type="presOf" srcId="{009AFFEE-1F5B-4AED-8180-D86DE664894B}" destId="{33D835BD-21BF-4A0B-AEFA-101D88784FD3}" srcOrd="1" destOrd="0" presId="urn:microsoft.com/office/officeart/2005/8/layout/radial5"/>
    <dgm:cxn modelId="{DE53B1DA-9036-4C55-AD1E-46DE594A5E3E}" type="presOf" srcId="{8DC81579-F6D6-4C38-8A82-3BB264F4E157}" destId="{C64523D4-D42C-4A86-B531-3D808EDAFB6D}" srcOrd="0" destOrd="0" presId="urn:microsoft.com/office/officeart/2005/8/layout/radial5"/>
    <dgm:cxn modelId="{EC5C410A-BE60-4499-8AED-18862F703578}" type="presOf" srcId="{A12C5C62-66B2-4F41-A71E-2C41383738BE}" destId="{48222318-9B43-40C6-9EC0-9F763E1A40D1}" srcOrd="0" destOrd="0" presId="urn:microsoft.com/office/officeart/2005/8/layout/radial5"/>
    <dgm:cxn modelId="{0CFF970C-3016-49B3-ACBA-0E1FB2039FA9}" type="presOf" srcId="{8DC81579-F6D6-4C38-8A82-3BB264F4E157}" destId="{8407517A-39B9-45DC-B385-F198DD3090E8}" srcOrd="1" destOrd="0" presId="urn:microsoft.com/office/officeart/2005/8/layout/radial5"/>
    <dgm:cxn modelId="{49B173B2-B8CF-422E-A81D-739B0B1B1806}" srcId="{5CC1DB99-DF74-4303-AB61-072E99806D88}" destId="{2E1E983E-92F7-4958-967E-62E4BF8FCF8A}" srcOrd="0" destOrd="0" parTransId="{A83027D4-30C4-4EDF-93FF-BE3EE9D1A1CB}" sibTransId="{13897BDF-9894-4581-A0ED-E88B9622F057}"/>
    <dgm:cxn modelId="{0D2B2B3A-40C7-4E26-8D80-F9A14E8BF8F8}" srcId="{2E1E983E-92F7-4958-967E-62E4BF8FCF8A}" destId="{8EB4CF03-107F-4D48-A920-C81E40A40120}" srcOrd="0" destOrd="0" parTransId="{B1033D4C-47CA-47D3-8602-650C69EE58E6}" sibTransId="{EF362E74-0821-455F-8125-AD0462A57EC0}"/>
    <dgm:cxn modelId="{B6F6309A-0C51-46CD-8496-216587101B91}" type="presOf" srcId="{B4F579B1-3218-425C-90E9-D6507ECC36BC}" destId="{C4513BD9-40F7-41E1-A5FF-6EB24CE0E637}" srcOrd="0" destOrd="0" presId="urn:microsoft.com/office/officeart/2005/8/layout/radial5"/>
    <dgm:cxn modelId="{D9902952-75ED-4743-94AA-848E6D48F0BD}" type="presOf" srcId="{B84BDC86-1952-4CD4-9290-781F79FF3704}" destId="{61EC9D31-1835-49F3-8AF5-F520982920D5}" srcOrd="1" destOrd="0" presId="urn:microsoft.com/office/officeart/2005/8/layout/radial5"/>
    <dgm:cxn modelId="{E5C3B98D-69F1-47FB-9749-0A7ACC80D417}" type="presOf" srcId="{012A90A0-1C66-42E6-9110-362EBA8F4121}" destId="{70BEEBA5-C23D-42E7-9299-01F55EC71C0A}" srcOrd="0" destOrd="0" presId="urn:microsoft.com/office/officeart/2005/8/layout/radial5"/>
    <dgm:cxn modelId="{F5A163B1-A08B-4720-9299-F8B2BBAF5DA0}" type="presOf" srcId="{AA293FC2-10E2-4482-A188-085C1045AFD5}" destId="{845BFCF7-DBCA-4FF4-AD77-C33A5A66E7C0}" srcOrd="1" destOrd="0" presId="urn:microsoft.com/office/officeart/2005/8/layout/radial5"/>
    <dgm:cxn modelId="{552C646F-437E-488E-9283-4B0FF26C7E92}" type="presOf" srcId="{B1033D4C-47CA-47D3-8602-650C69EE58E6}" destId="{AE82994A-818F-4E6E-9302-6F4F1666DEE4}" srcOrd="1" destOrd="0" presId="urn:microsoft.com/office/officeart/2005/8/layout/radial5"/>
    <dgm:cxn modelId="{603ECCCA-9424-4335-BCB9-8397DFBF4266}" srcId="{2E1E983E-92F7-4958-967E-62E4BF8FCF8A}" destId="{DACA3324-BA85-4C78-8C5E-FB71012BB541}" srcOrd="4" destOrd="0" parTransId="{AA293FC2-10E2-4482-A188-085C1045AFD5}" sibTransId="{2C5539D3-DB3C-4BED-9084-29E282615832}"/>
    <dgm:cxn modelId="{ACAD5128-01DA-4891-8D85-B8891F4CA214}" srcId="{2E1E983E-92F7-4958-967E-62E4BF8FCF8A}" destId="{DCCD4B6B-2F52-4C57-A2FD-8FB75C571296}" srcOrd="3" destOrd="0" parTransId="{B84BDC86-1952-4CD4-9290-781F79FF3704}" sibTransId="{01E83A7A-488B-4E86-9D9B-A08195362123}"/>
    <dgm:cxn modelId="{B07F91FD-61BE-4450-8ABA-C03217CC2135}" type="presOf" srcId="{5CC1DB99-DF74-4303-AB61-072E99806D88}" destId="{8F0E7948-096C-49C7-9445-B710158E6BB6}" srcOrd="0" destOrd="0" presId="urn:microsoft.com/office/officeart/2005/8/layout/radial5"/>
    <dgm:cxn modelId="{DCE5A8F1-4037-42AF-821C-251B5AAE2C04}" srcId="{2E1E983E-92F7-4958-967E-62E4BF8FCF8A}" destId="{A12C5C62-66B2-4F41-A71E-2C41383738BE}" srcOrd="1" destOrd="0" parTransId="{012A90A0-1C66-42E6-9110-362EBA8F4121}" sibTransId="{F604A3CE-0F10-4D7C-89EB-9872CC1F4743}"/>
    <dgm:cxn modelId="{C5126E59-CDAC-4169-88E6-69BE1E90DCEC}" type="presOf" srcId="{DACA3324-BA85-4C78-8C5E-FB71012BB541}" destId="{77A3C4EC-FE5F-4A58-83C9-5ADEF8F34209}" srcOrd="0" destOrd="0" presId="urn:microsoft.com/office/officeart/2005/8/layout/radial5"/>
    <dgm:cxn modelId="{A0907619-2C40-45E2-9DDC-86981DCA6472}" type="presOf" srcId="{B1033D4C-47CA-47D3-8602-650C69EE58E6}" destId="{FF017281-8D04-403B-8476-CE6AE658E67C}" srcOrd="0" destOrd="0" presId="urn:microsoft.com/office/officeart/2005/8/layout/radial5"/>
    <dgm:cxn modelId="{18556865-0200-4181-9781-21239A3B9244}" type="presOf" srcId="{012A90A0-1C66-42E6-9110-362EBA8F4121}" destId="{62FCF0AB-0B24-4AB4-ACE3-30932E6C1D60}" srcOrd="1" destOrd="0" presId="urn:microsoft.com/office/officeart/2005/8/layout/radial5"/>
    <dgm:cxn modelId="{BA3B5C6F-D407-42D0-A5CC-E0BB54813398}" type="presOf" srcId="{2E1E983E-92F7-4958-967E-62E4BF8FCF8A}" destId="{6DC15DE8-BD31-4B5E-80F4-D65DDC695DCB}" srcOrd="0" destOrd="0" presId="urn:microsoft.com/office/officeart/2005/8/layout/radial5"/>
    <dgm:cxn modelId="{CC9AC1BF-8498-44EE-8441-2FAFB29F4AC1}" type="presOf" srcId="{8EB4CF03-107F-4D48-A920-C81E40A40120}" destId="{7920B22C-A448-439A-A487-526990FFAB9A}" srcOrd="0" destOrd="0" presId="urn:microsoft.com/office/officeart/2005/8/layout/radial5"/>
    <dgm:cxn modelId="{05DCC4BE-EE65-4A46-8B5F-710F11F9A179}" type="presOf" srcId="{AA293FC2-10E2-4482-A188-085C1045AFD5}" destId="{4D71D1A2-FCF0-49EB-8672-1D0166B94655}" srcOrd="0" destOrd="0" presId="urn:microsoft.com/office/officeart/2005/8/layout/radial5"/>
    <dgm:cxn modelId="{78930AAF-1D77-48A0-8FD0-49556882EBAF}" type="presOf" srcId="{B84BDC86-1952-4CD4-9290-781F79FF3704}" destId="{71B6A5ED-E45E-4752-91BA-42C1CAFF4406}" srcOrd="0" destOrd="0" presId="urn:microsoft.com/office/officeart/2005/8/layout/radial5"/>
    <dgm:cxn modelId="{1C64AFC0-30D5-4C5E-AED6-E96F2CB6AA8F}" srcId="{2E1E983E-92F7-4958-967E-62E4BF8FCF8A}" destId="{B952714E-E8E3-4F82-893D-B1B3AB3542A2}" srcOrd="5" destOrd="0" parTransId="{009AFFEE-1F5B-4AED-8180-D86DE664894B}" sibTransId="{0FA603E1-EC69-4D4A-9BA6-70609460E973}"/>
    <dgm:cxn modelId="{88897431-89E6-4EE1-9E53-3DAEE1016CDE}" type="presOf" srcId="{B952714E-E8E3-4F82-893D-B1B3AB3542A2}" destId="{1AF271F2-B3FB-485A-B6D1-403CAC60FB2F}" srcOrd="0" destOrd="0" presId="urn:microsoft.com/office/officeart/2005/8/layout/radial5"/>
    <dgm:cxn modelId="{155A1628-392A-4D50-B86D-AE547679F5D8}" type="presOf" srcId="{DCCD4B6B-2F52-4C57-A2FD-8FB75C571296}" destId="{66660A19-44C4-45B7-8544-938332C4663D}" srcOrd="0" destOrd="0" presId="urn:microsoft.com/office/officeart/2005/8/layout/radial5"/>
    <dgm:cxn modelId="{0BB6A1C7-2A48-4E5C-B304-35ECB2BD85A0}" srcId="{2E1E983E-92F7-4958-967E-62E4BF8FCF8A}" destId="{B4F579B1-3218-425C-90E9-D6507ECC36BC}" srcOrd="2" destOrd="0" parTransId="{8DC81579-F6D6-4C38-8A82-3BB264F4E157}" sibTransId="{98817429-7245-4D9A-9D31-8481CE51EB14}"/>
    <dgm:cxn modelId="{1F622126-9614-4E24-BE73-A46A7C00BC75}" type="presOf" srcId="{009AFFEE-1F5B-4AED-8180-D86DE664894B}" destId="{ED0F4559-9665-4550-BFC1-AD803B375937}" srcOrd="0" destOrd="0" presId="urn:microsoft.com/office/officeart/2005/8/layout/radial5"/>
    <dgm:cxn modelId="{B88F295E-12EA-4D25-A170-92F7288ECA95}" type="presParOf" srcId="{8F0E7948-096C-49C7-9445-B710158E6BB6}" destId="{6DC15DE8-BD31-4B5E-80F4-D65DDC695DCB}" srcOrd="0" destOrd="0" presId="urn:microsoft.com/office/officeart/2005/8/layout/radial5"/>
    <dgm:cxn modelId="{6430DEFA-B73A-4740-B92E-07E57595BD8E}" type="presParOf" srcId="{8F0E7948-096C-49C7-9445-B710158E6BB6}" destId="{FF017281-8D04-403B-8476-CE6AE658E67C}" srcOrd="1" destOrd="0" presId="urn:microsoft.com/office/officeart/2005/8/layout/radial5"/>
    <dgm:cxn modelId="{728FA6AB-63D7-4B95-B996-68A63A8E8044}" type="presParOf" srcId="{FF017281-8D04-403B-8476-CE6AE658E67C}" destId="{AE82994A-818F-4E6E-9302-6F4F1666DEE4}" srcOrd="0" destOrd="0" presId="urn:microsoft.com/office/officeart/2005/8/layout/radial5"/>
    <dgm:cxn modelId="{3C0D0E2A-F762-45AC-B1F2-712F890FC908}" type="presParOf" srcId="{8F0E7948-096C-49C7-9445-B710158E6BB6}" destId="{7920B22C-A448-439A-A487-526990FFAB9A}" srcOrd="2" destOrd="0" presId="urn:microsoft.com/office/officeart/2005/8/layout/radial5"/>
    <dgm:cxn modelId="{B321CEC3-55AB-461F-BEFB-A564AC10B559}" type="presParOf" srcId="{8F0E7948-096C-49C7-9445-B710158E6BB6}" destId="{70BEEBA5-C23D-42E7-9299-01F55EC71C0A}" srcOrd="3" destOrd="0" presId="urn:microsoft.com/office/officeart/2005/8/layout/radial5"/>
    <dgm:cxn modelId="{C752FF87-6A63-4676-8410-DF948270269C}" type="presParOf" srcId="{70BEEBA5-C23D-42E7-9299-01F55EC71C0A}" destId="{62FCF0AB-0B24-4AB4-ACE3-30932E6C1D60}" srcOrd="0" destOrd="0" presId="urn:microsoft.com/office/officeart/2005/8/layout/radial5"/>
    <dgm:cxn modelId="{FA419967-8C07-4FA1-A003-8268946F8300}" type="presParOf" srcId="{8F0E7948-096C-49C7-9445-B710158E6BB6}" destId="{48222318-9B43-40C6-9EC0-9F763E1A40D1}" srcOrd="4" destOrd="0" presId="urn:microsoft.com/office/officeart/2005/8/layout/radial5"/>
    <dgm:cxn modelId="{C0205504-2328-4A27-8930-4831C9B32C3B}" type="presParOf" srcId="{8F0E7948-096C-49C7-9445-B710158E6BB6}" destId="{C64523D4-D42C-4A86-B531-3D808EDAFB6D}" srcOrd="5" destOrd="0" presId="urn:microsoft.com/office/officeart/2005/8/layout/radial5"/>
    <dgm:cxn modelId="{708003A2-3597-416C-B1EE-FECA9ABDBD30}" type="presParOf" srcId="{C64523D4-D42C-4A86-B531-3D808EDAFB6D}" destId="{8407517A-39B9-45DC-B385-F198DD3090E8}" srcOrd="0" destOrd="0" presId="urn:microsoft.com/office/officeart/2005/8/layout/radial5"/>
    <dgm:cxn modelId="{C8BB42F2-3F63-46FD-8C2D-0E5BB70BA82A}" type="presParOf" srcId="{8F0E7948-096C-49C7-9445-B710158E6BB6}" destId="{C4513BD9-40F7-41E1-A5FF-6EB24CE0E637}" srcOrd="6" destOrd="0" presId="urn:microsoft.com/office/officeart/2005/8/layout/radial5"/>
    <dgm:cxn modelId="{3A6FCB80-ADCA-46E6-9963-2B993C517E0B}" type="presParOf" srcId="{8F0E7948-096C-49C7-9445-B710158E6BB6}" destId="{71B6A5ED-E45E-4752-91BA-42C1CAFF4406}" srcOrd="7" destOrd="0" presId="urn:microsoft.com/office/officeart/2005/8/layout/radial5"/>
    <dgm:cxn modelId="{FBCE5D96-D9AA-48EA-953D-2C68A58C7BD9}" type="presParOf" srcId="{71B6A5ED-E45E-4752-91BA-42C1CAFF4406}" destId="{61EC9D31-1835-49F3-8AF5-F520982920D5}" srcOrd="0" destOrd="0" presId="urn:microsoft.com/office/officeart/2005/8/layout/radial5"/>
    <dgm:cxn modelId="{16500213-87A6-4442-A657-8EDE80A0F3BE}" type="presParOf" srcId="{8F0E7948-096C-49C7-9445-B710158E6BB6}" destId="{66660A19-44C4-45B7-8544-938332C4663D}" srcOrd="8" destOrd="0" presId="urn:microsoft.com/office/officeart/2005/8/layout/radial5"/>
    <dgm:cxn modelId="{101205FC-9A7D-4CC2-BAAE-6C0D02F7A28E}" type="presParOf" srcId="{8F0E7948-096C-49C7-9445-B710158E6BB6}" destId="{4D71D1A2-FCF0-49EB-8672-1D0166B94655}" srcOrd="9" destOrd="0" presId="urn:microsoft.com/office/officeart/2005/8/layout/radial5"/>
    <dgm:cxn modelId="{C1810C87-3335-4CFD-84E7-5C1145B3D1B9}" type="presParOf" srcId="{4D71D1A2-FCF0-49EB-8672-1D0166B94655}" destId="{845BFCF7-DBCA-4FF4-AD77-C33A5A66E7C0}" srcOrd="0" destOrd="0" presId="urn:microsoft.com/office/officeart/2005/8/layout/radial5"/>
    <dgm:cxn modelId="{A3C76C00-24EF-4FFD-A7CE-E67075B9089F}" type="presParOf" srcId="{8F0E7948-096C-49C7-9445-B710158E6BB6}" destId="{77A3C4EC-FE5F-4A58-83C9-5ADEF8F34209}" srcOrd="10" destOrd="0" presId="urn:microsoft.com/office/officeart/2005/8/layout/radial5"/>
    <dgm:cxn modelId="{75F7145D-6466-4BF9-B0F8-D7C0E3905E6A}" type="presParOf" srcId="{8F0E7948-096C-49C7-9445-B710158E6BB6}" destId="{ED0F4559-9665-4550-BFC1-AD803B375937}" srcOrd="11" destOrd="0" presId="urn:microsoft.com/office/officeart/2005/8/layout/radial5"/>
    <dgm:cxn modelId="{199E6459-000F-46C8-8F95-74C379898474}" type="presParOf" srcId="{ED0F4559-9665-4550-BFC1-AD803B375937}" destId="{33D835BD-21BF-4A0B-AEFA-101D88784FD3}" srcOrd="0" destOrd="0" presId="urn:microsoft.com/office/officeart/2005/8/layout/radial5"/>
    <dgm:cxn modelId="{58F7EE47-62BE-40A3-B3B5-EC92F1203EB6}" type="presParOf" srcId="{8F0E7948-096C-49C7-9445-B710158E6BB6}" destId="{1AF271F2-B3FB-485A-B6D1-403CAC60FB2F}" srcOrd="12"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1E1E95-3012-4102-B27E-FE4D127AFBF9}" type="doc">
      <dgm:prSet loTypeId="urn:microsoft.com/office/officeart/2005/8/layout/vList4" loCatId="list" qsTypeId="urn:microsoft.com/office/officeart/2005/8/quickstyle/simple1" qsCatId="simple" csTypeId="urn:microsoft.com/office/officeart/2005/8/colors/accent3_4" csCatId="accent3" phldr="1"/>
      <dgm:spPr/>
      <dgm:t>
        <a:bodyPr/>
        <a:lstStyle/>
        <a:p>
          <a:endParaRPr lang="en-US"/>
        </a:p>
      </dgm:t>
    </dgm:pt>
    <dgm:pt modelId="{2451314F-C25C-4D0A-9848-9011A1EF5A23}">
      <dgm:prSet phldrT="[Text]"/>
      <dgm:spPr/>
      <dgm:t>
        <a:bodyPr/>
        <a:lstStyle/>
        <a:p>
          <a:r>
            <a:rPr lang="en-US" dirty="0" smtClean="0"/>
            <a:t>Lack of investor awareness </a:t>
          </a:r>
          <a:endParaRPr lang="en-US" dirty="0"/>
        </a:p>
      </dgm:t>
    </dgm:pt>
    <dgm:pt modelId="{FEDE04C4-7A0E-4CF3-B2F9-A6B68232B884}" type="parTrans" cxnId="{1154DD2C-F43C-4B9F-8152-BE2C2DC52AA1}">
      <dgm:prSet/>
      <dgm:spPr/>
      <dgm:t>
        <a:bodyPr/>
        <a:lstStyle/>
        <a:p>
          <a:endParaRPr lang="en-US"/>
        </a:p>
      </dgm:t>
    </dgm:pt>
    <dgm:pt modelId="{CA01F5D2-E301-489A-BA61-E68E7933BE43}" type="sibTrans" cxnId="{1154DD2C-F43C-4B9F-8152-BE2C2DC52AA1}">
      <dgm:prSet/>
      <dgm:spPr/>
      <dgm:t>
        <a:bodyPr/>
        <a:lstStyle/>
        <a:p>
          <a:endParaRPr lang="en-US"/>
        </a:p>
      </dgm:t>
    </dgm:pt>
    <dgm:pt modelId="{2178FB1D-D91E-4394-9480-331B1BC8E8D1}">
      <dgm:prSet phldrT="[Text]"/>
      <dgm:spPr/>
      <dgm:t>
        <a:bodyPr/>
        <a:lstStyle/>
        <a:p>
          <a:r>
            <a:rPr lang="en-US" dirty="0" smtClean="0"/>
            <a:t>Lack of specialization</a:t>
          </a:r>
          <a:endParaRPr lang="en-US" dirty="0"/>
        </a:p>
      </dgm:t>
    </dgm:pt>
    <dgm:pt modelId="{90ACC487-E001-4F27-9522-EFC1BA2E197E}" type="parTrans" cxnId="{2CD9E5C6-AA74-4BD6-9DB9-83969B31349E}">
      <dgm:prSet/>
      <dgm:spPr/>
      <dgm:t>
        <a:bodyPr/>
        <a:lstStyle/>
        <a:p>
          <a:endParaRPr lang="en-US"/>
        </a:p>
      </dgm:t>
    </dgm:pt>
    <dgm:pt modelId="{79C4BAD0-A224-4047-8043-BAB180CAD77D}" type="sibTrans" cxnId="{2CD9E5C6-AA74-4BD6-9DB9-83969B31349E}">
      <dgm:prSet/>
      <dgm:spPr/>
      <dgm:t>
        <a:bodyPr/>
        <a:lstStyle/>
        <a:p>
          <a:endParaRPr lang="en-US"/>
        </a:p>
      </dgm:t>
    </dgm:pt>
    <dgm:pt modelId="{BEB0F2BB-EB70-496C-9FF0-2D955EC08418}">
      <dgm:prSet phldrT="[Text]"/>
      <dgm:spPr/>
      <dgm:t>
        <a:bodyPr/>
        <a:lstStyle/>
        <a:p>
          <a:r>
            <a:rPr lang="en-US" dirty="0" smtClean="0"/>
            <a:t>Lack of recent data</a:t>
          </a:r>
          <a:endParaRPr lang="en-US" dirty="0"/>
        </a:p>
      </dgm:t>
    </dgm:pt>
    <dgm:pt modelId="{DB1C7B72-89AC-4A1C-AC39-C55B71C25E1C}" type="parTrans" cxnId="{9E91598A-4C05-41FD-8C7B-311D35AB4112}">
      <dgm:prSet/>
      <dgm:spPr/>
      <dgm:t>
        <a:bodyPr/>
        <a:lstStyle/>
        <a:p>
          <a:endParaRPr lang="en-US"/>
        </a:p>
      </dgm:t>
    </dgm:pt>
    <dgm:pt modelId="{0A5F0A82-69EA-4A28-AB06-F75B32727161}" type="sibTrans" cxnId="{9E91598A-4C05-41FD-8C7B-311D35AB4112}">
      <dgm:prSet/>
      <dgm:spPr/>
      <dgm:t>
        <a:bodyPr/>
        <a:lstStyle/>
        <a:p>
          <a:endParaRPr lang="en-US"/>
        </a:p>
      </dgm:t>
    </dgm:pt>
    <dgm:pt modelId="{C1A3251F-A26C-45D2-B7F1-9FFDCBC91130}">
      <dgm:prSet/>
      <dgm:spPr/>
      <dgm:t>
        <a:bodyPr/>
        <a:lstStyle/>
        <a:p>
          <a:r>
            <a:rPr lang="en-US" dirty="0" smtClean="0"/>
            <a:t>Lack of transparency</a:t>
          </a:r>
          <a:endParaRPr lang="en-US" dirty="0"/>
        </a:p>
      </dgm:t>
    </dgm:pt>
    <dgm:pt modelId="{B99A4B69-553E-418A-8682-C32E1BEAEBAA}" type="parTrans" cxnId="{4C34507D-D5DC-45D9-AE3E-83F504524709}">
      <dgm:prSet/>
      <dgm:spPr/>
      <dgm:t>
        <a:bodyPr/>
        <a:lstStyle/>
        <a:p>
          <a:endParaRPr lang="en-US"/>
        </a:p>
      </dgm:t>
    </dgm:pt>
    <dgm:pt modelId="{6208E559-E3C8-414C-A436-A7F2BABEED45}" type="sibTrans" cxnId="{4C34507D-D5DC-45D9-AE3E-83F504524709}">
      <dgm:prSet/>
      <dgm:spPr/>
      <dgm:t>
        <a:bodyPr/>
        <a:lstStyle/>
        <a:p>
          <a:endParaRPr lang="en-US"/>
        </a:p>
      </dgm:t>
    </dgm:pt>
    <dgm:pt modelId="{061658B7-E2DE-40AF-880B-CAF0F9CEF474}">
      <dgm:prSet/>
      <dgm:spPr/>
      <dgm:t>
        <a:bodyPr/>
        <a:lstStyle/>
        <a:p>
          <a:r>
            <a:rPr lang="en-US" dirty="0" smtClean="0"/>
            <a:t>Lack of qualified personnel</a:t>
          </a:r>
          <a:endParaRPr lang="en-US" dirty="0"/>
        </a:p>
      </dgm:t>
    </dgm:pt>
    <dgm:pt modelId="{3B775580-983F-4B59-ADB0-372394245027}" type="parTrans" cxnId="{8E1D68EA-9401-4774-AA70-669126B5123B}">
      <dgm:prSet/>
      <dgm:spPr/>
      <dgm:t>
        <a:bodyPr/>
        <a:lstStyle/>
        <a:p>
          <a:endParaRPr lang="en-US"/>
        </a:p>
      </dgm:t>
    </dgm:pt>
    <dgm:pt modelId="{6C9CCEB9-C466-498B-9658-420A9398EC74}" type="sibTrans" cxnId="{8E1D68EA-9401-4774-AA70-669126B5123B}">
      <dgm:prSet/>
      <dgm:spPr/>
      <dgm:t>
        <a:bodyPr/>
        <a:lstStyle/>
        <a:p>
          <a:endParaRPr lang="en-US"/>
        </a:p>
      </dgm:t>
    </dgm:pt>
    <dgm:pt modelId="{7B0D53DB-34B7-44E8-B26D-FD225E15D276}">
      <dgm:prSet/>
      <dgm:spPr/>
      <dgm:t>
        <a:bodyPr/>
        <a:lstStyle/>
        <a:p>
          <a:r>
            <a:rPr lang="en-US" dirty="0" smtClean="0"/>
            <a:t>Lack of efficient risk management system</a:t>
          </a:r>
          <a:endParaRPr lang="en-US" dirty="0"/>
        </a:p>
      </dgm:t>
    </dgm:pt>
    <dgm:pt modelId="{4EF65F6B-A593-4120-AF1C-A1F8C7F6BBC8}" type="parTrans" cxnId="{4D88EE44-5ACA-4E37-87B8-55431608554C}">
      <dgm:prSet/>
      <dgm:spPr/>
      <dgm:t>
        <a:bodyPr/>
        <a:lstStyle/>
        <a:p>
          <a:endParaRPr lang="en-US"/>
        </a:p>
      </dgm:t>
    </dgm:pt>
    <dgm:pt modelId="{F562D8EC-F5C9-4D75-8A75-FC5A5C404AE2}" type="sibTrans" cxnId="{4D88EE44-5ACA-4E37-87B8-55431608554C}">
      <dgm:prSet/>
      <dgm:spPr/>
      <dgm:t>
        <a:bodyPr/>
        <a:lstStyle/>
        <a:p>
          <a:endParaRPr lang="en-US"/>
        </a:p>
      </dgm:t>
    </dgm:pt>
    <dgm:pt modelId="{33CE4535-2353-414F-BA90-B26DDAE9D7E4}" type="pres">
      <dgm:prSet presAssocID="{641E1E95-3012-4102-B27E-FE4D127AFBF9}" presName="linear" presStyleCnt="0">
        <dgm:presLayoutVars>
          <dgm:dir/>
          <dgm:resizeHandles val="exact"/>
        </dgm:presLayoutVars>
      </dgm:prSet>
      <dgm:spPr/>
      <dgm:t>
        <a:bodyPr/>
        <a:lstStyle/>
        <a:p>
          <a:endParaRPr lang="en-US"/>
        </a:p>
      </dgm:t>
    </dgm:pt>
    <dgm:pt modelId="{C349F2D2-A940-4F80-8555-9BFF1D7EEDDE}" type="pres">
      <dgm:prSet presAssocID="{061658B7-E2DE-40AF-880B-CAF0F9CEF474}" presName="comp" presStyleCnt="0"/>
      <dgm:spPr/>
    </dgm:pt>
    <dgm:pt modelId="{1770F59E-50A1-458E-8EEB-27F728802D69}" type="pres">
      <dgm:prSet presAssocID="{061658B7-E2DE-40AF-880B-CAF0F9CEF474}" presName="box" presStyleLbl="node1" presStyleIdx="0" presStyleCnt="6"/>
      <dgm:spPr/>
      <dgm:t>
        <a:bodyPr/>
        <a:lstStyle/>
        <a:p>
          <a:endParaRPr lang="en-US"/>
        </a:p>
      </dgm:t>
    </dgm:pt>
    <dgm:pt modelId="{BD803763-9671-4033-9EC6-3697639D4CCD}" type="pres">
      <dgm:prSet presAssocID="{061658B7-E2DE-40AF-880B-CAF0F9CEF474}" presName="img" presStyleLbl="fgImgPlace1" presStyleIdx="0" presStyleCnt="6"/>
      <dgm:spPr>
        <a:blipFill rotWithShape="1">
          <a:blip xmlns:r="http://schemas.openxmlformats.org/officeDocument/2006/relationships" r:embed="rId1"/>
          <a:stretch>
            <a:fillRect/>
          </a:stretch>
        </a:blipFill>
      </dgm:spPr>
      <dgm:t>
        <a:bodyPr/>
        <a:lstStyle/>
        <a:p>
          <a:endParaRPr lang="en-US"/>
        </a:p>
      </dgm:t>
    </dgm:pt>
    <dgm:pt modelId="{023F52DD-7504-409A-8C30-3DE8ED884035}" type="pres">
      <dgm:prSet presAssocID="{061658B7-E2DE-40AF-880B-CAF0F9CEF474}" presName="text" presStyleLbl="node1" presStyleIdx="0" presStyleCnt="6">
        <dgm:presLayoutVars>
          <dgm:bulletEnabled val="1"/>
        </dgm:presLayoutVars>
      </dgm:prSet>
      <dgm:spPr/>
      <dgm:t>
        <a:bodyPr/>
        <a:lstStyle/>
        <a:p>
          <a:endParaRPr lang="en-US"/>
        </a:p>
      </dgm:t>
    </dgm:pt>
    <dgm:pt modelId="{FE492874-0357-4012-8720-F7A5AA63AA8E}" type="pres">
      <dgm:prSet presAssocID="{6C9CCEB9-C466-498B-9658-420A9398EC74}" presName="spacer" presStyleCnt="0"/>
      <dgm:spPr/>
    </dgm:pt>
    <dgm:pt modelId="{F379D19C-FC1C-4E8F-BFA9-6B326B9F3470}" type="pres">
      <dgm:prSet presAssocID="{2451314F-C25C-4D0A-9848-9011A1EF5A23}" presName="comp" presStyleCnt="0"/>
      <dgm:spPr/>
    </dgm:pt>
    <dgm:pt modelId="{6078EEAC-2858-46A8-B983-74F58EB25074}" type="pres">
      <dgm:prSet presAssocID="{2451314F-C25C-4D0A-9848-9011A1EF5A23}" presName="box" presStyleLbl="node1" presStyleIdx="1" presStyleCnt="6"/>
      <dgm:spPr/>
      <dgm:t>
        <a:bodyPr/>
        <a:lstStyle/>
        <a:p>
          <a:endParaRPr lang="en-US"/>
        </a:p>
      </dgm:t>
    </dgm:pt>
    <dgm:pt modelId="{A8045C41-D12D-4EF0-96B3-4121FB09BCE6}" type="pres">
      <dgm:prSet presAssocID="{2451314F-C25C-4D0A-9848-9011A1EF5A23}" presName="img" presStyleLbl="fgImgPlace1" presStyleIdx="1" presStyleCnt="6"/>
      <dgm:spPr>
        <a:blipFill rotWithShape="1">
          <a:blip xmlns:r="http://schemas.openxmlformats.org/officeDocument/2006/relationships" r:embed="rId2"/>
          <a:stretch>
            <a:fillRect/>
          </a:stretch>
        </a:blipFill>
      </dgm:spPr>
    </dgm:pt>
    <dgm:pt modelId="{7CDB79B5-A6DA-468E-82BE-7035651C9530}" type="pres">
      <dgm:prSet presAssocID="{2451314F-C25C-4D0A-9848-9011A1EF5A23}" presName="text" presStyleLbl="node1" presStyleIdx="1" presStyleCnt="6">
        <dgm:presLayoutVars>
          <dgm:bulletEnabled val="1"/>
        </dgm:presLayoutVars>
      </dgm:prSet>
      <dgm:spPr/>
      <dgm:t>
        <a:bodyPr/>
        <a:lstStyle/>
        <a:p>
          <a:endParaRPr lang="en-US"/>
        </a:p>
      </dgm:t>
    </dgm:pt>
    <dgm:pt modelId="{7B985F8A-8196-4364-AF81-80A9F925A758}" type="pres">
      <dgm:prSet presAssocID="{CA01F5D2-E301-489A-BA61-E68E7933BE43}" presName="spacer" presStyleCnt="0"/>
      <dgm:spPr/>
    </dgm:pt>
    <dgm:pt modelId="{069D891A-EB88-4428-B90A-06AAD0B5824D}" type="pres">
      <dgm:prSet presAssocID="{C1A3251F-A26C-45D2-B7F1-9FFDCBC91130}" presName="comp" presStyleCnt="0"/>
      <dgm:spPr/>
    </dgm:pt>
    <dgm:pt modelId="{758A1DE9-7BFD-4030-8C7F-4D7983448E1B}" type="pres">
      <dgm:prSet presAssocID="{C1A3251F-A26C-45D2-B7F1-9FFDCBC91130}" presName="box" presStyleLbl="node1" presStyleIdx="2" presStyleCnt="6"/>
      <dgm:spPr/>
      <dgm:t>
        <a:bodyPr/>
        <a:lstStyle/>
        <a:p>
          <a:endParaRPr lang="en-US"/>
        </a:p>
      </dgm:t>
    </dgm:pt>
    <dgm:pt modelId="{23C6ECD7-D8DD-4533-BA10-0ADC6215D422}" type="pres">
      <dgm:prSet presAssocID="{C1A3251F-A26C-45D2-B7F1-9FFDCBC91130}" presName="img" presStyleLbl="fgImgPlace1" presStyleIdx="2" presStyleCnt="6"/>
      <dgm:spPr>
        <a:blipFill rotWithShape="1">
          <a:blip xmlns:r="http://schemas.openxmlformats.org/officeDocument/2006/relationships" r:embed="rId2"/>
          <a:stretch>
            <a:fillRect/>
          </a:stretch>
        </a:blipFill>
      </dgm:spPr>
    </dgm:pt>
    <dgm:pt modelId="{C900EEED-B7FF-49CD-BF1B-092078EEB4F2}" type="pres">
      <dgm:prSet presAssocID="{C1A3251F-A26C-45D2-B7F1-9FFDCBC91130}" presName="text" presStyleLbl="node1" presStyleIdx="2" presStyleCnt="6">
        <dgm:presLayoutVars>
          <dgm:bulletEnabled val="1"/>
        </dgm:presLayoutVars>
      </dgm:prSet>
      <dgm:spPr/>
      <dgm:t>
        <a:bodyPr/>
        <a:lstStyle/>
        <a:p>
          <a:endParaRPr lang="en-US"/>
        </a:p>
      </dgm:t>
    </dgm:pt>
    <dgm:pt modelId="{62CEA73B-2C59-4E0D-A17C-02DB366DCF2F}" type="pres">
      <dgm:prSet presAssocID="{6208E559-E3C8-414C-A436-A7F2BABEED45}" presName="spacer" presStyleCnt="0"/>
      <dgm:spPr/>
    </dgm:pt>
    <dgm:pt modelId="{3BD4EC7F-4C8E-4D00-AF73-DC0AC413B447}" type="pres">
      <dgm:prSet presAssocID="{2178FB1D-D91E-4394-9480-331B1BC8E8D1}" presName="comp" presStyleCnt="0"/>
      <dgm:spPr/>
    </dgm:pt>
    <dgm:pt modelId="{A4E99CFC-4A43-49C6-ABA4-829779992661}" type="pres">
      <dgm:prSet presAssocID="{2178FB1D-D91E-4394-9480-331B1BC8E8D1}" presName="box" presStyleLbl="node1" presStyleIdx="3" presStyleCnt="6"/>
      <dgm:spPr/>
      <dgm:t>
        <a:bodyPr/>
        <a:lstStyle/>
        <a:p>
          <a:endParaRPr lang="en-US"/>
        </a:p>
      </dgm:t>
    </dgm:pt>
    <dgm:pt modelId="{D22DE351-F297-48C3-A554-3D60917CC6DD}" type="pres">
      <dgm:prSet presAssocID="{2178FB1D-D91E-4394-9480-331B1BC8E8D1}" presName="img" presStyleLbl="fgImgPlace1" presStyleIdx="3" presStyleCnt="6"/>
      <dgm:spPr>
        <a:blipFill rotWithShape="1">
          <a:blip xmlns:r="http://schemas.openxmlformats.org/officeDocument/2006/relationships" r:embed="rId2"/>
          <a:stretch>
            <a:fillRect/>
          </a:stretch>
        </a:blipFill>
      </dgm:spPr>
    </dgm:pt>
    <dgm:pt modelId="{20AC89B1-3A3E-4A19-A70F-36118B153034}" type="pres">
      <dgm:prSet presAssocID="{2178FB1D-D91E-4394-9480-331B1BC8E8D1}" presName="text" presStyleLbl="node1" presStyleIdx="3" presStyleCnt="6">
        <dgm:presLayoutVars>
          <dgm:bulletEnabled val="1"/>
        </dgm:presLayoutVars>
      </dgm:prSet>
      <dgm:spPr/>
      <dgm:t>
        <a:bodyPr/>
        <a:lstStyle/>
        <a:p>
          <a:endParaRPr lang="en-US"/>
        </a:p>
      </dgm:t>
    </dgm:pt>
    <dgm:pt modelId="{1302A770-3D69-4AC4-82D8-680D98989774}" type="pres">
      <dgm:prSet presAssocID="{79C4BAD0-A224-4047-8043-BAB180CAD77D}" presName="spacer" presStyleCnt="0"/>
      <dgm:spPr/>
    </dgm:pt>
    <dgm:pt modelId="{9D234569-0423-411D-910B-326E923ECE08}" type="pres">
      <dgm:prSet presAssocID="{7B0D53DB-34B7-44E8-B26D-FD225E15D276}" presName="comp" presStyleCnt="0"/>
      <dgm:spPr/>
    </dgm:pt>
    <dgm:pt modelId="{004A53E7-F7DE-4E5A-98AC-F8FDE92B9EBC}" type="pres">
      <dgm:prSet presAssocID="{7B0D53DB-34B7-44E8-B26D-FD225E15D276}" presName="box" presStyleLbl="node1" presStyleIdx="4" presStyleCnt="6"/>
      <dgm:spPr/>
      <dgm:t>
        <a:bodyPr/>
        <a:lstStyle/>
        <a:p>
          <a:endParaRPr lang="en-US"/>
        </a:p>
      </dgm:t>
    </dgm:pt>
    <dgm:pt modelId="{F75505F9-5C93-4991-B8DF-DCEDA5D3ED6F}" type="pres">
      <dgm:prSet presAssocID="{7B0D53DB-34B7-44E8-B26D-FD225E15D276}" presName="img" presStyleLbl="fgImgPlace1" presStyleIdx="4" presStyleCnt="6"/>
      <dgm:spPr>
        <a:blipFill rotWithShape="1">
          <a:blip xmlns:r="http://schemas.openxmlformats.org/officeDocument/2006/relationships" r:embed="rId2"/>
          <a:stretch>
            <a:fillRect/>
          </a:stretch>
        </a:blipFill>
      </dgm:spPr>
    </dgm:pt>
    <dgm:pt modelId="{8A64D575-6765-40F7-A442-2EB4AFC8064E}" type="pres">
      <dgm:prSet presAssocID="{7B0D53DB-34B7-44E8-B26D-FD225E15D276}" presName="text" presStyleLbl="node1" presStyleIdx="4" presStyleCnt="6">
        <dgm:presLayoutVars>
          <dgm:bulletEnabled val="1"/>
        </dgm:presLayoutVars>
      </dgm:prSet>
      <dgm:spPr/>
      <dgm:t>
        <a:bodyPr/>
        <a:lstStyle/>
        <a:p>
          <a:endParaRPr lang="en-US"/>
        </a:p>
      </dgm:t>
    </dgm:pt>
    <dgm:pt modelId="{3426CC22-28DF-440A-9C26-A85D5DE3559A}" type="pres">
      <dgm:prSet presAssocID="{F562D8EC-F5C9-4D75-8A75-FC5A5C404AE2}" presName="spacer" presStyleCnt="0"/>
      <dgm:spPr/>
    </dgm:pt>
    <dgm:pt modelId="{97CFC4D1-E019-400F-8B7B-8E0AE4433FA2}" type="pres">
      <dgm:prSet presAssocID="{BEB0F2BB-EB70-496C-9FF0-2D955EC08418}" presName="comp" presStyleCnt="0"/>
      <dgm:spPr/>
    </dgm:pt>
    <dgm:pt modelId="{00EB88B4-65B4-46EE-B214-7A5EBE948CFE}" type="pres">
      <dgm:prSet presAssocID="{BEB0F2BB-EB70-496C-9FF0-2D955EC08418}" presName="box" presStyleLbl="node1" presStyleIdx="5" presStyleCnt="6"/>
      <dgm:spPr/>
      <dgm:t>
        <a:bodyPr/>
        <a:lstStyle/>
        <a:p>
          <a:endParaRPr lang="en-US"/>
        </a:p>
      </dgm:t>
    </dgm:pt>
    <dgm:pt modelId="{CE8A4B44-AABE-4D18-9035-65EBD98721C7}" type="pres">
      <dgm:prSet presAssocID="{BEB0F2BB-EB70-496C-9FF0-2D955EC08418}" presName="img" presStyleLbl="fgImgPlace1" presStyleIdx="5" presStyleCnt="6"/>
      <dgm:spPr>
        <a:blipFill rotWithShape="1">
          <a:blip xmlns:r="http://schemas.openxmlformats.org/officeDocument/2006/relationships" r:embed="rId2"/>
          <a:stretch>
            <a:fillRect/>
          </a:stretch>
        </a:blipFill>
      </dgm:spPr>
    </dgm:pt>
    <dgm:pt modelId="{19489B95-A0EE-4F10-A7A1-CFE24E78A10A}" type="pres">
      <dgm:prSet presAssocID="{BEB0F2BB-EB70-496C-9FF0-2D955EC08418}" presName="text" presStyleLbl="node1" presStyleIdx="5" presStyleCnt="6">
        <dgm:presLayoutVars>
          <dgm:bulletEnabled val="1"/>
        </dgm:presLayoutVars>
      </dgm:prSet>
      <dgm:spPr/>
      <dgm:t>
        <a:bodyPr/>
        <a:lstStyle/>
        <a:p>
          <a:endParaRPr lang="en-US"/>
        </a:p>
      </dgm:t>
    </dgm:pt>
  </dgm:ptLst>
  <dgm:cxnLst>
    <dgm:cxn modelId="{CDC1DBE0-D412-4A95-AB18-5ADD025D6F44}" type="presOf" srcId="{061658B7-E2DE-40AF-880B-CAF0F9CEF474}" destId="{023F52DD-7504-409A-8C30-3DE8ED884035}" srcOrd="1" destOrd="0" presId="urn:microsoft.com/office/officeart/2005/8/layout/vList4"/>
    <dgm:cxn modelId="{52525FAD-FD54-404D-A21A-7BE762580468}" type="presOf" srcId="{641E1E95-3012-4102-B27E-FE4D127AFBF9}" destId="{33CE4535-2353-414F-BA90-B26DDAE9D7E4}" srcOrd="0" destOrd="0" presId="urn:microsoft.com/office/officeart/2005/8/layout/vList4"/>
    <dgm:cxn modelId="{9FA8C65B-543E-4390-A01E-C0F8345DACFE}" type="presOf" srcId="{BEB0F2BB-EB70-496C-9FF0-2D955EC08418}" destId="{00EB88B4-65B4-46EE-B214-7A5EBE948CFE}" srcOrd="0" destOrd="0" presId="urn:microsoft.com/office/officeart/2005/8/layout/vList4"/>
    <dgm:cxn modelId="{8E1D68EA-9401-4774-AA70-669126B5123B}" srcId="{641E1E95-3012-4102-B27E-FE4D127AFBF9}" destId="{061658B7-E2DE-40AF-880B-CAF0F9CEF474}" srcOrd="0" destOrd="0" parTransId="{3B775580-983F-4B59-ADB0-372394245027}" sibTransId="{6C9CCEB9-C466-498B-9658-420A9398EC74}"/>
    <dgm:cxn modelId="{2CD9E5C6-AA74-4BD6-9DB9-83969B31349E}" srcId="{641E1E95-3012-4102-B27E-FE4D127AFBF9}" destId="{2178FB1D-D91E-4394-9480-331B1BC8E8D1}" srcOrd="3" destOrd="0" parTransId="{90ACC487-E001-4F27-9522-EFC1BA2E197E}" sibTransId="{79C4BAD0-A224-4047-8043-BAB180CAD77D}"/>
    <dgm:cxn modelId="{337FE6E0-6A2A-41CF-9CCA-A086BB9DCDC5}" type="presOf" srcId="{C1A3251F-A26C-45D2-B7F1-9FFDCBC91130}" destId="{758A1DE9-7BFD-4030-8C7F-4D7983448E1B}" srcOrd="0" destOrd="0" presId="urn:microsoft.com/office/officeart/2005/8/layout/vList4"/>
    <dgm:cxn modelId="{1154DD2C-F43C-4B9F-8152-BE2C2DC52AA1}" srcId="{641E1E95-3012-4102-B27E-FE4D127AFBF9}" destId="{2451314F-C25C-4D0A-9848-9011A1EF5A23}" srcOrd="1" destOrd="0" parTransId="{FEDE04C4-7A0E-4CF3-B2F9-A6B68232B884}" sibTransId="{CA01F5D2-E301-489A-BA61-E68E7933BE43}"/>
    <dgm:cxn modelId="{9ECE681B-42CA-4111-82FB-3D0390367F6F}" type="presOf" srcId="{2451314F-C25C-4D0A-9848-9011A1EF5A23}" destId="{6078EEAC-2858-46A8-B983-74F58EB25074}" srcOrd="0" destOrd="0" presId="urn:microsoft.com/office/officeart/2005/8/layout/vList4"/>
    <dgm:cxn modelId="{98C31B56-17E2-4EAE-B74E-AD61CFFF7C00}" type="presOf" srcId="{2178FB1D-D91E-4394-9480-331B1BC8E8D1}" destId="{20AC89B1-3A3E-4A19-A70F-36118B153034}" srcOrd="1" destOrd="0" presId="urn:microsoft.com/office/officeart/2005/8/layout/vList4"/>
    <dgm:cxn modelId="{9E91598A-4C05-41FD-8C7B-311D35AB4112}" srcId="{641E1E95-3012-4102-B27E-FE4D127AFBF9}" destId="{BEB0F2BB-EB70-496C-9FF0-2D955EC08418}" srcOrd="5" destOrd="0" parTransId="{DB1C7B72-89AC-4A1C-AC39-C55B71C25E1C}" sibTransId="{0A5F0A82-69EA-4A28-AB06-F75B32727161}"/>
    <dgm:cxn modelId="{75540348-C704-4D35-951E-BF3BB3F33538}" type="presOf" srcId="{2178FB1D-D91E-4394-9480-331B1BC8E8D1}" destId="{A4E99CFC-4A43-49C6-ABA4-829779992661}" srcOrd="0" destOrd="0" presId="urn:microsoft.com/office/officeart/2005/8/layout/vList4"/>
    <dgm:cxn modelId="{24CE4EF0-D7F7-4175-A9E3-D9984B1BA77A}" type="presOf" srcId="{7B0D53DB-34B7-44E8-B26D-FD225E15D276}" destId="{004A53E7-F7DE-4E5A-98AC-F8FDE92B9EBC}" srcOrd="0" destOrd="0" presId="urn:microsoft.com/office/officeart/2005/8/layout/vList4"/>
    <dgm:cxn modelId="{C23B7080-EA0F-4D94-8D18-16482CFAF5C0}" type="presOf" srcId="{BEB0F2BB-EB70-496C-9FF0-2D955EC08418}" destId="{19489B95-A0EE-4F10-A7A1-CFE24E78A10A}" srcOrd="1" destOrd="0" presId="urn:microsoft.com/office/officeart/2005/8/layout/vList4"/>
    <dgm:cxn modelId="{6629E3E7-22D1-4B43-83D0-85CDCBE8C91C}" type="presOf" srcId="{061658B7-E2DE-40AF-880B-CAF0F9CEF474}" destId="{1770F59E-50A1-458E-8EEB-27F728802D69}" srcOrd="0" destOrd="0" presId="urn:microsoft.com/office/officeart/2005/8/layout/vList4"/>
    <dgm:cxn modelId="{FBE8C53E-2BAC-410B-BB72-E6A4F9B099D7}" type="presOf" srcId="{C1A3251F-A26C-45D2-B7F1-9FFDCBC91130}" destId="{C900EEED-B7FF-49CD-BF1B-092078EEB4F2}" srcOrd="1" destOrd="0" presId="urn:microsoft.com/office/officeart/2005/8/layout/vList4"/>
    <dgm:cxn modelId="{7062F54C-59F3-4CA4-A133-02479DCFD23B}" type="presOf" srcId="{7B0D53DB-34B7-44E8-B26D-FD225E15D276}" destId="{8A64D575-6765-40F7-A442-2EB4AFC8064E}" srcOrd="1" destOrd="0" presId="urn:microsoft.com/office/officeart/2005/8/layout/vList4"/>
    <dgm:cxn modelId="{4D88EE44-5ACA-4E37-87B8-55431608554C}" srcId="{641E1E95-3012-4102-B27E-FE4D127AFBF9}" destId="{7B0D53DB-34B7-44E8-B26D-FD225E15D276}" srcOrd="4" destOrd="0" parTransId="{4EF65F6B-A593-4120-AF1C-A1F8C7F6BBC8}" sibTransId="{F562D8EC-F5C9-4D75-8A75-FC5A5C404AE2}"/>
    <dgm:cxn modelId="{81D55907-4A2F-4544-8A2F-DFF113787C19}" type="presOf" srcId="{2451314F-C25C-4D0A-9848-9011A1EF5A23}" destId="{7CDB79B5-A6DA-468E-82BE-7035651C9530}" srcOrd="1" destOrd="0" presId="urn:microsoft.com/office/officeart/2005/8/layout/vList4"/>
    <dgm:cxn modelId="{4C34507D-D5DC-45D9-AE3E-83F504524709}" srcId="{641E1E95-3012-4102-B27E-FE4D127AFBF9}" destId="{C1A3251F-A26C-45D2-B7F1-9FFDCBC91130}" srcOrd="2" destOrd="0" parTransId="{B99A4B69-553E-418A-8682-C32E1BEAEBAA}" sibTransId="{6208E559-E3C8-414C-A436-A7F2BABEED45}"/>
    <dgm:cxn modelId="{9B20CEEC-0305-433B-B38C-F61F626CDA70}" type="presParOf" srcId="{33CE4535-2353-414F-BA90-B26DDAE9D7E4}" destId="{C349F2D2-A940-4F80-8555-9BFF1D7EEDDE}" srcOrd="0" destOrd="0" presId="urn:microsoft.com/office/officeart/2005/8/layout/vList4"/>
    <dgm:cxn modelId="{EE4EC898-9F9C-493F-A657-3FFC282565B9}" type="presParOf" srcId="{C349F2D2-A940-4F80-8555-9BFF1D7EEDDE}" destId="{1770F59E-50A1-458E-8EEB-27F728802D69}" srcOrd="0" destOrd="0" presId="urn:microsoft.com/office/officeart/2005/8/layout/vList4"/>
    <dgm:cxn modelId="{37458D72-D67B-481F-8E27-B51E768AFC0B}" type="presParOf" srcId="{C349F2D2-A940-4F80-8555-9BFF1D7EEDDE}" destId="{BD803763-9671-4033-9EC6-3697639D4CCD}" srcOrd="1" destOrd="0" presId="urn:microsoft.com/office/officeart/2005/8/layout/vList4"/>
    <dgm:cxn modelId="{D804E5C0-27F1-49FC-84E8-4787380DCDAA}" type="presParOf" srcId="{C349F2D2-A940-4F80-8555-9BFF1D7EEDDE}" destId="{023F52DD-7504-409A-8C30-3DE8ED884035}" srcOrd="2" destOrd="0" presId="urn:microsoft.com/office/officeart/2005/8/layout/vList4"/>
    <dgm:cxn modelId="{0FA83B3E-3DC2-49C8-8E2D-875EF562FF03}" type="presParOf" srcId="{33CE4535-2353-414F-BA90-B26DDAE9D7E4}" destId="{FE492874-0357-4012-8720-F7A5AA63AA8E}" srcOrd="1" destOrd="0" presId="urn:microsoft.com/office/officeart/2005/8/layout/vList4"/>
    <dgm:cxn modelId="{95D87F2C-D7C5-42F7-83C9-221EBBF458DE}" type="presParOf" srcId="{33CE4535-2353-414F-BA90-B26DDAE9D7E4}" destId="{F379D19C-FC1C-4E8F-BFA9-6B326B9F3470}" srcOrd="2" destOrd="0" presId="urn:microsoft.com/office/officeart/2005/8/layout/vList4"/>
    <dgm:cxn modelId="{701C2E56-8CE6-4DD1-873C-E01389A736B1}" type="presParOf" srcId="{F379D19C-FC1C-4E8F-BFA9-6B326B9F3470}" destId="{6078EEAC-2858-46A8-B983-74F58EB25074}" srcOrd="0" destOrd="0" presId="urn:microsoft.com/office/officeart/2005/8/layout/vList4"/>
    <dgm:cxn modelId="{828D63F6-533E-466F-B6D8-04D151BCF0F2}" type="presParOf" srcId="{F379D19C-FC1C-4E8F-BFA9-6B326B9F3470}" destId="{A8045C41-D12D-4EF0-96B3-4121FB09BCE6}" srcOrd="1" destOrd="0" presId="urn:microsoft.com/office/officeart/2005/8/layout/vList4"/>
    <dgm:cxn modelId="{99916A86-E22B-4033-8424-F7F95520DC7F}" type="presParOf" srcId="{F379D19C-FC1C-4E8F-BFA9-6B326B9F3470}" destId="{7CDB79B5-A6DA-468E-82BE-7035651C9530}" srcOrd="2" destOrd="0" presId="urn:microsoft.com/office/officeart/2005/8/layout/vList4"/>
    <dgm:cxn modelId="{3A657C86-0911-4E5E-8E33-EEFD0B2C9FEC}" type="presParOf" srcId="{33CE4535-2353-414F-BA90-B26DDAE9D7E4}" destId="{7B985F8A-8196-4364-AF81-80A9F925A758}" srcOrd="3" destOrd="0" presId="urn:microsoft.com/office/officeart/2005/8/layout/vList4"/>
    <dgm:cxn modelId="{4FA1D521-9B4E-4129-9819-A6D1998DA3EF}" type="presParOf" srcId="{33CE4535-2353-414F-BA90-B26DDAE9D7E4}" destId="{069D891A-EB88-4428-B90A-06AAD0B5824D}" srcOrd="4" destOrd="0" presId="urn:microsoft.com/office/officeart/2005/8/layout/vList4"/>
    <dgm:cxn modelId="{4366E508-2F58-4F25-8DC8-4D830D83A383}" type="presParOf" srcId="{069D891A-EB88-4428-B90A-06AAD0B5824D}" destId="{758A1DE9-7BFD-4030-8C7F-4D7983448E1B}" srcOrd="0" destOrd="0" presId="urn:microsoft.com/office/officeart/2005/8/layout/vList4"/>
    <dgm:cxn modelId="{67AB8E93-B4A4-4D87-9DB0-293CBB76747E}" type="presParOf" srcId="{069D891A-EB88-4428-B90A-06AAD0B5824D}" destId="{23C6ECD7-D8DD-4533-BA10-0ADC6215D422}" srcOrd="1" destOrd="0" presId="urn:microsoft.com/office/officeart/2005/8/layout/vList4"/>
    <dgm:cxn modelId="{65774467-A395-485D-A2F9-0CB3126DB810}" type="presParOf" srcId="{069D891A-EB88-4428-B90A-06AAD0B5824D}" destId="{C900EEED-B7FF-49CD-BF1B-092078EEB4F2}" srcOrd="2" destOrd="0" presId="urn:microsoft.com/office/officeart/2005/8/layout/vList4"/>
    <dgm:cxn modelId="{2CEB9B94-3EAB-4DFF-BA3E-5B04A5C6EB8D}" type="presParOf" srcId="{33CE4535-2353-414F-BA90-B26DDAE9D7E4}" destId="{62CEA73B-2C59-4E0D-A17C-02DB366DCF2F}" srcOrd="5" destOrd="0" presId="urn:microsoft.com/office/officeart/2005/8/layout/vList4"/>
    <dgm:cxn modelId="{C2E26040-943A-495B-AF86-1CA99CD871A7}" type="presParOf" srcId="{33CE4535-2353-414F-BA90-B26DDAE9D7E4}" destId="{3BD4EC7F-4C8E-4D00-AF73-DC0AC413B447}" srcOrd="6" destOrd="0" presId="urn:microsoft.com/office/officeart/2005/8/layout/vList4"/>
    <dgm:cxn modelId="{44719DF4-579F-42F8-A8DC-745A52BE98D3}" type="presParOf" srcId="{3BD4EC7F-4C8E-4D00-AF73-DC0AC413B447}" destId="{A4E99CFC-4A43-49C6-ABA4-829779992661}" srcOrd="0" destOrd="0" presId="urn:microsoft.com/office/officeart/2005/8/layout/vList4"/>
    <dgm:cxn modelId="{8B8B71C3-6A0F-4460-8E7C-7EFD0584C2F7}" type="presParOf" srcId="{3BD4EC7F-4C8E-4D00-AF73-DC0AC413B447}" destId="{D22DE351-F297-48C3-A554-3D60917CC6DD}" srcOrd="1" destOrd="0" presId="urn:microsoft.com/office/officeart/2005/8/layout/vList4"/>
    <dgm:cxn modelId="{06035232-4BE4-4A45-979B-975805BD52F8}" type="presParOf" srcId="{3BD4EC7F-4C8E-4D00-AF73-DC0AC413B447}" destId="{20AC89B1-3A3E-4A19-A70F-36118B153034}" srcOrd="2" destOrd="0" presId="urn:microsoft.com/office/officeart/2005/8/layout/vList4"/>
    <dgm:cxn modelId="{09171A5E-CF04-40BA-8B02-64FF53A3BC60}" type="presParOf" srcId="{33CE4535-2353-414F-BA90-B26DDAE9D7E4}" destId="{1302A770-3D69-4AC4-82D8-680D98989774}" srcOrd="7" destOrd="0" presId="urn:microsoft.com/office/officeart/2005/8/layout/vList4"/>
    <dgm:cxn modelId="{98271AFF-517E-4AE1-B43A-77229EF19C68}" type="presParOf" srcId="{33CE4535-2353-414F-BA90-B26DDAE9D7E4}" destId="{9D234569-0423-411D-910B-326E923ECE08}" srcOrd="8" destOrd="0" presId="urn:microsoft.com/office/officeart/2005/8/layout/vList4"/>
    <dgm:cxn modelId="{CE1885D3-4197-4BC3-AF4D-8199899AC331}" type="presParOf" srcId="{9D234569-0423-411D-910B-326E923ECE08}" destId="{004A53E7-F7DE-4E5A-98AC-F8FDE92B9EBC}" srcOrd="0" destOrd="0" presId="urn:microsoft.com/office/officeart/2005/8/layout/vList4"/>
    <dgm:cxn modelId="{2BC9D3F5-2137-45F4-8F4C-3E6BFC78D98A}" type="presParOf" srcId="{9D234569-0423-411D-910B-326E923ECE08}" destId="{F75505F9-5C93-4991-B8DF-DCEDA5D3ED6F}" srcOrd="1" destOrd="0" presId="urn:microsoft.com/office/officeart/2005/8/layout/vList4"/>
    <dgm:cxn modelId="{9E071F6C-FAD4-4DC2-ABC3-12B2B71341DE}" type="presParOf" srcId="{9D234569-0423-411D-910B-326E923ECE08}" destId="{8A64D575-6765-40F7-A442-2EB4AFC8064E}" srcOrd="2" destOrd="0" presId="urn:microsoft.com/office/officeart/2005/8/layout/vList4"/>
    <dgm:cxn modelId="{D400C0A6-0873-4FE0-8170-5C3B19DF8017}" type="presParOf" srcId="{33CE4535-2353-414F-BA90-B26DDAE9D7E4}" destId="{3426CC22-28DF-440A-9C26-A85D5DE3559A}" srcOrd="9" destOrd="0" presId="urn:microsoft.com/office/officeart/2005/8/layout/vList4"/>
    <dgm:cxn modelId="{B1225E91-C8BC-4033-8791-4C90089FF706}" type="presParOf" srcId="{33CE4535-2353-414F-BA90-B26DDAE9D7E4}" destId="{97CFC4D1-E019-400F-8B7B-8E0AE4433FA2}" srcOrd="10" destOrd="0" presId="urn:microsoft.com/office/officeart/2005/8/layout/vList4"/>
    <dgm:cxn modelId="{E6F7FDE3-978F-4C55-8213-A58E0C27B7FF}" type="presParOf" srcId="{97CFC4D1-E019-400F-8B7B-8E0AE4433FA2}" destId="{00EB88B4-65B4-46EE-B214-7A5EBE948CFE}" srcOrd="0" destOrd="0" presId="urn:microsoft.com/office/officeart/2005/8/layout/vList4"/>
    <dgm:cxn modelId="{404C4D77-9429-4808-8AF2-A811BED5EA79}" type="presParOf" srcId="{97CFC4D1-E019-400F-8B7B-8E0AE4433FA2}" destId="{CE8A4B44-AABE-4D18-9035-65EBD98721C7}" srcOrd="1" destOrd="0" presId="urn:microsoft.com/office/officeart/2005/8/layout/vList4"/>
    <dgm:cxn modelId="{6EDD36D1-FCB6-4E3A-9FB4-B13EAC12DAAE}" type="presParOf" srcId="{97CFC4D1-E019-400F-8B7B-8E0AE4433FA2}" destId="{19489B95-A0EE-4F10-A7A1-CFE24E78A10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7F679C-68A5-4C98-8124-478411F1057B}" type="doc">
      <dgm:prSet loTypeId="urn:microsoft.com/office/officeart/2005/8/layout/venn2" loCatId="relationship" qsTypeId="urn:microsoft.com/office/officeart/2005/8/quickstyle/3d3" qsCatId="3D" csTypeId="urn:microsoft.com/office/officeart/2005/8/colors/colorful5" csCatId="colorful" phldr="1"/>
      <dgm:spPr/>
      <dgm:t>
        <a:bodyPr/>
        <a:lstStyle/>
        <a:p>
          <a:endParaRPr lang="en-US"/>
        </a:p>
      </dgm:t>
    </dgm:pt>
    <dgm:pt modelId="{4BAC3F92-365B-43F2-91FC-86A590181CF4}">
      <dgm:prSet phldrT="[Text]" custT="1"/>
      <dgm:spPr/>
      <dgm:t>
        <a:bodyPr/>
        <a:lstStyle/>
        <a:p>
          <a:r>
            <a:rPr lang="en-US" sz="1400" dirty="0" smtClean="0"/>
            <a:t>PROCESS OF LIBERALIZATION</a:t>
          </a:r>
          <a:endParaRPr lang="en-US" sz="1400" dirty="0"/>
        </a:p>
      </dgm:t>
    </dgm:pt>
    <dgm:pt modelId="{1B9BC10B-BA97-4546-99FD-7D17C26BBB12}" type="parTrans" cxnId="{3667C76E-E8A0-48C1-A77B-377C803E3E77}">
      <dgm:prSet/>
      <dgm:spPr/>
      <dgm:t>
        <a:bodyPr/>
        <a:lstStyle/>
        <a:p>
          <a:endParaRPr lang="en-US"/>
        </a:p>
      </dgm:t>
    </dgm:pt>
    <dgm:pt modelId="{2A036308-1D7F-4353-8730-056129F14C90}" type="sibTrans" cxnId="{3667C76E-E8A0-48C1-A77B-377C803E3E77}">
      <dgm:prSet/>
      <dgm:spPr/>
      <dgm:t>
        <a:bodyPr/>
        <a:lstStyle/>
        <a:p>
          <a:endParaRPr lang="en-US"/>
        </a:p>
      </dgm:t>
    </dgm:pt>
    <dgm:pt modelId="{942E3465-C7B5-421A-8297-AE6DDA407CC1}">
      <dgm:prSet phldrT="[Text]" custT="1"/>
      <dgm:spPr/>
      <dgm:t>
        <a:bodyPr/>
        <a:lstStyle/>
        <a:p>
          <a:r>
            <a:rPr lang="en-US" sz="1200" dirty="0" smtClean="0"/>
            <a:t>EMERGENCE OF PRIMARY EQUITY MARKET</a:t>
          </a:r>
          <a:endParaRPr lang="en-US" sz="1200" dirty="0"/>
        </a:p>
      </dgm:t>
    </dgm:pt>
    <dgm:pt modelId="{44C5B66A-214C-4CEB-912A-1310DDEB9E70}" type="parTrans" cxnId="{C0BACFE4-D7C0-4748-B415-954123BD57BC}">
      <dgm:prSet/>
      <dgm:spPr/>
      <dgm:t>
        <a:bodyPr/>
        <a:lstStyle/>
        <a:p>
          <a:endParaRPr lang="en-US"/>
        </a:p>
      </dgm:t>
    </dgm:pt>
    <dgm:pt modelId="{C1E22C8A-8E1A-45F2-8B83-AB322FC920A1}" type="sibTrans" cxnId="{C0BACFE4-D7C0-4748-B415-954123BD57BC}">
      <dgm:prSet/>
      <dgm:spPr/>
      <dgm:t>
        <a:bodyPr/>
        <a:lstStyle/>
        <a:p>
          <a:endParaRPr lang="en-US"/>
        </a:p>
      </dgm:t>
    </dgm:pt>
    <dgm:pt modelId="{449566FA-F6D4-43A2-B114-38E938C6A563}">
      <dgm:prSet custT="1"/>
      <dgm:spPr/>
      <dgm:t>
        <a:bodyPr/>
        <a:lstStyle/>
        <a:p>
          <a:r>
            <a:rPr lang="en-US" sz="1200" dirty="0" smtClean="0"/>
            <a:t>CONCEPT OF CREDIT RATING</a:t>
          </a:r>
          <a:endParaRPr lang="en-US" sz="1200" dirty="0"/>
        </a:p>
      </dgm:t>
    </dgm:pt>
    <dgm:pt modelId="{A6AF8F65-9863-42A7-AAE7-9EF3CA81FE0F}" type="parTrans" cxnId="{AF411EBA-0208-438B-A939-F5229794F0A8}">
      <dgm:prSet/>
      <dgm:spPr/>
      <dgm:t>
        <a:bodyPr/>
        <a:lstStyle/>
        <a:p>
          <a:endParaRPr lang="en-US"/>
        </a:p>
      </dgm:t>
    </dgm:pt>
    <dgm:pt modelId="{6083A273-6989-486A-B189-799A9E1B0675}" type="sibTrans" cxnId="{AF411EBA-0208-438B-A939-F5229794F0A8}">
      <dgm:prSet/>
      <dgm:spPr/>
      <dgm:t>
        <a:bodyPr/>
        <a:lstStyle/>
        <a:p>
          <a:endParaRPr lang="en-US"/>
        </a:p>
      </dgm:t>
    </dgm:pt>
    <dgm:pt modelId="{8EF47F3E-77B1-488B-B930-D9B05429E5B2}">
      <dgm:prSet phldrT="[Text]" custT="1"/>
      <dgm:spPr/>
      <dgm:t>
        <a:bodyPr/>
        <a:lstStyle/>
        <a:p>
          <a:r>
            <a:rPr lang="en-US" sz="1400" dirty="0" smtClean="0"/>
            <a:t>PROCESS OF GLOBALIZATION</a:t>
          </a:r>
          <a:endParaRPr lang="en-US" sz="1400" dirty="0"/>
        </a:p>
      </dgm:t>
    </dgm:pt>
    <dgm:pt modelId="{3F23C961-A1DE-4B78-AFD6-1DFB031360C8}" type="parTrans" cxnId="{274D83B5-A8D6-4A11-AD07-783DE3ACCC7D}">
      <dgm:prSet/>
      <dgm:spPr/>
      <dgm:t>
        <a:bodyPr/>
        <a:lstStyle/>
        <a:p>
          <a:endParaRPr lang="en-US"/>
        </a:p>
      </dgm:t>
    </dgm:pt>
    <dgm:pt modelId="{A71990D2-7A41-4DB2-9FB6-D62D1EFCB2D7}" type="sibTrans" cxnId="{274D83B5-A8D6-4A11-AD07-783DE3ACCC7D}">
      <dgm:prSet/>
      <dgm:spPr/>
      <dgm:t>
        <a:bodyPr/>
        <a:lstStyle/>
        <a:p>
          <a:endParaRPr lang="en-US"/>
        </a:p>
      </dgm:t>
    </dgm:pt>
    <dgm:pt modelId="{26D090AF-4BB7-4689-84F4-EE8F53BAA556}">
      <dgm:prSet phldrT="[Text]" custT="1"/>
      <dgm:spPr/>
      <dgm:t>
        <a:bodyPr/>
        <a:lstStyle/>
        <a:p>
          <a:r>
            <a:rPr lang="en-US" sz="1200" dirty="0" smtClean="0"/>
            <a:t>CONSERVATISM TO DYNAMISM</a:t>
          </a:r>
          <a:endParaRPr lang="en-US" sz="1200" dirty="0"/>
        </a:p>
      </dgm:t>
    </dgm:pt>
    <dgm:pt modelId="{CC41CC32-CB85-40C4-AA4C-F94CAF9AC5CD}" type="parTrans" cxnId="{D1C41709-55AA-40A5-A395-E6E95CAE483F}">
      <dgm:prSet/>
      <dgm:spPr/>
      <dgm:t>
        <a:bodyPr/>
        <a:lstStyle/>
        <a:p>
          <a:endParaRPr lang="en-US"/>
        </a:p>
      </dgm:t>
    </dgm:pt>
    <dgm:pt modelId="{A08BBB71-6DA1-47D8-9006-312E0C474312}" type="sibTrans" cxnId="{D1C41709-55AA-40A5-A395-E6E95CAE483F}">
      <dgm:prSet/>
      <dgm:spPr/>
      <dgm:t>
        <a:bodyPr/>
        <a:lstStyle/>
        <a:p>
          <a:endParaRPr lang="en-US"/>
        </a:p>
      </dgm:t>
    </dgm:pt>
    <dgm:pt modelId="{5A61BAAC-BE35-4E00-A5EF-7062394FEEB2}" type="pres">
      <dgm:prSet presAssocID="{537F679C-68A5-4C98-8124-478411F1057B}" presName="Name0" presStyleCnt="0">
        <dgm:presLayoutVars>
          <dgm:chMax val="7"/>
          <dgm:resizeHandles val="exact"/>
        </dgm:presLayoutVars>
      </dgm:prSet>
      <dgm:spPr/>
      <dgm:t>
        <a:bodyPr/>
        <a:lstStyle/>
        <a:p>
          <a:endParaRPr lang="en-US"/>
        </a:p>
      </dgm:t>
    </dgm:pt>
    <dgm:pt modelId="{A3E4964E-E7AE-4010-A060-79D20343816F}" type="pres">
      <dgm:prSet presAssocID="{537F679C-68A5-4C98-8124-478411F1057B}" presName="comp1" presStyleCnt="0"/>
      <dgm:spPr/>
    </dgm:pt>
    <dgm:pt modelId="{4A3EF3D5-12B4-4C9F-9DB5-C154598E898E}" type="pres">
      <dgm:prSet presAssocID="{537F679C-68A5-4C98-8124-478411F1057B}" presName="circle1" presStyleLbl="node1" presStyleIdx="0" presStyleCnt="5"/>
      <dgm:spPr/>
      <dgm:t>
        <a:bodyPr/>
        <a:lstStyle/>
        <a:p>
          <a:endParaRPr lang="en-US"/>
        </a:p>
      </dgm:t>
    </dgm:pt>
    <dgm:pt modelId="{A42179A3-6BF4-4E2F-8268-C5FFB43BA8BE}" type="pres">
      <dgm:prSet presAssocID="{537F679C-68A5-4C98-8124-478411F1057B}" presName="c1text" presStyleLbl="node1" presStyleIdx="0" presStyleCnt="5">
        <dgm:presLayoutVars>
          <dgm:bulletEnabled val="1"/>
        </dgm:presLayoutVars>
      </dgm:prSet>
      <dgm:spPr/>
      <dgm:t>
        <a:bodyPr/>
        <a:lstStyle/>
        <a:p>
          <a:endParaRPr lang="en-US"/>
        </a:p>
      </dgm:t>
    </dgm:pt>
    <dgm:pt modelId="{8055690D-42F4-4251-9D1A-D78F6F4D8B5A}" type="pres">
      <dgm:prSet presAssocID="{537F679C-68A5-4C98-8124-478411F1057B}" presName="comp2" presStyleCnt="0"/>
      <dgm:spPr/>
    </dgm:pt>
    <dgm:pt modelId="{8965E53B-FF51-44FE-9CF4-DDC7E8C1720D}" type="pres">
      <dgm:prSet presAssocID="{537F679C-68A5-4C98-8124-478411F1057B}" presName="circle2" presStyleLbl="node1" presStyleIdx="1" presStyleCnt="5"/>
      <dgm:spPr/>
      <dgm:t>
        <a:bodyPr/>
        <a:lstStyle/>
        <a:p>
          <a:endParaRPr lang="en-US"/>
        </a:p>
      </dgm:t>
    </dgm:pt>
    <dgm:pt modelId="{2757DB76-C71D-4C45-AB46-94372FCD34FF}" type="pres">
      <dgm:prSet presAssocID="{537F679C-68A5-4C98-8124-478411F1057B}" presName="c2text" presStyleLbl="node1" presStyleIdx="1" presStyleCnt="5">
        <dgm:presLayoutVars>
          <dgm:bulletEnabled val="1"/>
        </dgm:presLayoutVars>
      </dgm:prSet>
      <dgm:spPr/>
      <dgm:t>
        <a:bodyPr/>
        <a:lstStyle/>
        <a:p>
          <a:endParaRPr lang="en-US"/>
        </a:p>
      </dgm:t>
    </dgm:pt>
    <dgm:pt modelId="{93F4E248-8389-4B89-BF47-94706CFBC83D}" type="pres">
      <dgm:prSet presAssocID="{537F679C-68A5-4C98-8124-478411F1057B}" presName="comp3" presStyleCnt="0"/>
      <dgm:spPr/>
    </dgm:pt>
    <dgm:pt modelId="{F801E26E-5BAB-4966-A4D5-59823CEAF679}" type="pres">
      <dgm:prSet presAssocID="{537F679C-68A5-4C98-8124-478411F1057B}" presName="circle3" presStyleLbl="node1" presStyleIdx="2" presStyleCnt="5"/>
      <dgm:spPr/>
      <dgm:t>
        <a:bodyPr/>
        <a:lstStyle/>
        <a:p>
          <a:endParaRPr lang="en-US"/>
        </a:p>
      </dgm:t>
    </dgm:pt>
    <dgm:pt modelId="{88574799-385B-4AE7-AC67-5EF608E40496}" type="pres">
      <dgm:prSet presAssocID="{537F679C-68A5-4C98-8124-478411F1057B}" presName="c3text" presStyleLbl="node1" presStyleIdx="2" presStyleCnt="5">
        <dgm:presLayoutVars>
          <dgm:bulletEnabled val="1"/>
        </dgm:presLayoutVars>
      </dgm:prSet>
      <dgm:spPr/>
      <dgm:t>
        <a:bodyPr/>
        <a:lstStyle/>
        <a:p>
          <a:endParaRPr lang="en-US"/>
        </a:p>
      </dgm:t>
    </dgm:pt>
    <dgm:pt modelId="{44AA0ED8-821A-494D-99DA-8FF265E750B0}" type="pres">
      <dgm:prSet presAssocID="{537F679C-68A5-4C98-8124-478411F1057B}" presName="comp4" presStyleCnt="0"/>
      <dgm:spPr/>
    </dgm:pt>
    <dgm:pt modelId="{3FE2F655-1C53-47C0-8631-3BB81AE0BF5C}" type="pres">
      <dgm:prSet presAssocID="{537F679C-68A5-4C98-8124-478411F1057B}" presName="circle4" presStyleLbl="node1" presStyleIdx="3" presStyleCnt="5"/>
      <dgm:spPr/>
      <dgm:t>
        <a:bodyPr/>
        <a:lstStyle/>
        <a:p>
          <a:endParaRPr lang="en-US"/>
        </a:p>
      </dgm:t>
    </dgm:pt>
    <dgm:pt modelId="{B9AC9C2E-804A-4B7F-9287-F1D17B9E3AFB}" type="pres">
      <dgm:prSet presAssocID="{537F679C-68A5-4C98-8124-478411F1057B}" presName="c4text" presStyleLbl="node1" presStyleIdx="3" presStyleCnt="5">
        <dgm:presLayoutVars>
          <dgm:bulletEnabled val="1"/>
        </dgm:presLayoutVars>
      </dgm:prSet>
      <dgm:spPr/>
      <dgm:t>
        <a:bodyPr/>
        <a:lstStyle/>
        <a:p>
          <a:endParaRPr lang="en-US"/>
        </a:p>
      </dgm:t>
    </dgm:pt>
    <dgm:pt modelId="{DB8BAE99-1017-480C-B389-1FD1A8E61510}" type="pres">
      <dgm:prSet presAssocID="{537F679C-68A5-4C98-8124-478411F1057B}" presName="comp5" presStyleCnt="0"/>
      <dgm:spPr/>
    </dgm:pt>
    <dgm:pt modelId="{92B0AA2A-EADE-4209-81AE-9B11634FC823}" type="pres">
      <dgm:prSet presAssocID="{537F679C-68A5-4C98-8124-478411F1057B}" presName="circle5" presStyleLbl="node1" presStyleIdx="4" presStyleCnt="5"/>
      <dgm:spPr/>
      <dgm:t>
        <a:bodyPr/>
        <a:lstStyle/>
        <a:p>
          <a:endParaRPr lang="en-US"/>
        </a:p>
      </dgm:t>
    </dgm:pt>
    <dgm:pt modelId="{213B4522-4EA4-43E9-979F-3E5CB0F00C6C}" type="pres">
      <dgm:prSet presAssocID="{537F679C-68A5-4C98-8124-478411F1057B}" presName="c5text" presStyleLbl="node1" presStyleIdx="4" presStyleCnt="5">
        <dgm:presLayoutVars>
          <dgm:bulletEnabled val="1"/>
        </dgm:presLayoutVars>
      </dgm:prSet>
      <dgm:spPr/>
      <dgm:t>
        <a:bodyPr/>
        <a:lstStyle/>
        <a:p>
          <a:endParaRPr lang="en-US"/>
        </a:p>
      </dgm:t>
    </dgm:pt>
  </dgm:ptLst>
  <dgm:cxnLst>
    <dgm:cxn modelId="{07379027-D674-49CF-8129-29F8D3EB5DEA}" type="presOf" srcId="{8EF47F3E-77B1-488B-B930-D9B05429E5B2}" destId="{2757DB76-C71D-4C45-AB46-94372FCD34FF}" srcOrd="1" destOrd="0" presId="urn:microsoft.com/office/officeart/2005/8/layout/venn2"/>
    <dgm:cxn modelId="{274D83B5-A8D6-4A11-AD07-783DE3ACCC7D}" srcId="{537F679C-68A5-4C98-8124-478411F1057B}" destId="{8EF47F3E-77B1-488B-B930-D9B05429E5B2}" srcOrd="1" destOrd="0" parTransId="{3F23C961-A1DE-4B78-AFD6-1DFB031360C8}" sibTransId="{A71990D2-7A41-4DB2-9FB6-D62D1EFCB2D7}"/>
    <dgm:cxn modelId="{C0BACFE4-D7C0-4748-B415-954123BD57BC}" srcId="{537F679C-68A5-4C98-8124-478411F1057B}" destId="{942E3465-C7B5-421A-8297-AE6DDA407CC1}" srcOrd="3" destOrd="0" parTransId="{44C5B66A-214C-4CEB-912A-1310DDEB9E70}" sibTransId="{C1E22C8A-8E1A-45F2-8B83-AB322FC920A1}"/>
    <dgm:cxn modelId="{D45A53B6-E18E-423D-A228-C412B5242BC0}" type="presOf" srcId="{449566FA-F6D4-43A2-B114-38E938C6A563}" destId="{88574799-385B-4AE7-AC67-5EF608E40496}" srcOrd="1" destOrd="0" presId="urn:microsoft.com/office/officeart/2005/8/layout/venn2"/>
    <dgm:cxn modelId="{27E84A6C-C8CF-4547-85C1-6ACEC2E2E192}" type="presOf" srcId="{537F679C-68A5-4C98-8124-478411F1057B}" destId="{5A61BAAC-BE35-4E00-A5EF-7062394FEEB2}" srcOrd="0" destOrd="0" presId="urn:microsoft.com/office/officeart/2005/8/layout/venn2"/>
    <dgm:cxn modelId="{F1E54D6D-9122-4FA3-8E44-85C6DB204D69}" type="presOf" srcId="{449566FA-F6D4-43A2-B114-38E938C6A563}" destId="{F801E26E-5BAB-4966-A4D5-59823CEAF679}" srcOrd="0" destOrd="0" presId="urn:microsoft.com/office/officeart/2005/8/layout/venn2"/>
    <dgm:cxn modelId="{AF411EBA-0208-438B-A939-F5229794F0A8}" srcId="{537F679C-68A5-4C98-8124-478411F1057B}" destId="{449566FA-F6D4-43A2-B114-38E938C6A563}" srcOrd="2" destOrd="0" parTransId="{A6AF8F65-9863-42A7-AAE7-9EF3CA81FE0F}" sibTransId="{6083A273-6989-486A-B189-799A9E1B0675}"/>
    <dgm:cxn modelId="{D1C41709-55AA-40A5-A395-E6E95CAE483F}" srcId="{537F679C-68A5-4C98-8124-478411F1057B}" destId="{26D090AF-4BB7-4689-84F4-EE8F53BAA556}" srcOrd="4" destOrd="0" parTransId="{CC41CC32-CB85-40C4-AA4C-F94CAF9AC5CD}" sibTransId="{A08BBB71-6DA1-47D8-9006-312E0C474312}"/>
    <dgm:cxn modelId="{5A6B11DB-6A13-473F-ADA6-BCC8B45D655F}" type="presOf" srcId="{8EF47F3E-77B1-488B-B930-D9B05429E5B2}" destId="{8965E53B-FF51-44FE-9CF4-DDC7E8C1720D}" srcOrd="0" destOrd="0" presId="urn:microsoft.com/office/officeart/2005/8/layout/venn2"/>
    <dgm:cxn modelId="{18541CC4-BB59-49CB-9BB4-FDCEF328977A}" type="presOf" srcId="{4BAC3F92-365B-43F2-91FC-86A590181CF4}" destId="{4A3EF3D5-12B4-4C9F-9DB5-C154598E898E}" srcOrd="0" destOrd="0" presId="urn:microsoft.com/office/officeart/2005/8/layout/venn2"/>
    <dgm:cxn modelId="{F3FE04BF-AD06-4C76-93BC-B9E8F0C6699B}" type="presOf" srcId="{4BAC3F92-365B-43F2-91FC-86A590181CF4}" destId="{A42179A3-6BF4-4E2F-8268-C5FFB43BA8BE}" srcOrd="1" destOrd="0" presId="urn:microsoft.com/office/officeart/2005/8/layout/venn2"/>
    <dgm:cxn modelId="{4B0B126A-32FC-4CE0-B64F-BB949E5FB0EF}" type="presOf" srcId="{26D090AF-4BB7-4689-84F4-EE8F53BAA556}" destId="{213B4522-4EA4-43E9-979F-3E5CB0F00C6C}" srcOrd="1" destOrd="0" presId="urn:microsoft.com/office/officeart/2005/8/layout/venn2"/>
    <dgm:cxn modelId="{CEB963EC-E461-44D0-8ACC-F0D3F49A0D42}" type="presOf" srcId="{942E3465-C7B5-421A-8297-AE6DDA407CC1}" destId="{3FE2F655-1C53-47C0-8631-3BB81AE0BF5C}" srcOrd="0" destOrd="0" presId="urn:microsoft.com/office/officeart/2005/8/layout/venn2"/>
    <dgm:cxn modelId="{FA5E864F-8A40-4FB9-B331-A8B94259A959}" type="presOf" srcId="{26D090AF-4BB7-4689-84F4-EE8F53BAA556}" destId="{92B0AA2A-EADE-4209-81AE-9B11634FC823}" srcOrd="0" destOrd="0" presId="urn:microsoft.com/office/officeart/2005/8/layout/venn2"/>
    <dgm:cxn modelId="{3667C76E-E8A0-48C1-A77B-377C803E3E77}" srcId="{537F679C-68A5-4C98-8124-478411F1057B}" destId="{4BAC3F92-365B-43F2-91FC-86A590181CF4}" srcOrd="0" destOrd="0" parTransId="{1B9BC10B-BA97-4546-99FD-7D17C26BBB12}" sibTransId="{2A036308-1D7F-4353-8730-056129F14C90}"/>
    <dgm:cxn modelId="{B45B195D-6DED-43DD-BECA-63A339583880}" type="presOf" srcId="{942E3465-C7B5-421A-8297-AE6DDA407CC1}" destId="{B9AC9C2E-804A-4B7F-9287-F1D17B9E3AFB}" srcOrd="1" destOrd="0" presId="urn:microsoft.com/office/officeart/2005/8/layout/venn2"/>
    <dgm:cxn modelId="{B220ECAF-14D8-489F-AECF-51884AB45051}" type="presParOf" srcId="{5A61BAAC-BE35-4E00-A5EF-7062394FEEB2}" destId="{A3E4964E-E7AE-4010-A060-79D20343816F}" srcOrd="0" destOrd="0" presId="urn:microsoft.com/office/officeart/2005/8/layout/venn2"/>
    <dgm:cxn modelId="{DBDE2C78-0427-4252-A487-2B72D26BDF5D}" type="presParOf" srcId="{A3E4964E-E7AE-4010-A060-79D20343816F}" destId="{4A3EF3D5-12B4-4C9F-9DB5-C154598E898E}" srcOrd="0" destOrd="0" presId="urn:microsoft.com/office/officeart/2005/8/layout/venn2"/>
    <dgm:cxn modelId="{4B257F60-ABFD-4821-A93F-D07B8525F08A}" type="presParOf" srcId="{A3E4964E-E7AE-4010-A060-79D20343816F}" destId="{A42179A3-6BF4-4E2F-8268-C5FFB43BA8BE}" srcOrd="1" destOrd="0" presId="urn:microsoft.com/office/officeart/2005/8/layout/venn2"/>
    <dgm:cxn modelId="{A9CE18BD-3ACB-4D3D-89AC-1DE6C0805337}" type="presParOf" srcId="{5A61BAAC-BE35-4E00-A5EF-7062394FEEB2}" destId="{8055690D-42F4-4251-9D1A-D78F6F4D8B5A}" srcOrd="1" destOrd="0" presId="urn:microsoft.com/office/officeart/2005/8/layout/venn2"/>
    <dgm:cxn modelId="{4015E7AD-2A55-40C8-88FC-AF4ACAE90E0D}" type="presParOf" srcId="{8055690D-42F4-4251-9D1A-D78F6F4D8B5A}" destId="{8965E53B-FF51-44FE-9CF4-DDC7E8C1720D}" srcOrd="0" destOrd="0" presId="urn:microsoft.com/office/officeart/2005/8/layout/venn2"/>
    <dgm:cxn modelId="{40261D53-FD03-4333-9391-6C55214559C4}" type="presParOf" srcId="{8055690D-42F4-4251-9D1A-D78F6F4D8B5A}" destId="{2757DB76-C71D-4C45-AB46-94372FCD34FF}" srcOrd="1" destOrd="0" presId="urn:microsoft.com/office/officeart/2005/8/layout/venn2"/>
    <dgm:cxn modelId="{CEDABD3E-792F-4808-BCB6-078FA3AB5738}" type="presParOf" srcId="{5A61BAAC-BE35-4E00-A5EF-7062394FEEB2}" destId="{93F4E248-8389-4B89-BF47-94706CFBC83D}" srcOrd="2" destOrd="0" presId="urn:microsoft.com/office/officeart/2005/8/layout/venn2"/>
    <dgm:cxn modelId="{6C8DF76B-BA93-4896-BB92-3233F6CB19AA}" type="presParOf" srcId="{93F4E248-8389-4B89-BF47-94706CFBC83D}" destId="{F801E26E-5BAB-4966-A4D5-59823CEAF679}" srcOrd="0" destOrd="0" presId="urn:microsoft.com/office/officeart/2005/8/layout/venn2"/>
    <dgm:cxn modelId="{C3926E7D-149A-4017-AC3D-A0776D7941E7}" type="presParOf" srcId="{93F4E248-8389-4B89-BF47-94706CFBC83D}" destId="{88574799-385B-4AE7-AC67-5EF608E40496}" srcOrd="1" destOrd="0" presId="urn:microsoft.com/office/officeart/2005/8/layout/venn2"/>
    <dgm:cxn modelId="{725A842E-E332-4714-9C86-7ADF8D9F93C1}" type="presParOf" srcId="{5A61BAAC-BE35-4E00-A5EF-7062394FEEB2}" destId="{44AA0ED8-821A-494D-99DA-8FF265E750B0}" srcOrd="3" destOrd="0" presId="urn:microsoft.com/office/officeart/2005/8/layout/venn2"/>
    <dgm:cxn modelId="{3366F1C1-A96D-420E-BAF6-6CE6AF8126FE}" type="presParOf" srcId="{44AA0ED8-821A-494D-99DA-8FF265E750B0}" destId="{3FE2F655-1C53-47C0-8631-3BB81AE0BF5C}" srcOrd="0" destOrd="0" presId="urn:microsoft.com/office/officeart/2005/8/layout/venn2"/>
    <dgm:cxn modelId="{C9B0AE5F-9E58-43EE-A617-90610CAB397B}" type="presParOf" srcId="{44AA0ED8-821A-494D-99DA-8FF265E750B0}" destId="{B9AC9C2E-804A-4B7F-9287-F1D17B9E3AFB}" srcOrd="1" destOrd="0" presId="urn:microsoft.com/office/officeart/2005/8/layout/venn2"/>
    <dgm:cxn modelId="{754DFA74-03C6-4FBD-849A-4E0951422C30}" type="presParOf" srcId="{5A61BAAC-BE35-4E00-A5EF-7062394FEEB2}" destId="{DB8BAE99-1017-480C-B389-1FD1A8E61510}" srcOrd="4" destOrd="0" presId="urn:microsoft.com/office/officeart/2005/8/layout/venn2"/>
    <dgm:cxn modelId="{22A76ECE-B1C0-46E1-9CE5-3013C59E242A}" type="presParOf" srcId="{DB8BAE99-1017-480C-B389-1FD1A8E61510}" destId="{92B0AA2A-EADE-4209-81AE-9B11634FC823}" srcOrd="0" destOrd="0" presId="urn:microsoft.com/office/officeart/2005/8/layout/venn2"/>
    <dgm:cxn modelId="{4824E1A4-6F3C-4B30-83ED-65E2A28358B8}" type="presParOf" srcId="{DB8BAE99-1017-480C-B389-1FD1A8E61510}" destId="{213B4522-4EA4-43E9-979F-3E5CB0F00C6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0FB213-FEC0-4EF6-BD55-92D161FA01D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353373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FB213-FEC0-4EF6-BD55-92D161FA01D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133957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FB213-FEC0-4EF6-BD55-92D161FA01D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09AA66-FAAE-4D77-906B-C537D4D6481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3278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80FB213-FEC0-4EF6-BD55-92D161FA01D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267394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80FB213-FEC0-4EF6-BD55-92D161FA01D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09AA66-FAAE-4D77-906B-C537D4D6481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8903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80FB213-FEC0-4EF6-BD55-92D161FA01D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354459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FB213-FEC0-4EF6-BD55-92D161FA01D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4000279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FB213-FEC0-4EF6-BD55-92D161FA01D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1753524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FB213-FEC0-4EF6-BD55-92D161FA01D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201400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FB213-FEC0-4EF6-BD55-92D161FA01D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135594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0FB213-FEC0-4EF6-BD55-92D161FA01D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396212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0FB213-FEC0-4EF6-BD55-92D161FA01D7}"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112989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0FB213-FEC0-4EF6-BD55-92D161FA01D7}"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281554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FB213-FEC0-4EF6-BD55-92D161FA01D7}"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112681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FB213-FEC0-4EF6-BD55-92D161FA01D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302732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FB213-FEC0-4EF6-BD55-92D161FA01D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09AA66-FAAE-4D77-906B-C537D4D64816}" type="slidenum">
              <a:rPr lang="en-US" smtClean="0"/>
              <a:t>‹#›</a:t>
            </a:fld>
            <a:endParaRPr lang="en-US"/>
          </a:p>
        </p:txBody>
      </p:sp>
    </p:spTree>
    <p:extLst>
      <p:ext uri="{BB962C8B-B14F-4D97-AF65-F5344CB8AC3E}">
        <p14:creationId xmlns:p14="http://schemas.microsoft.com/office/powerpoint/2010/main" val="127135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0FB213-FEC0-4EF6-BD55-92D161FA01D7}" type="datetimeFigureOut">
              <a:rPr lang="en-US" smtClean="0"/>
              <a:t>5/18/2020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09AA66-FAAE-4D77-906B-C537D4D64816}" type="slidenum">
              <a:rPr lang="en-US" smtClean="0"/>
              <a:t>‹#›</a:t>
            </a:fld>
            <a:endParaRPr lang="en-US"/>
          </a:p>
        </p:txBody>
      </p:sp>
    </p:spTree>
    <p:extLst>
      <p:ext uri="{BB962C8B-B14F-4D97-AF65-F5344CB8AC3E}">
        <p14:creationId xmlns:p14="http://schemas.microsoft.com/office/powerpoint/2010/main" val="80696147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83647" y="382137"/>
            <a:ext cx="7512818" cy="4154044"/>
          </a:xfrm>
          <a:prstGeom prst="rect">
            <a:avLst/>
          </a:prstGeom>
        </p:spPr>
      </p:pic>
      <p:sp>
        <p:nvSpPr>
          <p:cNvPr id="5" name="AutoShape 4" descr="Image result for financial services"/>
          <p:cNvSpPr>
            <a:spLocks noGrp="1" noChangeAspect="1" noChangeArrowheads="1"/>
          </p:cNvSpPr>
          <p:nvPr>
            <p:ph type="ctrTitle"/>
          </p:nvPr>
        </p:nvSpPr>
        <p:spPr bwMode="auto">
          <a:xfrm>
            <a:off x="5587572" y="5073568"/>
            <a:ext cx="6508893" cy="16515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algn="ctr"/>
            <a:r>
              <a:rPr lang="en-US" sz="1600" b="1" dirty="0" err="1">
                <a:solidFill>
                  <a:srgbClr val="FF0000"/>
                </a:solidFill>
                <a:latin typeface="Agency FB" panose="020B0503020202020204" pitchFamily="34" charset="0"/>
              </a:rPr>
              <a:t>Dr.S.BELLARMIN</a:t>
            </a:r>
            <a:r>
              <a:rPr lang="en-US" sz="1600" b="1" dirty="0">
                <a:solidFill>
                  <a:srgbClr val="FF0000"/>
                </a:solidFill>
                <a:latin typeface="Agency FB" panose="020B0503020202020204" pitchFamily="34" charset="0"/>
              </a:rPr>
              <a:t> DIANA</a:t>
            </a:r>
            <a:br>
              <a:rPr lang="en-US" sz="1600" b="1" dirty="0">
                <a:solidFill>
                  <a:srgbClr val="FF0000"/>
                </a:solidFill>
                <a:latin typeface="Agency FB" panose="020B0503020202020204" pitchFamily="34" charset="0"/>
              </a:rPr>
            </a:br>
            <a:r>
              <a:rPr lang="en-US" sz="1600" b="1" dirty="0">
                <a:solidFill>
                  <a:srgbClr val="FF0000"/>
                </a:solidFill>
                <a:latin typeface="Agency FB" panose="020B0503020202020204" pitchFamily="34" charset="0"/>
              </a:rPr>
              <a:t>ASSISTANT PROFESSOR</a:t>
            </a:r>
            <a:br>
              <a:rPr lang="en-US" sz="1600" b="1" dirty="0">
                <a:solidFill>
                  <a:srgbClr val="FF0000"/>
                </a:solidFill>
                <a:latin typeface="Agency FB" panose="020B0503020202020204" pitchFamily="34" charset="0"/>
              </a:rPr>
            </a:br>
            <a:r>
              <a:rPr lang="en-US" sz="1600" b="1" dirty="0">
                <a:solidFill>
                  <a:srgbClr val="FF0000"/>
                </a:solidFill>
                <a:latin typeface="Agency FB" panose="020B0503020202020204" pitchFamily="34" charset="0"/>
              </a:rPr>
              <a:t>PG &amp; RESEARCH DEPARTMENT OF MANAGEMENT STUDIES</a:t>
            </a:r>
            <a:br>
              <a:rPr lang="en-US" sz="1600" b="1" dirty="0">
                <a:solidFill>
                  <a:srgbClr val="FF0000"/>
                </a:solidFill>
                <a:latin typeface="Agency FB" panose="020B0503020202020204" pitchFamily="34" charset="0"/>
              </a:rPr>
            </a:br>
            <a:r>
              <a:rPr lang="en-US" sz="1600" b="1" dirty="0">
                <a:solidFill>
                  <a:srgbClr val="FF0000"/>
                </a:solidFill>
                <a:latin typeface="Agency FB" panose="020B0503020202020204" pitchFamily="34" charset="0"/>
              </a:rPr>
              <a:t>BON SECOURS COLLEGE FOR WOMEN, THANJAVUR.</a:t>
            </a:r>
            <a:br>
              <a:rPr lang="en-US" sz="1600" b="1" dirty="0">
                <a:solidFill>
                  <a:srgbClr val="FF0000"/>
                </a:solidFill>
                <a:latin typeface="Agency FB" panose="020B0503020202020204" pitchFamily="34" charset="0"/>
              </a:rPr>
            </a:br>
            <a:endParaRPr lang="en-US" sz="1600" b="1" dirty="0">
              <a:solidFill>
                <a:srgbClr val="FF0000"/>
              </a:solidFill>
              <a:latin typeface="Agency FB" panose="020B0503020202020204" pitchFamily="34" charset="0"/>
            </a:endParaRPr>
          </a:p>
        </p:txBody>
      </p:sp>
    </p:spTree>
    <p:extLst>
      <p:ext uri="{BB962C8B-B14F-4D97-AF65-F5344CB8AC3E}">
        <p14:creationId xmlns:p14="http://schemas.microsoft.com/office/powerpoint/2010/main" val="3791259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37507"/>
            <a:ext cx="8911687" cy="1280890"/>
          </a:xfrm>
        </p:spPr>
        <p:txBody>
          <a:bodyPr/>
          <a:lstStyle/>
          <a:p>
            <a:pPr algn="ctr"/>
            <a:r>
              <a:rPr lang="en-US" dirty="0" smtClean="0">
                <a:solidFill>
                  <a:srgbClr val="7030A0"/>
                </a:solidFill>
                <a:latin typeface="Garamond Premr Pro" panose="02020402060506020403" pitchFamily="18" charset="0"/>
              </a:rPr>
              <a:t>CLASSIFICATION OF FINANCIAL SERVICES</a:t>
            </a:r>
            <a:endParaRPr lang="en-US" dirty="0">
              <a:solidFill>
                <a:srgbClr val="7030A0"/>
              </a:solidFill>
              <a:latin typeface="Garamond Premr Pro" panose="020204020605060204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50308"/>
              </p:ext>
            </p:extLst>
          </p:nvPr>
        </p:nvGraphicFramePr>
        <p:xfrm>
          <a:off x="-980203" y="977952"/>
          <a:ext cx="8915400" cy="5670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101919302"/>
              </p:ext>
            </p:extLst>
          </p:nvPr>
        </p:nvGraphicFramePr>
        <p:xfrm>
          <a:off x="4816072" y="977952"/>
          <a:ext cx="8915400" cy="56706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95423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615" y="378240"/>
            <a:ext cx="8911687" cy="1280890"/>
          </a:xfrm>
        </p:spPr>
        <p:txBody>
          <a:bodyPr>
            <a:normAutofit/>
          </a:bodyPr>
          <a:lstStyle/>
          <a:p>
            <a:pPr algn="ctr"/>
            <a:r>
              <a:rPr lang="en-US" sz="3200" dirty="0" smtClean="0">
                <a:solidFill>
                  <a:srgbClr val="7030A0"/>
                </a:solidFill>
                <a:latin typeface="Garamond Premr Pro" panose="02020402060506020403" pitchFamily="18" charset="0"/>
              </a:rPr>
              <a:t>CHALLENGES FACING FINANCIAL SERVICES SECTOR</a:t>
            </a:r>
            <a:endParaRPr lang="en-US" sz="3200" dirty="0">
              <a:solidFill>
                <a:srgbClr val="7030A0"/>
              </a:solidFill>
              <a:latin typeface="Garamond Premr Pro" panose="020204020605060204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2861469"/>
              </p:ext>
            </p:extLst>
          </p:nvPr>
        </p:nvGraphicFramePr>
        <p:xfrm>
          <a:off x="2381910" y="1836552"/>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089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767" y="269269"/>
            <a:ext cx="8911687" cy="1280890"/>
          </a:xfrm>
        </p:spPr>
        <p:txBody>
          <a:bodyPr>
            <a:normAutofit/>
          </a:bodyPr>
          <a:lstStyle/>
          <a:p>
            <a:pPr algn="ctr"/>
            <a:r>
              <a:rPr lang="en-US" sz="4000" dirty="0" smtClean="0">
                <a:solidFill>
                  <a:srgbClr val="7030A0"/>
                </a:solidFill>
                <a:latin typeface="Garamond Premr Pro" panose="02020402060506020403" pitchFamily="18" charset="0"/>
              </a:rPr>
              <a:t>PRESENT SCENARIO</a:t>
            </a:r>
            <a:endParaRPr lang="en-US" sz="4000" dirty="0">
              <a:solidFill>
                <a:srgbClr val="7030A0"/>
              </a:solidFill>
              <a:latin typeface="Garamond Premr Pro" panose="020204020605060204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2515097"/>
              </p:ext>
            </p:extLst>
          </p:nvPr>
        </p:nvGraphicFramePr>
        <p:xfrm>
          <a:off x="460161" y="948941"/>
          <a:ext cx="8915400" cy="5268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33767" y="3398293"/>
            <a:ext cx="996287"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7"/>
          <a:stretch>
            <a:fillRect/>
          </a:stretch>
        </p:blipFill>
        <p:spPr>
          <a:xfrm>
            <a:off x="7670042" y="3016155"/>
            <a:ext cx="4521957" cy="3841845"/>
          </a:xfrm>
          <a:prstGeom prst="rect">
            <a:avLst/>
          </a:prstGeom>
        </p:spPr>
      </p:pic>
    </p:spTree>
    <p:extLst>
      <p:ext uri="{BB962C8B-B14F-4D97-AF65-F5344CB8AC3E}">
        <p14:creationId xmlns:p14="http://schemas.microsoft.com/office/powerpoint/2010/main" val="3479698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5756" y="1969827"/>
            <a:ext cx="8915400" cy="3777622"/>
          </a:xfrm>
        </p:spPr>
        <p:txBody>
          <a:bodyPr>
            <a:normAutofit/>
          </a:bodyPr>
          <a:lstStyle/>
          <a:p>
            <a:pPr marL="0" indent="0" algn="ctr">
              <a:buNone/>
            </a:pPr>
            <a:r>
              <a:rPr lang="en-US" sz="8000" b="1" dirty="0" smtClean="0">
                <a:solidFill>
                  <a:srgbClr val="C00000"/>
                </a:solidFill>
                <a:latin typeface="Brush Script MT" panose="03060802040406070304" pitchFamily="66" charset="0"/>
              </a:rPr>
              <a:t>THANK YOU </a:t>
            </a:r>
            <a:endParaRPr lang="en-US" sz="8000" b="1" dirty="0">
              <a:solidFill>
                <a:srgbClr val="C00000"/>
              </a:solidFill>
              <a:latin typeface="Brush Script MT" panose="03060802040406070304" pitchFamily="66" charset="0"/>
            </a:endParaRPr>
          </a:p>
        </p:txBody>
      </p:sp>
    </p:spTree>
    <p:extLst>
      <p:ext uri="{BB962C8B-B14F-4D97-AF65-F5344CB8AC3E}">
        <p14:creationId xmlns:p14="http://schemas.microsoft.com/office/powerpoint/2010/main" val="260386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34567" y="2702257"/>
            <a:ext cx="3457434" cy="4155743"/>
          </a:xfrm>
          <a:prstGeom prst="rect">
            <a:avLst/>
          </a:prstGeom>
        </p:spPr>
      </p:pic>
      <p:sp>
        <p:nvSpPr>
          <p:cNvPr id="2" name="Title 1"/>
          <p:cNvSpPr>
            <a:spLocks noGrp="1"/>
          </p:cNvSpPr>
          <p:nvPr>
            <p:ph type="title"/>
          </p:nvPr>
        </p:nvSpPr>
        <p:spPr>
          <a:xfrm>
            <a:off x="1037369" y="415447"/>
            <a:ext cx="8911687" cy="1280890"/>
          </a:xfrm>
        </p:spPr>
        <p:txBody>
          <a:bodyPr/>
          <a:lstStyle/>
          <a:p>
            <a:pPr algn="ctr"/>
            <a:r>
              <a:rPr lang="en-US" b="1" dirty="0" smtClean="0">
                <a:solidFill>
                  <a:schemeClr val="accent6">
                    <a:lumMod val="75000"/>
                  </a:schemeClr>
                </a:solidFill>
                <a:latin typeface="Garamond Premr Pro" panose="02020402060506020403" pitchFamily="18" charset="0"/>
              </a:rPr>
              <a:t>FINANCIAL SYSTEM – AN  INTRODUCTION</a:t>
            </a:r>
            <a:endParaRPr lang="en-US" b="1" dirty="0">
              <a:solidFill>
                <a:schemeClr val="accent6">
                  <a:lumMod val="75000"/>
                </a:schemeClr>
              </a:solidFill>
              <a:latin typeface="Garamond Premr Pro" panose="02020402060506020403" pitchFamily="18" charset="0"/>
            </a:endParaRPr>
          </a:p>
        </p:txBody>
      </p:sp>
      <p:sp>
        <p:nvSpPr>
          <p:cNvPr id="3" name="Content Placeholder 2"/>
          <p:cNvSpPr>
            <a:spLocks noGrp="1"/>
          </p:cNvSpPr>
          <p:nvPr>
            <p:ph idx="1"/>
          </p:nvPr>
        </p:nvSpPr>
        <p:spPr>
          <a:xfrm>
            <a:off x="1787857" y="4121623"/>
            <a:ext cx="6728346" cy="186974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just">
              <a:lnSpc>
                <a:spcPct val="150000"/>
              </a:lnSpc>
              <a:buFont typeface="Wingdings" panose="05000000000000000000" pitchFamily="2" charset="2"/>
              <a:buChar char="v"/>
            </a:pPr>
            <a:r>
              <a:rPr lang="en-US" sz="2000" dirty="0" smtClean="0">
                <a:solidFill>
                  <a:srgbClr val="C00000"/>
                </a:solidFill>
                <a:latin typeface="Perpetua" panose="02020502060401020303" pitchFamily="18" charset="0"/>
              </a:rPr>
              <a:t>A </a:t>
            </a:r>
            <a:r>
              <a:rPr lang="en-US" sz="2000" dirty="0">
                <a:solidFill>
                  <a:srgbClr val="C00000"/>
                </a:solidFill>
                <a:latin typeface="Perpetua" panose="02020502060401020303" pitchFamily="18" charset="0"/>
              </a:rPr>
              <a:t>financial system functions as an intermediary between savers and investors. It facilitates the flow of funds from the areas of surplus to the areas of deficit. It is concerned about the money, credit and finance</a:t>
            </a:r>
            <a:r>
              <a:rPr lang="en-US" sz="2400" dirty="0">
                <a:solidFill>
                  <a:srgbClr val="C00000"/>
                </a:solidFill>
              </a:rPr>
              <a:t>. </a:t>
            </a:r>
            <a:endParaRPr lang="en-US" sz="2400" dirty="0">
              <a:solidFill>
                <a:srgbClr val="C00000"/>
              </a:solidFill>
              <a:latin typeface="Perpetua" panose="02020502060401020303" pitchFamily="18" charset="0"/>
            </a:endParaRPr>
          </a:p>
        </p:txBody>
      </p:sp>
      <p:pic>
        <p:nvPicPr>
          <p:cNvPr id="7" name="Picture 6"/>
          <p:cNvPicPr>
            <a:picLocks noChangeAspect="1"/>
          </p:cNvPicPr>
          <p:nvPr/>
        </p:nvPicPr>
        <p:blipFill>
          <a:blip r:embed="rId3"/>
          <a:stretch>
            <a:fillRect/>
          </a:stretch>
        </p:blipFill>
        <p:spPr>
          <a:xfrm>
            <a:off x="8734566" y="0"/>
            <a:ext cx="3457434" cy="2702255"/>
          </a:xfrm>
          <a:prstGeom prst="rect">
            <a:avLst/>
          </a:prstGeom>
        </p:spPr>
      </p:pic>
      <p:sp>
        <p:nvSpPr>
          <p:cNvPr id="8" name="TextBox 7"/>
          <p:cNvSpPr txBox="1"/>
          <p:nvPr/>
        </p:nvSpPr>
        <p:spPr>
          <a:xfrm>
            <a:off x="1037369" y="1696337"/>
            <a:ext cx="184731" cy="369332"/>
          </a:xfrm>
          <a:prstGeom prst="rect">
            <a:avLst/>
          </a:prstGeom>
          <a:noFill/>
        </p:spPr>
        <p:txBody>
          <a:bodyPr wrap="none" rtlCol="0">
            <a:spAutoFit/>
          </a:bodyPr>
          <a:lstStyle/>
          <a:p>
            <a:endParaRPr lang="en-US" dirty="0"/>
          </a:p>
        </p:txBody>
      </p:sp>
      <p:sp>
        <p:nvSpPr>
          <p:cNvPr id="9" name="TextBox 8"/>
          <p:cNvSpPr txBox="1"/>
          <p:nvPr/>
        </p:nvSpPr>
        <p:spPr>
          <a:xfrm>
            <a:off x="1787857" y="1696337"/>
            <a:ext cx="6728346"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gn="just">
              <a:lnSpc>
                <a:spcPct val="150000"/>
              </a:lnSpc>
              <a:buFont typeface="Wingdings" panose="05000000000000000000" pitchFamily="2" charset="2"/>
              <a:buChar char="v"/>
            </a:pPr>
            <a:r>
              <a:rPr lang="en-US" dirty="0" smtClean="0">
                <a:solidFill>
                  <a:srgbClr val="C00000"/>
                </a:solidFill>
                <a:latin typeface="Perpetua" panose="02020502060401020303" pitchFamily="18" charset="0"/>
              </a:rPr>
              <a:t>Financial system comprises of set of subsystems of financial institutions, financial markets, financial instruments and services which helps in the formation of capital. It provides a mechanism by which savings are transformed to investment.</a:t>
            </a:r>
            <a:endParaRPr lang="en-US" dirty="0">
              <a:solidFill>
                <a:srgbClr val="C00000"/>
              </a:solidFill>
              <a:latin typeface="Perpetua" panose="02020502060401020303" pitchFamily="18" charset="0"/>
            </a:endParaRPr>
          </a:p>
        </p:txBody>
      </p:sp>
    </p:spTree>
    <p:extLst>
      <p:ext uri="{BB962C8B-B14F-4D97-AF65-F5344CB8AC3E}">
        <p14:creationId xmlns:p14="http://schemas.microsoft.com/office/powerpoint/2010/main" val="82552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079" y="146216"/>
            <a:ext cx="9375561" cy="1280890"/>
          </a:xfrm>
        </p:spPr>
        <p:txBody>
          <a:bodyPr/>
          <a:lstStyle/>
          <a:p>
            <a:pPr algn="ctr"/>
            <a:r>
              <a:rPr lang="en-US" b="1" dirty="0">
                <a:solidFill>
                  <a:schemeClr val="accent6">
                    <a:lumMod val="75000"/>
                  </a:schemeClr>
                </a:solidFill>
                <a:latin typeface="Garamond Premr Pro" panose="02020402060506020403" pitchFamily="18" charset="0"/>
              </a:rPr>
              <a:t>FINANCIAL SYSTEM – AN  INTRODUCTION</a:t>
            </a:r>
            <a:endParaRPr lang="en-US" dirty="0">
              <a:solidFill>
                <a:schemeClr val="accent6">
                  <a:lumMod val="75000"/>
                </a:schemeClr>
              </a:solidFill>
            </a:endParaRPr>
          </a:p>
        </p:txBody>
      </p:sp>
      <p:pic>
        <p:nvPicPr>
          <p:cNvPr id="7" name="Content Placeholder 6"/>
          <p:cNvPicPr>
            <a:picLocks noGrp="1" noChangeAspect="1"/>
          </p:cNvPicPr>
          <p:nvPr>
            <p:ph idx="1"/>
          </p:nvPr>
        </p:nvPicPr>
        <p:blipFill>
          <a:blip r:embed="rId2">
            <a:duotone>
              <a:schemeClr val="accent5">
                <a:shade val="45000"/>
                <a:satMod val="135000"/>
              </a:schemeClr>
              <a:prstClr val="white"/>
            </a:duotone>
          </a:blip>
          <a:stretch>
            <a:fillRect/>
          </a:stretch>
        </p:blipFill>
        <p:spPr>
          <a:xfrm rot="16200000">
            <a:off x="1919873" y="1535828"/>
            <a:ext cx="2132963" cy="2804551"/>
          </a:xfrm>
          <a:prstGeom prst="rect">
            <a:avLst/>
          </a:prstGeom>
        </p:spPr>
      </p:pic>
      <p:sp>
        <p:nvSpPr>
          <p:cNvPr id="4" name="Rectangle 3"/>
          <p:cNvSpPr/>
          <p:nvPr/>
        </p:nvSpPr>
        <p:spPr>
          <a:xfrm>
            <a:off x="4093028" y="1324823"/>
            <a:ext cx="3156857" cy="41365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Direct Finance</a:t>
            </a:r>
            <a:endParaRPr lang="en-US" dirty="0"/>
          </a:p>
        </p:txBody>
      </p:sp>
      <p:sp>
        <p:nvSpPr>
          <p:cNvPr id="5" name="Oval 4"/>
          <p:cNvSpPr/>
          <p:nvPr/>
        </p:nvSpPr>
        <p:spPr>
          <a:xfrm>
            <a:off x="4780704" y="1792695"/>
            <a:ext cx="1578429" cy="12409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Bent Arrow 5"/>
          <p:cNvSpPr/>
          <p:nvPr/>
        </p:nvSpPr>
        <p:spPr>
          <a:xfrm rot="5400000">
            <a:off x="7305028" y="1317800"/>
            <a:ext cx="1924272" cy="3031914"/>
          </a:xfrm>
          <a:prstGeom prst="ben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8" name="Down Arrow 7"/>
          <p:cNvSpPr/>
          <p:nvPr/>
        </p:nvSpPr>
        <p:spPr>
          <a:xfrm>
            <a:off x="5254232" y="3120979"/>
            <a:ext cx="696685" cy="1349828"/>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9" name="Oval 8"/>
          <p:cNvSpPr/>
          <p:nvPr/>
        </p:nvSpPr>
        <p:spPr>
          <a:xfrm>
            <a:off x="4780704" y="4554755"/>
            <a:ext cx="1665310" cy="16065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Financial</a:t>
            </a:r>
          </a:p>
          <a:p>
            <a:pPr algn="ctr"/>
            <a:r>
              <a:rPr lang="en-US" dirty="0" smtClean="0"/>
              <a:t>Markets</a:t>
            </a:r>
            <a:endParaRPr lang="en-US" dirty="0"/>
          </a:p>
        </p:txBody>
      </p:sp>
      <p:sp>
        <p:nvSpPr>
          <p:cNvPr id="10" name="Rectangle 9"/>
          <p:cNvSpPr/>
          <p:nvPr/>
        </p:nvSpPr>
        <p:spPr>
          <a:xfrm>
            <a:off x="4343399" y="6161315"/>
            <a:ext cx="2656114" cy="41365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Direct Finance</a:t>
            </a:r>
            <a:endParaRPr lang="en-US" dirty="0"/>
          </a:p>
        </p:txBody>
      </p:sp>
      <p:sp>
        <p:nvSpPr>
          <p:cNvPr id="11" name="Right Arrow 10"/>
          <p:cNvSpPr/>
          <p:nvPr/>
        </p:nvSpPr>
        <p:spPr>
          <a:xfrm>
            <a:off x="3126076" y="4943064"/>
            <a:ext cx="1654628" cy="63137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Right Arrow 11"/>
          <p:cNvSpPr/>
          <p:nvPr/>
        </p:nvSpPr>
        <p:spPr>
          <a:xfrm>
            <a:off x="6601648" y="4769367"/>
            <a:ext cx="1665516" cy="732339"/>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 name="Rectangle 12"/>
          <p:cNvSpPr/>
          <p:nvPr/>
        </p:nvSpPr>
        <p:spPr>
          <a:xfrm>
            <a:off x="385807" y="4275091"/>
            <a:ext cx="2396544" cy="22998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rgbClr val="FFFF00"/>
                </a:solidFill>
              </a:rPr>
              <a:t>Lender – Saver</a:t>
            </a:r>
          </a:p>
          <a:p>
            <a:pPr marL="342900" indent="-342900" algn="ctr">
              <a:buFont typeface="Arial" panose="020B0604020202020204" pitchFamily="34" charset="0"/>
              <a:buChar char="•"/>
            </a:pPr>
            <a:r>
              <a:rPr lang="en-US" dirty="0" smtClean="0"/>
              <a:t>Households</a:t>
            </a:r>
          </a:p>
          <a:p>
            <a:pPr marL="342900" indent="-342900" algn="ctr">
              <a:buFont typeface="Arial" panose="020B0604020202020204" pitchFamily="34" charset="0"/>
              <a:buChar char="•"/>
            </a:pPr>
            <a:r>
              <a:rPr lang="en-US" dirty="0" smtClean="0"/>
              <a:t>Business firms</a:t>
            </a:r>
          </a:p>
          <a:p>
            <a:pPr marL="342900" indent="-342900" algn="ctr">
              <a:buFont typeface="Arial" panose="020B0604020202020204" pitchFamily="34" charset="0"/>
              <a:buChar char="•"/>
            </a:pPr>
            <a:r>
              <a:rPr lang="en-US" dirty="0" smtClean="0"/>
              <a:t>Government</a:t>
            </a:r>
          </a:p>
          <a:p>
            <a:pPr marL="342900" indent="-342900" algn="ctr">
              <a:buFont typeface="Arial" panose="020B0604020202020204" pitchFamily="34" charset="0"/>
              <a:buChar char="•"/>
            </a:pPr>
            <a:r>
              <a:rPr lang="en-US" dirty="0" smtClean="0"/>
              <a:t>Foreigners</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14" name="Rectangle 13"/>
          <p:cNvSpPr/>
          <p:nvPr/>
        </p:nvSpPr>
        <p:spPr>
          <a:xfrm>
            <a:off x="8422798" y="4125202"/>
            <a:ext cx="2699657" cy="2449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FFFF00"/>
                </a:solidFill>
              </a:rPr>
              <a:t>Borrower- Spender</a:t>
            </a:r>
          </a:p>
          <a:p>
            <a:pPr marL="285750" indent="-285750" algn="ctr">
              <a:buFont typeface="Arial" panose="020B0604020202020204" pitchFamily="34" charset="0"/>
              <a:buChar char="•"/>
            </a:pPr>
            <a:r>
              <a:rPr lang="en-US" dirty="0" smtClean="0"/>
              <a:t>Business firms</a:t>
            </a:r>
          </a:p>
          <a:p>
            <a:pPr marL="285750" indent="-285750" algn="ctr">
              <a:buFont typeface="Arial" panose="020B0604020202020204" pitchFamily="34" charset="0"/>
              <a:buChar char="•"/>
            </a:pPr>
            <a:r>
              <a:rPr lang="en-US" dirty="0" smtClean="0"/>
              <a:t>Government</a:t>
            </a:r>
          </a:p>
          <a:p>
            <a:pPr marL="285750" indent="-285750" algn="ctr">
              <a:buFont typeface="Arial" panose="020B0604020202020204" pitchFamily="34" charset="0"/>
              <a:buChar char="•"/>
            </a:pPr>
            <a:r>
              <a:rPr lang="en-US" dirty="0" smtClean="0"/>
              <a:t>Households</a:t>
            </a:r>
          </a:p>
          <a:p>
            <a:pPr marL="285750" indent="-285750" algn="ctr">
              <a:buFont typeface="Arial" panose="020B0604020202020204" pitchFamily="34" charset="0"/>
              <a:buChar char="•"/>
            </a:pPr>
            <a:r>
              <a:rPr lang="en-US" dirty="0" smtClean="0"/>
              <a:t>Foreigners</a:t>
            </a:r>
            <a:endParaRPr lang="en-US" dirty="0"/>
          </a:p>
        </p:txBody>
      </p:sp>
      <p:sp>
        <p:nvSpPr>
          <p:cNvPr id="15" name="Rectangle 14"/>
          <p:cNvSpPr/>
          <p:nvPr/>
        </p:nvSpPr>
        <p:spPr>
          <a:xfrm>
            <a:off x="7445829" y="1871621"/>
            <a:ext cx="976969" cy="43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FUND</a:t>
            </a:r>
            <a:endParaRPr lang="en-US" dirty="0"/>
          </a:p>
        </p:txBody>
      </p:sp>
      <p:sp>
        <p:nvSpPr>
          <p:cNvPr id="16" name="Rectangle 15"/>
          <p:cNvSpPr/>
          <p:nvPr/>
        </p:nvSpPr>
        <p:spPr>
          <a:xfrm>
            <a:off x="2149107" y="2089696"/>
            <a:ext cx="976969" cy="43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FUND</a:t>
            </a:r>
            <a:endParaRPr lang="en-US" dirty="0"/>
          </a:p>
        </p:txBody>
      </p:sp>
      <p:sp>
        <p:nvSpPr>
          <p:cNvPr id="17" name="Rectangle 16"/>
          <p:cNvSpPr/>
          <p:nvPr/>
        </p:nvSpPr>
        <p:spPr>
          <a:xfrm rot="5400000">
            <a:off x="5201477" y="3475657"/>
            <a:ext cx="846185" cy="385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FUND</a:t>
            </a:r>
            <a:endParaRPr lang="en-US" dirty="0"/>
          </a:p>
        </p:txBody>
      </p:sp>
      <p:sp>
        <p:nvSpPr>
          <p:cNvPr id="18" name="Rectangle 17"/>
          <p:cNvSpPr/>
          <p:nvPr/>
        </p:nvSpPr>
        <p:spPr>
          <a:xfrm>
            <a:off x="6805449" y="4917461"/>
            <a:ext cx="976969" cy="43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FUND</a:t>
            </a:r>
            <a:endParaRPr lang="en-US" dirty="0"/>
          </a:p>
        </p:txBody>
      </p:sp>
      <p:sp>
        <p:nvSpPr>
          <p:cNvPr id="19" name="Rectangle 18"/>
          <p:cNvSpPr/>
          <p:nvPr/>
        </p:nvSpPr>
        <p:spPr>
          <a:xfrm>
            <a:off x="3393068" y="5040675"/>
            <a:ext cx="976969" cy="43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FUND</a:t>
            </a:r>
            <a:endParaRPr lang="en-US" dirty="0"/>
          </a:p>
        </p:txBody>
      </p:sp>
    </p:spTree>
    <p:extLst>
      <p:ext uri="{BB962C8B-B14F-4D97-AF65-F5344CB8AC3E}">
        <p14:creationId xmlns:p14="http://schemas.microsoft.com/office/powerpoint/2010/main" val="715191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7664214" y="0"/>
            <a:ext cx="4527786" cy="6857999"/>
          </a:xfrm>
          <a:prstGeom prst="rect">
            <a:avLst/>
          </a:prstGeom>
        </p:spPr>
      </p:pic>
      <p:pic>
        <p:nvPicPr>
          <p:cNvPr id="5" name="Picture 4"/>
          <p:cNvPicPr>
            <a:picLocks noChangeAspect="1"/>
          </p:cNvPicPr>
          <p:nvPr/>
        </p:nvPicPr>
        <p:blipFill>
          <a:blip r:embed="rId3"/>
          <a:stretch>
            <a:fillRect/>
          </a:stretch>
        </p:blipFill>
        <p:spPr>
          <a:xfrm>
            <a:off x="1215361" y="0"/>
            <a:ext cx="7300842" cy="6858000"/>
          </a:xfrm>
          <a:prstGeom prst="rect">
            <a:avLst/>
          </a:prstGeom>
        </p:spPr>
      </p:pic>
    </p:spTree>
    <p:extLst>
      <p:ext uri="{BB962C8B-B14F-4D97-AF65-F5344CB8AC3E}">
        <p14:creationId xmlns:p14="http://schemas.microsoft.com/office/powerpoint/2010/main" val="1091636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929" y="352272"/>
            <a:ext cx="8911687" cy="1280890"/>
          </a:xfrm>
        </p:spPr>
        <p:txBody>
          <a:bodyPr>
            <a:normAutofit/>
          </a:bodyPr>
          <a:lstStyle/>
          <a:p>
            <a:pPr algn="ctr"/>
            <a:r>
              <a:rPr lang="en-US" sz="4000" b="1" dirty="0" smtClean="0">
                <a:solidFill>
                  <a:schemeClr val="accent6">
                    <a:lumMod val="75000"/>
                  </a:schemeClr>
                </a:solidFill>
                <a:latin typeface="Garamond Premr Pro" panose="02020402060506020403" pitchFamily="18" charset="0"/>
              </a:rPr>
              <a:t>FINANCIAL SERVICES</a:t>
            </a:r>
            <a:endParaRPr lang="en-US" sz="4000" b="1" dirty="0">
              <a:solidFill>
                <a:schemeClr val="accent6">
                  <a:lumMod val="75000"/>
                </a:schemeClr>
              </a:solidFill>
              <a:latin typeface="Garamond Premr Pro" panose="02020402060506020403" pitchFamily="18" charset="0"/>
            </a:endParaRPr>
          </a:p>
        </p:txBody>
      </p:sp>
      <p:sp>
        <p:nvSpPr>
          <p:cNvPr id="4" name="TextBox 3"/>
          <p:cNvSpPr txBox="1"/>
          <p:nvPr/>
        </p:nvSpPr>
        <p:spPr>
          <a:xfrm>
            <a:off x="1400050" y="1747876"/>
            <a:ext cx="7792872" cy="369332"/>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solidFill>
                  <a:srgbClr val="C00000"/>
                </a:solidFill>
                <a:latin typeface="Garamond Premr Pro" panose="02020402060506020403" pitchFamily="18" charset="0"/>
              </a:rPr>
              <a:t>Financial services refer to services provided by the finance industry</a:t>
            </a:r>
            <a:endParaRPr lang="en-US" dirty="0"/>
          </a:p>
        </p:txBody>
      </p:sp>
      <p:sp>
        <p:nvSpPr>
          <p:cNvPr id="5" name="Bent Arrow 4"/>
          <p:cNvSpPr/>
          <p:nvPr/>
        </p:nvSpPr>
        <p:spPr>
          <a:xfrm>
            <a:off x="792804" y="1862530"/>
            <a:ext cx="532263" cy="197598"/>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367904" y="2347869"/>
            <a:ext cx="7792872" cy="888000"/>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dirty="0" smtClean="0">
                <a:solidFill>
                  <a:srgbClr val="C00000"/>
                </a:solidFill>
                <a:latin typeface="Garamond Premr Pro" panose="02020402060506020403" pitchFamily="18" charset="0"/>
              </a:rPr>
              <a:t>It may be defined as the products and services offered by financial institutions for the facilitation of various financial transactions and other related activities</a:t>
            </a:r>
            <a:endParaRPr lang="en-US" dirty="0"/>
          </a:p>
        </p:txBody>
      </p:sp>
      <p:sp>
        <p:nvSpPr>
          <p:cNvPr id="7" name="Bent Arrow 6"/>
          <p:cNvSpPr/>
          <p:nvPr/>
        </p:nvSpPr>
        <p:spPr>
          <a:xfrm>
            <a:off x="787213" y="2693070"/>
            <a:ext cx="532263" cy="197598"/>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a:off x="787213" y="4194017"/>
            <a:ext cx="532263" cy="197598"/>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400050" y="3466531"/>
            <a:ext cx="7728580" cy="2585323"/>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dirty="0" smtClean="0">
                <a:solidFill>
                  <a:srgbClr val="C00000"/>
                </a:solidFill>
                <a:latin typeface="Garamond Premr Pro" panose="02020402060506020403" pitchFamily="18" charset="0"/>
              </a:rPr>
              <a:t>It can also be called financial intermediation. Financial intermediation is a process by which funds are mobilized from a large number of savers and make them available to all those who are in need of it and particularly to corporate customers. There are various institutions which render financial services. Some of the institutions are banks, investment companies, accounting firms, financial institutions, merchant banks, leasing companies, venture capital companies, factoring companies, mutual funds etc.</a:t>
            </a:r>
            <a:endParaRPr lang="en-US" dirty="0">
              <a:solidFill>
                <a:srgbClr val="C00000"/>
              </a:solidFill>
              <a:latin typeface="Garamond Premr Pro" panose="02020402060506020403" pitchFamily="18" charset="0"/>
            </a:endParaRPr>
          </a:p>
        </p:txBody>
      </p:sp>
      <p:pic>
        <p:nvPicPr>
          <p:cNvPr id="11" name="Picture 10"/>
          <p:cNvPicPr>
            <a:picLocks noChangeAspect="1"/>
          </p:cNvPicPr>
          <p:nvPr/>
        </p:nvPicPr>
        <p:blipFill>
          <a:blip r:embed="rId2"/>
          <a:stretch>
            <a:fillRect/>
          </a:stretch>
        </p:blipFill>
        <p:spPr>
          <a:xfrm>
            <a:off x="9128630" y="0"/>
            <a:ext cx="3028950" cy="6858000"/>
          </a:xfrm>
          <a:prstGeom prst="rect">
            <a:avLst/>
          </a:prstGeom>
        </p:spPr>
      </p:pic>
    </p:spTree>
    <p:extLst>
      <p:ext uri="{BB962C8B-B14F-4D97-AF65-F5344CB8AC3E}">
        <p14:creationId xmlns:p14="http://schemas.microsoft.com/office/powerpoint/2010/main" val="2469094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152" y="0"/>
            <a:ext cx="8911687" cy="1280890"/>
          </a:xfrm>
        </p:spPr>
        <p:txBody>
          <a:bodyPr>
            <a:normAutofit fontScale="90000"/>
          </a:bodyPr>
          <a:lstStyle/>
          <a:p>
            <a:r>
              <a:rPr lang="en-US" b="1" dirty="0" smtClean="0">
                <a:solidFill>
                  <a:schemeClr val="accent5">
                    <a:lumMod val="50000"/>
                  </a:schemeClr>
                </a:solidFill>
                <a:latin typeface="Garamond Premr Pro" panose="02020402060506020403" pitchFamily="18" charset="0"/>
              </a:rPr>
              <a:t/>
            </a:r>
            <a:br>
              <a:rPr lang="en-US" b="1" dirty="0" smtClean="0">
                <a:solidFill>
                  <a:schemeClr val="accent5">
                    <a:lumMod val="50000"/>
                  </a:schemeClr>
                </a:solidFill>
                <a:latin typeface="Garamond Premr Pro" panose="02020402060506020403" pitchFamily="18" charset="0"/>
              </a:rPr>
            </a:br>
            <a:r>
              <a:rPr lang="en-US" b="1" dirty="0" smtClean="0">
                <a:solidFill>
                  <a:schemeClr val="accent5">
                    <a:lumMod val="50000"/>
                  </a:schemeClr>
                </a:solidFill>
                <a:latin typeface="Garamond Premr Pro" panose="02020402060506020403" pitchFamily="18" charset="0"/>
              </a:rPr>
              <a:t>FUNCTIONS OF FINANCIAL SERVICES</a:t>
            </a:r>
            <a:r>
              <a:rPr lang="en-US" dirty="0"/>
              <a:t/>
            </a:r>
            <a:br>
              <a:rPr lang="en-US" dirty="0"/>
            </a:br>
            <a:r>
              <a:rPr lang="en-US" dirty="0"/>
              <a:t> </a:t>
            </a:r>
            <a:br>
              <a:rPr lang="en-US" dirty="0"/>
            </a:br>
            <a:endParaRPr lang="en-US" dirty="0"/>
          </a:p>
        </p:txBody>
      </p:sp>
      <p:graphicFrame>
        <p:nvGraphicFramePr>
          <p:cNvPr id="6" name="Diagram 5"/>
          <p:cNvGraphicFramePr/>
          <p:nvPr>
            <p:extLst>
              <p:ext uri="{D42A27DB-BD31-4B8C-83A1-F6EECF244321}">
                <p14:modId xmlns:p14="http://schemas.microsoft.com/office/powerpoint/2010/main" val="1154948480"/>
              </p:ext>
            </p:extLst>
          </p:nvPr>
        </p:nvGraphicFramePr>
        <p:xfrm>
          <a:off x="1164609" y="2108336"/>
          <a:ext cx="6096000" cy="4552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p:cNvPicPr>
            <a:picLocks noGrp="1" noChangeAspect="1"/>
          </p:cNvPicPr>
          <p:nvPr>
            <p:ph idx="1"/>
          </p:nvPr>
        </p:nvPicPr>
        <p:blipFill>
          <a:blip r:embed="rId7"/>
          <a:stretch>
            <a:fillRect/>
          </a:stretch>
        </p:blipFill>
        <p:spPr>
          <a:xfrm>
            <a:off x="8317363" y="2142698"/>
            <a:ext cx="3679019" cy="3998794"/>
          </a:xfrm>
          <a:prstGeom prst="rect">
            <a:avLst/>
          </a:prstGeom>
        </p:spPr>
      </p:pic>
    </p:spTree>
    <p:extLst>
      <p:ext uri="{BB962C8B-B14F-4D97-AF65-F5344CB8AC3E}">
        <p14:creationId xmlns:p14="http://schemas.microsoft.com/office/powerpoint/2010/main" val="2584565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05746"/>
            <a:ext cx="8911687" cy="1280890"/>
          </a:xfrm>
        </p:spPr>
        <p:txBody>
          <a:bodyPr/>
          <a:lstStyle/>
          <a:p>
            <a:pPr algn="ctr"/>
            <a:r>
              <a:rPr lang="en-US" b="1" dirty="0" smtClean="0">
                <a:solidFill>
                  <a:schemeClr val="accent5">
                    <a:lumMod val="50000"/>
                  </a:schemeClr>
                </a:solidFill>
                <a:latin typeface="Garamond Premr Pro" panose="02020402060506020403" pitchFamily="18" charset="0"/>
              </a:rPr>
              <a:t>NATURE OF FINANCIAL SERVICES</a:t>
            </a:r>
            <a:endParaRPr lang="en-US" dirty="0">
              <a:solidFill>
                <a:schemeClr val="accent5">
                  <a:lumMod val="50000"/>
                </a:schemeClr>
              </a:solidFill>
              <a:latin typeface="Garamond Premr Pro" panose="020204020605060204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1759789"/>
              </p:ext>
            </p:extLst>
          </p:nvPr>
        </p:nvGraphicFramePr>
        <p:xfrm>
          <a:off x="924185" y="1282890"/>
          <a:ext cx="8915400" cy="5322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8820363" y="2975212"/>
            <a:ext cx="3371637" cy="3882788"/>
          </a:xfrm>
          <a:prstGeom prst="rect">
            <a:avLst/>
          </a:prstGeom>
        </p:spPr>
      </p:pic>
    </p:spTree>
    <p:extLst>
      <p:ext uri="{BB962C8B-B14F-4D97-AF65-F5344CB8AC3E}">
        <p14:creationId xmlns:p14="http://schemas.microsoft.com/office/powerpoint/2010/main" val="604740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7030A0"/>
                </a:solidFill>
                <a:latin typeface="Garamond Premr Pro" panose="02020402060506020403" pitchFamily="18" charset="0"/>
              </a:rPr>
              <a:t>IMPORTANCE OF FINANCIAL SERVICES</a:t>
            </a:r>
            <a:r>
              <a:rPr lang="en-US" dirty="0" smtClean="0">
                <a:solidFill>
                  <a:srgbClr val="7030A0"/>
                </a:solidFill>
                <a:latin typeface="Garamond Premr Pro" panose="02020402060506020403" pitchFamily="18" charset="0"/>
              </a:rPr>
              <a:t/>
            </a:r>
            <a:br>
              <a:rPr lang="en-US" dirty="0" smtClean="0">
                <a:solidFill>
                  <a:srgbClr val="7030A0"/>
                </a:solidFill>
                <a:latin typeface="Garamond Premr Pro" panose="02020402060506020403" pitchFamily="18" charset="0"/>
              </a:rPr>
            </a:br>
            <a:r>
              <a:rPr lang="en-US" dirty="0" smtClean="0">
                <a:solidFill>
                  <a:srgbClr val="7030A0"/>
                </a:solidFill>
                <a:latin typeface="Garamond Premr Pro" panose="02020402060506020403" pitchFamily="18" charset="0"/>
              </a:rPr>
              <a:t> </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7040707"/>
              </p:ext>
            </p:extLst>
          </p:nvPr>
        </p:nvGraphicFramePr>
        <p:xfrm>
          <a:off x="1292674" y="1378424"/>
          <a:ext cx="8915400" cy="5213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p:cNvPicPr>
            <a:picLocks noChangeAspect="1"/>
          </p:cNvPicPr>
          <p:nvPr/>
        </p:nvPicPr>
        <p:blipFill>
          <a:blip r:embed="rId7"/>
          <a:stretch>
            <a:fillRect/>
          </a:stretch>
        </p:blipFill>
        <p:spPr>
          <a:xfrm>
            <a:off x="8509697" y="2858677"/>
            <a:ext cx="3682303" cy="3999323"/>
          </a:xfrm>
          <a:prstGeom prst="rect">
            <a:avLst/>
          </a:prstGeom>
        </p:spPr>
      </p:pic>
    </p:spTree>
    <p:extLst>
      <p:ext uri="{BB962C8B-B14F-4D97-AF65-F5344CB8AC3E}">
        <p14:creationId xmlns:p14="http://schemas.microsoft.com/office/powerpoint/2010/main" val="188736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026" y="201030"/>
            <a:ext cx="8911687" cy="1280890"/>
          </a:xfrm>
        </p:spPr>
        <p:txBody>
          <a:bodyPr/>
          <a:lstStyle/>
          <a:p>
            <a:pPr algn="ctr"/>
            <a:r>
              <a:rPr lang="en-US" dirty="0" smtClean="0">
                <a:solidFill>
                  <a:srgbClr val="7030A0"/>
                </a:solidFill>
                <a:latin typeface="Garamond Premr Pro" panose="02020402060506020403" pitchFamily="18" charset="0"/>
              </a:rPr>
              <a:t>CONSTITUENTS OF FINANCIAL SERVICES</a:t>
            </a:r>
            <a:endParaRPr lang="en-US" dirty="0">
              <a:solidFill>
                <a:srgbClr val="7030A0"/>
              </a:solidFill>
              <a:latin typeface="Garamond Premr Pro" panose="020204020605060204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7867032"/>
              </p:ext>
            </p:extLst>
          </p:nvPr>
        </p:nvGraphicFramePr>
        <p:xfrm>
          <a:off x="471149" y="1345442"/>
          <a:ext cx="9368436" cy="501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253342" y="3862317"/>
            <a:ext cx="3938658" cy="2995684"/>
          </a:xfrm>
          <a:prstGeom prst="rect">
            <a:avLst/>
          </a:prstGeom>
        </p:spPr>
      </p:pic>
    </p:spTree>
    <p:extLst>
      <p:ext uri="{BB962C8B-B14F-4D97-AF65-F5344CB8AC3E}">
        <p14:creationId xmlns:p14="http://schemas.microsoft.com/office/powerpoint/2010/main" val="3223935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TM02892315[[fn=Wisp]]</Template>
  <TotalTime>263</TotalTime>
  <Words>455</Words>
  <Application>Microsoft Office PowerPoint</Application>
  <PresentationFormat>Widescreen</PresentationFormat>
  <Paragraphs>115</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Agency FB</vt:lpstr>
      <vt:lpstr>Arial</vt:lpstr>
      <vt:lpstr>Brush Script MT</vt:lpstr>
      <vt:lpstr>Century Gothic</vt:lpstr>
      <vt:lpstr>Garamond Premr Pro</vt:lpstr>
      <vt:lpstr>Perpetua</vt:lpstr>
      <vt:lpstr>Wingdings</vt:lpstr>
      <vt:lpstr>Wingdings 3</vt:lpstr>
      <vt:lpstr>Wisp</vt:lpstr>
      <vt:lpstr>Dr.S.BELLARMIN DIANA ASSISTANT PROFESSOR PG &amp; RESEARCH DEPARTMENT OF MANAGEMENT STUDIES BON SECOURS COLLEGE FOR WOMEN, THANJAVUR. </vt:lpstr>
      <vt:lpstr>FINANCIAL SYSTEM – AN  INTRODUCTION</vt:lpstr>
      <vt:lpstr>FINANCIAL SYSTEM – AN  INTRODUCTION</vt:lpstr>
      <vt:lpstr>PowerPoint Presentation</vt:lpstr>
      <vt:lpstr>FINANCIAL SERVICES</vt:lpstr>
      <vt:lpstr> FUNCTIONS OF FINANCIAL SERVICES   </vt:lpstr>
      <vt:lpstr>NATURE OF FINANCIAL SERVICES</vt:lpstr>
      <vt:lpstr>IMPORTANCE OF FINANCIAL SERVICES   </vt:lpstr>
      <vt:lpstr>CONSTITUENTS OF FINANCIAL SERVICES</vt:lpstr>
      <vt:lpstr>CLASSIFICATION OF FINANCIAL SERVICES</vt:lpstr>
      <vt:lpstr>CHALLENGES FACING FINANCIAL SERVICES SECTOR</vt:lpstr>
      <vt:lpstr>PRESENT SCENARIO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29</cp:revision>
  <dcterms:created xsi:type="dcterms:W3CDTF">2020-02-05T11:31:26Z</dcterms:created>
  <dcterms:modified xsi:type="dcterms:W3CDTF">2020-05-18T13:36:43Z</dcterms:modified>
</cp:coreProperties>
</file>