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51223-399D-4B49-9234-D37C3613E418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D764D-DDF7-47DD-8E23-53D2E8410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1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7861B-B57D-469B-B55A-451001ABFCF0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A6743-6F40-4E88-9B9D-568243AE5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0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0C821-DADE-4C41-B22D-10305D0577E5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A740-0EF5-4182-AEAE-2FA0643B6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02EB-EF64-4387-9D1A-6413685BA5A1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0548B-F645-4080-9F78-C948C0D20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06E1-7A96-4A29-ADA1-CF9455122337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3F7E-B8A6-4F3D-ACD0-9E8333D9B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3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A506-1E2C-408A-AA67-B52017B7642F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2C664-41E3-4176-869A-EED3F4A86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2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A056B-B5DA-4094-AB04-3D6C5EF32B05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2F772-F591-4E16-87C4-A2EE6235D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53663-E2C5-4A69-BA1F-9F5DAC8FDBD1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D6D2A-C59F-431F-B6E4-9E2ABF7EB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6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DC24-6182-4FAB-937D-6D5244F3A095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41AD2-4FAF-424A-A70F-44E79D837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4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72EE6-2A00-4AEE-9FCB-A4AC74E44AC9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84659-AC1C-4E99-8AA6-90A9D778C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1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C3EE-9B41-49A8-8631-C9244D484D19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1238-D391-43DF-A7C8-C6627D0FC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7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FDD234F-FD0D-43F5-B4D5-3C0D968EF4DF}" type="datetimeFigureOut">
              <a:rPr lang="en-US"/>
              <a:pPr>
                <a:defRPr/>
              </a:pPr>
              <a:t>28-Apr-20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E5B39A05-30B8-40FE-A9EB-DFDDB0FDB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5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4267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COST OF LIVING INDEX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/>
              <a:t>                                    M. Maria Jessica</a:t>
            </a:r>
          </a:p>
        </p:txBody>
      </p:sp>
      <p:pic>
        <p:nvPicPr>
          <p:cNvPr id="4" name="2020_04_27_19_17_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smtClean="0">
                <a:latin typeface="Times New Roman" pitchFamily="18" charset="0"/>
                <a:cs typeface="Times New Roman" pitchFamily="18" charset="0"/>
              </a:rPr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Meaning</a:t>
            </a:r>
          </a:p>
          <a:p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Main steps in the construction of cost of living index number.</a:t>
            </a:r>
          </a:p>
          <a:p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Uses</a:t>
            </a:r>
          </a:p>
          <a:p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Methods and Formula/</a:t>
            </a:r>
          </a:p>
        </p:txBody>
      </p:sp>
      <p:pic>
        <p:nvPicPr>
          <p:cNvPr id="4" name="2020_04_27_19_20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MEANING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altLang="en-US" smtClean="0"/>
              <a:t> 	</a:t>
            </a:r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Cost of living index number shows the impact of changes in the prices of a number of commodities and services on a particular class of people in the current year in comparison with the base year. Cost of living index number is also known as consumer price index number. </a:t>
            </a:r>
          </a:p>
        </p:txBody>
      </p:sp>
      <p:pic>
        <p:nvPicPr>
          <p:cNvPr id="5" name="2020_04_27_19_37_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MAIN STEPS IN THE CONSTRUCTION OF COST OF LIVING INDEX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 of people for whom the index number is intended is to be identified.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knowledge of their area of living, their ways of life, their necessities, their habits, etc., play an important role in getting good results. 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far as possible the individuals of a group should have equal income.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Year: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survey might have been conducted earlier. The current interest might be to study the subsequent changes.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pay scales of the employees of Tamil Nadu Govt. were revised in 1994. For any future consideration of the employees, 1994 is to be taken as the base year.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20_04_27_19_41_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5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Cont…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 Budget Enquiry: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survey, known as family budget enquire, is conducted and the items to be included, their quantity, etc., are found.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customary to have the items under the five heads 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Food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ii) Clothing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iii) House Rent and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iv) Miscellaneous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Prices: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price paid for each items is to be gathered from the shops of the region.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2020_04_27_19_50_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371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Cont…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Average: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arithmetic mean and geometric mean can be used, the former owing to its case of calculation and the latter owing to its suitability.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2020_04_27_19_54_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43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USES OF COST OF LIVING INDEX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the indicators of changes in real wages.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Money wages are changing and so are price.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help to know whether money wages overtake the rising prices or are overpowered by them.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 on dearness allowance are based on the cost of living indices.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further used for deflation of income and value in national accounts.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2020_04_27_19_59_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en-US" sz="3600" dirty="0" smtClean="0">
                <a:latin typeface="Times New Roman" pitchFamily="18" charset="0"/>
                <a:cs typeface="Times New Roman" pitchFamily="18" charset="0"/>
              </a:rPr>
              <a:t>Methods of  Cost of living Index Number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two Methods 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u="sng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Aggregate Expenditure Method Or Weighted Aggregative Method: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Cost of living Index Number( nothing but Laspeyre’s ) =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∑p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1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0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/ ∑p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0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0 </a:t>
            </a:r>
            <a:r>
              <a:rPr lang="en-US" altLang="en-US" sz="1900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× 100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1900" dirty="0" smtClean="0">
              <a:solidFill>
                <a:srgbClr val="292934"/>
              </a:solidFill>
              <a:latin typeface="Times New Roman" pitchFamily="18" charset="0"/>
              <a:cs typeface="Calibri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u="sng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ii) </a:t>
            </a:r>
            <a:r>
              <a:rPr lang="en-US" sz="1900" b="1" u="sng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Family Budget Method or Weighted Averages of Relatives Method: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b="1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100" b="1" u="sng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a). </a:t>
            </a:r>
            <a:r>
              <a:rPr lang="en-US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Arithmetic Mean:              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Cost of living Index Number = ∑WP/ ∑W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W = Weights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P =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1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/ 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0 </a:t>
            </a:r>
            <a:r>
              <a:rPr lang="en-US" altLang="en-US" sz="1900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× 100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     b). </a:t>
            </a:r>
            <a:r>
              <a:rPr lang="en-US" sz="1900" b="1" u="sng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Geometric Mean:</a:t>
            </a:r>
            <a:endParaRPr lang="en-US" sz="20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Cost of living Index Number = Antilog ∑W log P/ ∑W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= Weights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P =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1 </a:t>
            </a:r>
            <a:r>
              <a:rPr lang="en-US" altLang="en-US" sz="19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/ p</a:t>
            </a:r>
            <a:r>
              <a:rPr lang="en-US" altLang="en-US" sz="1900" baseline="-250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0 </a:t>
            </a:r>
            <a:r>
              <a:rPr lang="en-US" altLang="en-US" sz="1900" dirty="0" smtClean="0">
                <a:solidFill>
                  <a:srgbClr val="292934"/>
                </a:solidFill>
                <a:latin typeface="Times New Roman" pitchFamily="18" charset="0"/>
                <a:cs typeface="Calibri" pitchFamily="34" charset="0"/>
              </a:rPr>
              <a:t>× 100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020_04_27_23_33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75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7530" y="2967335"/>
            <a:ext cx="3148939" cy="9233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bliqueTop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+mn-lt"/>
                <a:cs typeface="+mn-cs"/>
              </a:rPr>
              <a:t>Thank You</a:t>
            </a:r>
          </a:p>
        </p:txBody>
      </p:sp>
      <p:pic>
        <p:nvPicPr>
          <p:cNvPr id="3" name="2020_04_27_23_39_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25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2788</TotalTime>
  <Words>371</Words>
  <Application>Microsoft Office PowerPoint</Application>
  <PresentationFormat>On-screen Show (4:3)</PresentationFormat>
  <Paragraphs>54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Arial</vt:lpstr>
      <vt:lpstr>Palatino Linotype</vt:lpstr>
      <vt:lpstr>Century Gothic</vt:lpstr>
      <vt:lpstr>Courier New</vt:lpstr>
      <vt:lpstr>Times New Roman</vt:lpstr>
      <vt:lpstr>Executive</vt:lpstr>
      <vt:lpstr>COST OF LIVING INDEX</vt:lpstr>
      <vt:lpstr>CONTENTS</vt:lpstr>
      <vt:lpstr>MEANING </vt:lpstr>
      <vt:lpstr>MAIN STEPS IN THE CONSTRUCTION OF COST OF LIVING INDEX NUMBER</vt:lpstr>
      <vt:lpstr>Cont…</vt:lpstr>
      <vt:lpstr>Cont…</vt:lpstr>
      <vt:lpstr>USES OF COST OF LIVING INDEX NUMBERS</vt:lpstr>
      <vt:lpstr>Methods of  Cost of living Index Number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OF LIVING INDEX</dc:title>
  <dc:creator>ammu</dc:creator>
  <cp:lastModifiedBy>ammu</cp:lastModifiedBy>
  <cp:revision>90</cp:revision>
  <dcterms:created xsi:type="dcterms:W3CDTF">2020-04-25T07:58:37Z</dcterms:created>
  <dcterms:modified xsi:type="dcterms:W3CDTF">2020-04-27T18:46:11Z</dcterms:modified>
</cp:coreProperties>
</file>