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ushpa\Desktop\PPT\Even Sem 29.03.2020\First Year  II SEM\c01233k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028112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52401"/>
            <a:ext cx="6915944" cy="587513"/>
          </a:xfrm>
        </p:spPr>
        <p:txBody>
          <a:bodyPr>
            <a:normAutofit fontScale="90000"/>
          </a:bodyPr>
          <a:lstStyle/>
          <a:p>
            <a:r>
              <a:rPr lang="ta-IN" b="1" dirty="0">
                <a:solidFill>
                  <a:srgbClr val="333333"/>
                </a:solidFill>
                <a:latin typeface="Georgia" pitchFamily="18" charset="0"/>
                <a:cs typeface="Latha" pitchFamily="34" charset="0"/>
              </a:rPr>
              <a:t>குற்றாலக் குறவஞ்சி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07329" y="5715000"/>
            <a:ext cx="4936671" cy="1164771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800" b="1" dirty="0" err="1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முனைவர்</a:t>
            </a:r>
            <a:r>
              <a:rPr lang="en-US" sz="1800" b="1" dirty="0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sz="1800" b="1" dirty="0" err="1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மு</a:t>
            </a:r>
            <a:r>
              <a:rPr lang="en-US" sz="1800" b="1" dirty="0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. </a:t>
            </a:r>
            <a:r>
              <a:rPr lang="en-US" sz="1800" b="1" dirty="0" err="1">
                <a:solidFill>
                  <a:srgbClr val="00206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புஷ்பரெஜினா</a:t>
            </a:r>
            <a:endParaRPr lang="en-US" sz="1800" b="1" dirty="0">
              <a:solidFill>
                <a:srgbClr val="002060"/>
              </a:solidFill>
              <a:latin typeface="Latha" panose="020B0604020202020204" pitchFamily="34" charset="0"/>
              <a:cs typeface="Latha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4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உதவிப்பேராசிரியர்</a:t>
            </a:r>
            <a:r>
              <a:rPr lang="en-US" sz="14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, </a:t>
            </a:r>
            <a:r>
              <a:rPr lang="en-US" sz="14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தமிழ்த்துறை</a:t>
            </a:r>
            <a:r>
              <a:rPr lang="en-US" sz="14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,</a:t>
            </a:r>
          </a:p>
          <a:p>
            <a:pPr>
              <a:lnSpc>
                <a:spcPct val="100000"/>
              </a:lnSpc>
            </a:pPr>
            <a:r>
              <a:rPr lang="en-US" sz="16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பான்</a:t>
            </a:r>
            <a:r>
              <a:rPr lang="en-US" sz="16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செக்கர்ஸ்</a:t>
            </a:r>
            <a:r>
              <a:rPr lang="en-US" sz="16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மகளிர்</a:t>
            </a:r>
            <a:r>
              <a:rPr lang="en-US" sz="16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 </a:t>
            </a:r>
            <a:r>
              <a:rPr lang="en-US" sz="16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கல்லூரி</a:t>
            </a:r>
            <a:r>
              <a:rPr lang="en-US" sz="1600" b="1" dirty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, </a:t>
            </a:r>
            <a:r>
              <a:rPr lang="en-US" sz="1600" b="1" dirty="0" err="1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தஞ்சாவூர்</a:t>
            </a:r>
            <a:r>
              <a:rPr lang="en-US" sz="1800" b="1" dirty="0" smtClean="0">
                <a:solidFill>
                  <a:srgbClr val="00B05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.</a:t>
            </a:r>
            <a:endParaRPr lang="en-US" sz="1800" b="1" dirty="0">
              <a:solidFill>
                <a:srgbClr val="00B050"/>
              </a:solidFill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739914"/>
            <a:ext cx="6187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2016- 2017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</a:rPr>
              <a:t>ஆம்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</a:rPr>
              <a:t>கல்வியாண்டு</a:t>
            </a:r>
            <a:r>
              <a:rPr lang="en-US" sz="14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</a:rPr>
              <a:t>பாரதிதாசன்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</a:rPr>
              <a:t>பல்கலைக்கழக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</a:rPr>
              <a:t>பாடத்திட்டம்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accent2">
                    <a:lumMod val="75000"/>
                  </a:schemeClr>
                </a:solidFill>
              </a:rPr>
              <a:t>அடிப்படையில்</a:t>
            </a:r>
            <a:endParaRPr lang="en-US" sz="1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</a:rPr>
              <a:t>முதலாமாண்டு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 – 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</a:rPr>
              <a:t>இரண்டாம்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</a:rPr>
              <a:t>பருவம்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 (</a:t>
            </a:r>
            <a:r>
              <a:rPr lang="en-US" sz="1200" b="1" dirty="0" err="1" smtClean="0">
                <a:solidFill>
                  <a:schemeClr val="accent2">
                    <a:lumMod val="75000"/>
                  </a:schemeClr>
                </a:solidFill>
              </a:rPr>
              <a:t>அலகு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1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IN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99" y="130313"/>
            <a:ext cx="1816501" cy="121920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47" t="8112" r="15010"/>
          <a:stretch/>
        </p:blipFill>
        <p:spPr>
          <a:xfrm>
            <a:off x="0" y="1386913"/>
            <a:ext cx="1474840" cy="199208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39900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98322" y="200928"/>
            <a:ext cx="6333465" cy="754053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a-IN" sz="2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Latha" pitchFamily="34" charset="0"/>
              </a:rPr>
              <a:t>குற்றாலக் குறவஞ்சி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Latha" pitchFamily="34" charset="0"/>
              </a:rPr>
              <a:t> </a:t>
            </a:r>
            <a:r>
              <a:rPr kumimoji="0" lang="en-US" sz="2200" b="1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Latha" pitchFamily="34" charset="0"/>
              </a:rPr>
              <a:t>Kutralakkuravanji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cs typeface="Latha" pitchFamily="34" charset="0"/>
              </a:rPr>
              <a:t> </a:t>
            </a:r>
            <a:endParaRPr kumimoji="0" lang="en-US" sz="2200" b="1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Georgia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itchFamily="49" charset="0"/>
                <a:cs typeface="Courier New" pitchFamily="49" charset="0"/>
              </a:rPr>
              <a:t/>
            </a:r>
            <a:b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ourier New" pitchFamily="49" charset="0"/>
                <a:cs typeface="Courier New" pitchFamily="49" charset="0"/>
              </a:rPr>
            </a:b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itchFamily="49" charset="0"/>
              <a:cs typeface="Courier New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055" y="13780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 smtClean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வானரங்கள்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கனிகொடுத்து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மந்தியொடு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கொஞ்சும்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மந்திசிந்து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கனிகளுக்கு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வான்கவிகள்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கெஞ்சும்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கானவர்கள்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விழியெறிந்து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வானவரை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அழைப்பார்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கவனசித்தர்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வந்துவந்து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காயசித்தி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விளைப்பார்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தேனருவித்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திரைஎழும்பி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வானின்வழி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ஒழுகும்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செங்கதிரோன்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பரிக்காலும்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தேர்க்காலும்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வழுகும்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 smtClean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கூன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லி</a:t>
            </a:r>
            <a:r>
              <a:rPr lang="ta-IN" sz="2000" dirty="0" smtClean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ளம்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பிறைமுடித்த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வேணியலங்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காரர்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குற்றாலத்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திரிகூட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மலைஎங்கள்</a:t>
            </a:r>
            <a:r>
              <a:rPr lang="en-US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rgbClr val="0070C0"/>
                </a:solidFill>
                <a:latin typeface="Latha" pitchFamily="34" charset="0"/>
                <a:cs typeface="Latha" pitchFamily="34" charset="0"/>
              </a:rPr>
              <a:t>மலையே</a:t>
            </a:r>
            <a:endParaRPr lang="en-US" sz="20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dirty="0">
                <a:solidFill>
                  <a:srgbClr val="333333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000" dirty="0">
                <a:solidFill>
                  <a:srgbClr val="3333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ta-IN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ஆண்குரங்கு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பெண்குரங்குக்கு பழம் கொடுத்துக் கொஞ்சி விளையாடும்</a:t>
            </a:r>
            <a:r>
              <a:rPr lang="en-US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அந்தப் பெண்குரங்கு வேண்டாம் என்று போட்டுவிடும்</a:t>
            </a:r>
            <a:r>
              <a:rPr lang="en-US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அப்படிப் போடும் பழங்களை எனக்குத் தரமாட்டாயா என்று வானுலகில் உள்ள கவிஞர்கள் கெஞ்சுவார்கள்</a:t>
            </a:r>
            <a:r>
              <a:rPr lang="en-US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 காட்டு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வேடர்கள் வானுலகத் தேவரைக் கண்ணடித்து அழைப்பர்</a:t>
            </a:r>
            <a:r>
              <a:rPr lang="en-US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 வானத்தில்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உள்ள சித்தர்கள் இந்த மலைக்கு இறங்கிவந்து தன் உடம்பில் சித்து விளையாட்டுகள் செய்துகொண்டிருப்பர்</a:t>
            </a:r>
            <a:r>
              <a:rPr lang="en-US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 தேனருவி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அலை மேலே எழும்பி வானத்திலிருந்து ஒழுகும்</a:t>
            </a:r>
            <a:r>
              <a:rPr lang="en-US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 அதனால்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சூரியன் தேர் வழுக்கி இடம் பெயர்ந்து செல்லும்</a:t>
            </a:r>
            <a:r>
              <a:rPr lang="en-US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 கூனிய </a:t>
            </a:r>
            <a:r>
              <a:rPr lang="ta-IN" dirty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பிறைநிலா சூடியிருக்கும் குற்றாலநாதர் இருக்கும் மலை எங்கள் மலை</a:t>
            </a:r>
            <a:r>
              <a:rPr lang="en-US" dirty="0" smtClean="0">
                <a:solidFill>
                  <a:srgbClr val="FF0000"/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13751" y="985552"/>
            <a:ext cx="26709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b="1" dirty="0">
                <a:solidFill>
                  <a:srgbClr val="FFC000"/>
                </a:solidFill>
                <a:latin typeface="Latha" pitchFamily="34" charset="0"/>
                <a:cs typeface="Latha" pitchFamily="34" charset="0"/>
              </a:rPr>
              <a:t>எங்கள்</a:t>
            </a:r>
            <a:r>
              <a:rPr lang="en-US" sz="2000" b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b="1" dirty="0">
                <a:solidFill>
                  <a:srgbClr val="FFC000"/>
                </a:solidFill>
                <a:latin typeface="Latha" pitchFamily="34" charset="0"/>
                <a:cs typeface="Latha" pitchFamily="34" charset="0"/>
              </a:rPr>
              <a:t>மலையே</a:t>
            </a:r>
            <a:endParaRPr lang="en-US" sz="2000" b="1" dirty="0">
              <a:solidFill>
                <a:srgbClr val="FFC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00400" y="569549"/>
            <a:ext cx="32960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a-IN" dirty="0" smtClean="0">
                <a:latin typeface="Latha" pitchFamily="34" charset="0"/>
                <a:cs typeface="Latha" pitchFamily="34" charset="0"/>
              </a:rPr>
              <a:t>திரிகூட</a:t>
            </a:r>
            <a:r>
              <a:rPr lang="en-US" dirty="0" err="1" smtClean="0">
                <a:latin typeface="Latha" pitchFamily="34" charset="0"/>
                <a:cs typeface="Latha" pitchFamily="34" charset="0"/>
              </a:rPr>
              <a:t>ராசப்பக்கவிராயர்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3734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837783"/>
            <a:ext cx="913311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முழங்குதிரைப்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புனலருவி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கழங்கெனமுத்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தாடும்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முற்றம்எங்கும்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பரந்துபெண்கள் சிற்றிலைக்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கொண்டோடும்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கிழங்குகிள்ளித்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தேனெடுத்து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வளம்பாடி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நடிப்போம்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கிம்புரியின்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கொம்பொடித்து வெம்புதினை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இடிப்போம்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செழுங்குரங்கு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தேமாவின்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பழங்களைப்பந்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தடிக்கும்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தேனலர்சண்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பகவாசம் வானுலகில்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வெடிக்கும்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வழங்குகொடை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மகராசர்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குறும்பலவில்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ஈசர்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வளம்பெருகும்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திரிகூட மலை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எங்கள்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000" dirty="0">
                <a:solidFill>
                  <a:schemeClr val="accent1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மலையே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333333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sz="2400" dirty="0">
                <a:solidFill>
                  <a:srgbClr val="3333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ta-IN" sz="2000" dirty="0" smtClean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அருவி </a:t>
            </a: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அலை முத்துகளைக் கழங்குகளாக எறிந்து விளையாடும்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மேலும் அந்த அலை சிறுமியர் விளையாடும் மணல்வீடுகளை அடித்துச் செல்லும்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sz="2000" dirty="0" smtClean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 கிழங்கு </a:t>
            </a: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தோண்டுவோம்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r>
              <a:rPr lang="ta-IN" sz="2000" dirty="0" smtClean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 தேன் </a:t>
            </a: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எடுப்போம்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அதன் வளத்தைப் பாடிக்கொண்டு நடிப்போம்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யானைத் தந்தங்களால் காய்ந்த தினைகளை இடிப்போம்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குரங்கு மாம்பழங்களைப் பறித்துப் பந்தாடும்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சண்பகப் பூக்களின் தேன் மணம் வானுலகில் வீசும்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கொடை வழங்கும் ஈசர் குறும்பலா அடியில் வீற்றிருக்கும் குற்றாலமலை எங்கள் மலை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57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" y="762000"/>
            <a:ext cx="913311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ஆடுமர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வீனுமணி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கோடி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வெயில்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எறிக்கும்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அம்புலியைக்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கவளமென்று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தும்பிவழி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மறிக்கும்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வேடுவர்கள்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தினைவிரைக்கச்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சாடுபுனந்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தோறும்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விந்தை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அகில்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குங்குமமுஞ்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சந்தனமும்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நாறும்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காடுதொறும்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ஓடிவரை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ஆடுகுதி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பாயும்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காகமணு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காமலையில்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மேகநிரை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சாயும்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நீடுபல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வீசர்கையி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லாசகிரி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வாசர்</a:t>
            </a:r>
            <a:endParaRPr lang="en-US" sz="2400" dirty="0">
              <a:solidFill>
                <a:schemeClr val="accent5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நிலைதங்கும்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திரிகூட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மலைஎங்கள்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ta-IN" sz="2400" dirty="0">
                <a:solidFill>
                  <a:schemeClr val="accent5">
                    <a:lumMod val="50000"/>
                  </a:schemeClr>
                </a:solidFill>
                <a:latin typeface="Latha" pitchFamily="34" charset="0"/>
                <a:cs typeface="Latha" pitchFamily="34" charset="0"/>
              </a:rPr>
              <a:t>மலையே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solidFill>
                  <a:srgbClr val="948A54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en-US" sz="2400" dirty="0">
              <a:solidFill>
                <a:srgbClr val="333333"/>
              </a:solidFill>
              <a:latin typeface="Courier New" pitchFamily="49" charset="0"/>
              <a:cs typeface="Courier New" pitchFamily="49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333333"/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பாம்பு ஈனும் நாகமணி கோடி வெயில் போல் வெளிச்சம் தரும்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இந்த மலையில் மேயும் யானை நிலாவைக் கவளம் என்று எடுக்க வழி மறிக்கும்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 </a:t>
            </a:r>
            <a:r>
              <a:rPr lang="ta-IN" sz="2000" dirty="0" smtClean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வேட்டுவர் </a:t>
            </a: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தினை விதைக்கும் புனத்தில் அகில்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, </a:t>
            </a: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குங்குமம்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, </a:t>
            </a: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சந்தனம் மணக்கும்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 </a:t>
            </a:r>
            <a:r>
              <a:rPr lang="ta-IN" sz="2000" dirty="0" smtClean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ஆடுகள் </a:t>
            </a: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குதித்து விளையாடும்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காக்கை பறக்கமுடியாத மலையில் மேகம் மேயும்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a-IN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ஈசர் பலா அடியில் தங்கும் குற்றால மலை எங்கள் மலை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Latha" pitchFamily="34" charset="0"/>
                <a:cs typeface="Latha" pitchFamily="34" charset="0"/>
              </a:rPr>
              <a:t>.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940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2819400"/>
            <a:ext cx="3564988" cy="1133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600" b="1" dirty="0" err="1" smtClean="0">
                <a:solidFill>
                  <a:srgbClr val="00B0F0"/>
                </a:solidFill>
                <a:latin typeface="Latha" panose="020B0604020202020204" pitchFamily="34" charset="0"/>
                <a:cs typeface="Latha" panose="020B0604020202020204" pitchFamily="34" charset="0"/>
              </a:rPr>
              <a:t>நன்றி</a:t>
            </a:r>
            <a:endParaRPr lang="en-US" sz="6600" b="1" dirty="0">
              <a:solidFill>
                <a:srgbClr val="00B0F0"/>
              </a:solidFill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714375"/>
            <a:ext cx="3944377" cy="614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523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44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குற்றாலக் குறவஞ்சி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Pushpa Mani</dc:creator>
  <cp:lastModifiedBy>Pushpa</cp:lastModifiedBy>
  <cp:revision>11</cp:revision>
  <dcterms:created xsi:type="dcterms:W3CDTF">2006-08-16T00:00:00Z</dcterms:created>
  <dcterms:modified xsi:type="dcterms:W3CDTF">2020-04-17T05:17:20Z</dcterms:modified>
</cp:coreProperties>
</file>