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CB4E847-8042-4BF7-8298-E0623E71415F}">
          <p14:sldIdLst>
            <p14:sldId id="256"/>
            <p14:sldId id="26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ZsxkFqkqX4&amp;t=125s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AA%E0%AE%B0%E0%AE%A3%E0%AE%BF" TargetMode="External"/><Relationship Id="rId7" Type="http://schemas.openxmlformats.org/officeDocument/2006/relationships/hyperlink" Target="https://ta.wikipedia.org/wiki/%E0%AE%9A%E0%AF%86%E0%AE%AF%E0%AE%99%E0%AF%8D%E0%AE%95%E0%AF%8A%E0%AE%A3%E0%AF%8D%E0%AE%9F%E0%AE%BE%E0%AE%B0%E0%AF%8D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a.wikipedia.org/wiki/%E0%AE%95%E0%AE%B0%E0%AF%81%E0%AE%A3%E0%AE%BE%E0%AE%95%E0%AE%B0%E0%AE%A4%E0%AF%8D_%E0%AE%A4%E0%AF%8A%E0%AE%A3%E0%AF%8D%E0%AE%9F%E0%AF%88%E0%AE%AE%E0%AE%BE%E0%AE%A9%E0%AF%8D" TargetMode="External"/><Relationship Id="rId5" Type="http://schemas.openxmlformats.org/officeDocument/2006/relationships/hyperlink" Target="https://ta.wikipedia.org/wiki/%E0%AE%AE%E0%AF%81%E0%AE%A4%E0%AE%B2%E0%AE%BE%E0%AE%AE%E0%AF%8D_%E0%AE%95%E0%AF%81%E0%AE%B2%E0%AF%8B%E0%AE%A4%E0%AF%8D%E0%AE%A4%E0%AF%81%E0%AE%99%E0%AF%8D%E0%AE%95%E0%AE%A9%E0%AF%8D" TargetMode="External"/><Relationship Id="rId4" Type="http://schemas.openxmlformats.org/officeDocument/2006/relationships/hyperlink" Target="https://ta.wikipedia.org/wiki/%E0%AE%9A%E0%AE%BF%E0%AE%B1%E0%AF%8D%E0%AE%B1%E0%AE%BF%E0%AE%B2%E0%AE%95%E0%AF%8D%E0%AE%95%E0%AE%BF%E0%AE%AF%E0%AE%AE%E0%AF%8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கலிங்கத்துப்பரணி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9" t="6308" r="14370" b="20573"/>
          <a:stretch/>
        </p:blipFill>
        <p:spPr bwMode="auto">
          <a:xfrm>
            <a:off x="24581" y="1447800"/>
            <a:ext cx="91440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0747" y="7375"/>
            <a:ext cx="5943600" cy="983225"/>
          </a:xfrm>
        </p:spPr>
        <p:txBody>
          <a:bodyPr>
            <a:normAutofit fontScale="90000"/>
          </a:bodyPr>
          <a:lstStyle/>
          <a:p>
            <a:r>
              <a:rPr lang="ta-IN" b="1" dirty="0" smtClean="0">
                <a:solidFill>
                  <a:srgbClr val="FF0000"/>
                </a:solidFill>
              </a:rPr>
              <a:t>கலிங்கத்துப்பரணி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38802"/>
            <a:ext cx="5933768" cy="111350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r>
              <a:rPr lang="en-US" sz="36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முனைவர்</a:t>
            </a:r>
            <a:r>
              <a:rPr lang="en-US" sz="3600" b="1" dirty="0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மு</a:t>
            </a:r>
            <a:r>
              <a:rPr lang="en-US" sz="3600" b="1" dirty="0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புஷ்பரெஜினா</a:t>
            </a:r>
            <a:endParaRPr lang="en-US" sz="3600" b="1" dirty="0">
              <a:solidFill>
                <a:srgbClr val="002060"/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உதவிப்பேராசிரியர்</a:t>
            </a:r>
            <a:r>
              <a:rPr lang="en-US" sz="28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தமிழ்த்துறை</a:t>
            </a:r>
            <a:r>
              <a:rPr lang="en-US" sz="28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பான்</a:t>
            </a:r>
            <a:r>
              <a:rPr lang="en-US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செக்கர்ஸ்</a:t>
            </a:r>
            <a:r>
              <a:rPr lang="en-US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மகளிர்</a:t>
            </a:r>
            <a:r>
              <a:rPr lang="en-US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கல்லூரி</a:t>
            </a:r>
            <a:r>
              <a:rPr lang="en-US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 </a:t>
            </a:r>
            <a:r>
              <a:rPr lang="en-US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தஞ்சாவூர்</a:t>
            </a:r>
            <a:r>
              <a:rPr lang="en-US" sz="36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.</a:t>
            </a:r>
          </a:p>
          <a:p>
            <a:endParaRPr lang="en-IN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81" y="1524000"/>
            <a:ext cx="3119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a-IN" sz="2800" b="1" dirty="0"/>
              <a:t>களம் பாடியது</a:t>
            </a:r>
            <a:endParaRPr lang="en-IN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585" y="5562600"/>
            <a:ext cx="1806287" cy="12123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81200" y="739914"/>
            <a:ext cx="6187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2016- 2017 </a:t>
            </a:r>
            <a:r>
              <a:rPr lang="en-US" sz="1400" b="1" dirty="0" err="1" smtClean="0">
                <a:solidFill>
                  <a:srgbClr val="C00000"/>
                </a:solidFill>
              </a:rPr>
              <a:t>ஆம்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கல்வியாண்டு</a:t>
            </a:r>
            <a:r>
              <a:rPr lang="en-US" sz="1400" b="1" dirty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பாரதிதாசன்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பல்கலைக்கழக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பாடத்திட்டம்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அடிப்படையில்</a:t>
            </a:r>
            <a:endParaRPr lang="en-US" sz="1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1200" b="1" dirty="0" err="1" smtClean="0">
                <a:solidFill>
                  <a:srgbClr val="C00000"/>
                </a:solidFill>
              </a:rPr>
              <a:t>முதலாமாண்டு</a:t>
            </a:r>
            <a:r>
              <a:rPr lang="en-US" sz="1200" b="1" dirty="0" smtClean="0">
                <a:solidFill>
                  <a:srgbClr val="C00000"/>
                </a:solidFill>
              </a:rPr>
              <a:t>  –  </a:t>
            </a:r>
            <a:r>
              <a:rPr lang="en-US" sz="1200" b="1" dirty="0" err="1" smtClean="0">
                <a:solidFill>
                  <a:srgbClr val="C00000"/>
                </a:solidFill>
              </a:rPr>
              <a:t>இரண்டாம்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பருவம்</a:t>
            </a:r>
            <a:r>
              <a:rPr lang="en-US" sz="1200" b="1" dirty="0" smtClean="0">
                <a:solidFill>
                  <a:srgbClr val="C00000"/>
                </a:solidFill>
              </a:rPr>
              <a:t>  (</a:t>
            </a:r>
            <a:r>
              <a:rPr lang="en-US" sz="1200" b="1" dirty="0" err="1" smtClean="0">
                <a:solidFill>
                  <a:srgbClr val="C00000"/>
                </a:solidFill>
              </a:rPr>
              <a:t>அலகு</a:t>
            </a:r>
            <a:r>
              <a:rPr lang="en-US" sz="1200" b="1" dirty="0" smtClean="0">
                <a:solidFill>
                  <a:srgbClr val="C00000"/>
                </a:solidFill>
              </a:rPr>
              <a:t> – 3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)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endParaRPr lang="en-IN" sz="1200" b="1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7" t="8112" r="15010"/>
          <a:stretch/>
        </p:blipFill>
        <p:spPr>
          <a:xfrm>
            <a:off x="97333" y="0"/>
            <a:ext cx="1474840" cy="16110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802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பிறந்த நாள் வாழ்த்துக்கு நன்றிகள்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👫 நம் வாழ்க்கை Images கணையாளி - ShareChat ...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6703"/>
            <a:ext cx="26193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85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ta-IN" dirty="0"/>
              <a:t>பரணி </a:t>
            </a:r>
            <a:r>
              <a:rPr lang="ta-IN" dirty="0" smtClean="0"/>
              <a:t>இலக்கியம்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748" y="926690"/>
            <a:ext cx="5805948" cy="593131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ta-IN" sz="1600" dirty="0" smtClean="0">
                <a:solidFill>
                  <a:srgbClr val="FF0000"/>
                </a:solidFill>
              </a:rPr>
              <a:t>"</a:t>
            </a:r>
            <a:r>
              <a:rPr lang="ta-IN" sz="1600" dirty="0">
                <a:solidFill>
                  <a:srgbClr val="FF0000"/>
                </a:solidFill>
              </a:rPr>
              <a:t>ஆனை ஆயிரம் அமரிடை வென்ற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   </a:t>
            </a:r>
            <a:r>
              <a:rPr lang="ta-IN" sz="1600" dirty="0" smtClean="0">
                <a:solidFill>
                  <a:srgbClr val="FF0000"/>
                </a:solidFill>
              </a:rPr>
              <a:t>மாண </a:t>
            </a:r>
            <a:r>
              <a:rPr lang="ta-IN" sz="1600" dirty="0">
                <a:solidFill>
                  <a:srgbClr val="FF0000"/>
                </a:solidFill>
              </a:rPr>
              <a:t>வனுக்கு வகுப்பது பரணி" </a:t>
            </a:r>
            <a:r>
              <a:rPr lang="en-US" sz="1600" dirty="0" smtClean="0"/>
              <a:t>	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a-IN" sz="1600" dirty="0" smtClean="0"/>
              <a:t>– </a:t>
            </a:r>
            <a:r>
              <a:rPr lang="ta-IN" sz="1600" dirty="0"/>
              <a:t>இலக்கண </a:t>
            </a:r>
            <a:r>
              <a:rPr lang="ta-IN" sz="1600" dirty="0" smtClean="0"/>
              <a:t>விளக்கம்</a:t>
            </a:r>
            <a:r>
              <a:rPr lang="en-US" sz="1600" dirty="0"/>
              <a:t> </a:t>
            </a:r>
            <a:r>
              <a:rPr lang="en-US" sz="1600" dirty="0" err="1" smtClean="0"/>
              <a:t>கூறும்</a:t>
            </a:r>
            <a:r>
              <a:rPr lang="en-US" sz="1600" dirty="0" smtClean="0"/>
              <a:t>  </a:t>
            </a:r>
            <a:r>
              <a:rPr lang="ta-IN" sz="1600" dirty="0" smtClean="0"/>
              <a:t>இலக்கணமாகும்</a:t>
            </a:r>
            <a:r>
              <a:rPr lang="ta-IN" sz="1600" dirty="0"/>
              <a:t>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தொண்ணூற்றாறு சிற்றிலக்கியங்களுள் </a:t>
            </a:r>
            <a:r>
              <a:rPr lang="ta-IN" sz="1600" dirty="0"/>
              <a:t>ஒன்றான இப்பரணி </a:t>
            </a:r>
            <a:r>
              <a:rPr lang="ta-IN" sz="1600" dirty="0" smtClean="0"/>
              <a:t>இலக்கியம், </a:t>
            </a:r>
            <a:r>
              <a:rPr lang="ta-IN" sz="1600" dirty="0"/>
              <a:t>போரில் வெற்றிபெற்ற வீரனைச் சிறப்பித்துப் </a:t>
            </a:r>
            <a:endParaRPr lang="en-US" sz="1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</a:t>
            </a:r>
            <a:r>
              <a:rPr lang="ta-IN" sz="1600" dirty="0" smtClean="0"/>
              <a:t>பாடுவதாக </a:t>
            </a:r>
            <a:r>
              <a:rPr lang="ta-IN" sz="1600" dirty="0"/>
              <a:t>அமைகிறது.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இது </a:t>
            </a:r>
            <a:r>
              <a:rPr lang="ta-IN" sz="1600" dirty="0"/>
              <a:t>குறளடி முதலாக கழிநெடிலடி ஈறாக அளவொத்த இரண்டடியால் பாடப்படும். இவ் யாப்பினை கலித் தாழிசை என்றும் செந்துறை என்றும் கூறுவர்.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செயங்கொண்டார் </a:t>
            </a:r>
            <a:r>
              <a:rPr lang="ta-IN" sz="1600" dirty="0"/>
              <a:t>பாடிய "கலிங்கத்துப் பரணி", பரணிகளுள் சிறந்து விளங்குகிறது</a:t>
            </a:r>
            <a:r>
              <a:rPr lang="ta-IN" sz="1600" dirty="0" smtClean="0"/>
              <a:t>.</a:t>
            </a:r>
            <a:endParaRPr lang="ta-IN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5"/>
          <a:stretch/>
        </p:blipFill>
        <p:spPr>
          <a:xfrm>
            <a:off x="5562600" y="914400"/>
            <a:ext cx="35814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56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ta-IN" sz="3200" b="1" dirty="0" smtClean="0"/>
              <a:t>கலிங்கத்துப்பரணி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2800" b="1" dirty="0" err="1" smtClean="0"/>
              <a:t>அறிமுகம்</a:t>
            </a:r>
            <a:endParaRPr lang="en-IN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" t="7340" r="16583" b="9932"/>
          <a:stretch/>
        </p:blipFill>
        <p:spPr>
          <a:xfrm rot="1262611">
            <a:off x="4728674" y="858934"/>
            <a:ext cx="4457328" cy="50958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010400" cy="495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a-IN" sz="1800" b="1" dirty="0" smtClean="0"/>
              <a:t>கலிங்கத்துப்பரணி</a:t>
            </a:r>
            <a:r>
              <a:rPr lang="ta-IN" sz="1800" dirty="0"/>
              <a:t> என்ற நூல் </a:t>
            </a:r>
            <a:r>
              <a:rPr lang="ta-IN" sz="1800" dirty="0">
                <a:hlinkClick r:id="rId3" tooltip="பரணி"/>
              </a:rPr>
              <a:t>பரணி</a:t>
            </a:r>
            <a:r>
              <a:rPr lang="ta-IN" sz="1800" dirty="0"/>
              <a:t> வகையைச் சார்ந்த </a:t>
            </a:r>
            <a:r>
              <a:rPr lang="ta-IN" sz="1800" dirty="0">
                <a:hlinkClick r:id="rId4" tooltip="சிற்றிலக்கியம்"/>
              </a:rPr>
              <a:t>சிற்றிலக்கியம்</a:t>
            </a:r>
            <a:r>
              <a:rPr lang="ta-IN" sz="1800" dirty="0"/>
              <a:t> ஆகும். 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ta-IN" sz="1800" dirty="0"/>
              <a:t>குலோத்துங்கனைப் பாட்டுடைத்தலைவனாகக் </a:t>
            </a:r>
            <a:r>
              <a:rPr lang="ta-IN" sz="1800" dirty="0" smtClean="0"/>
              <a:t>கொண்</a:t>
            </a:r>
            <a:r>
              <a:rPr lang="en-US" sz="1800" dirty="0" err="1" smtClean="0"/>
              <a:t>டு</a:t>
            </a:r>
            <a:r>
              <a:rPr lang="en-US" sz="1800" dirty="0" smtClean="0"/>
              <a:t>, </a:t>
            </a:r>
            <a:r>
              <a:rPr lang="ta-IN" sz="1800" dirty="0" smtClean="0"/>
              <a:t>கலிங்கப்போர் </a:t>
            </a:r>
            <a:r>
              <a:rPr lang="ta-IN" sz="1800" dirty="0"/>
              <a:t>வெற்றி குறித்துப் </a:t>
            </a:r>
            <a:r>
              <a:rPr lang="ta-IN" sz="1800" dirty="0" smtClean="0"/>
              <a:t>பாடப்ப</a:t>
            </a:r>
            <a:r>
              <a:rPr lang="en-US" sz="1800" dirty="0" err="1" smtClean="0"/>
              <a:t>டும்</a:t>
            </a:r>
            <a:r>
              <a:rPr lang="en-US" sz="1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a-IN" sz="1800" dirty="0" smtClean="0"/>
              <a:t>வட </a:t>
            </a:r>
            <a:r>
              <a:rPr lang="ta-IN" sz="1800" dirty="0"/>
              <a:t>கலிங்க </a:t>
            </a:r>
            <a:r>
              <a:rPr lang="ta-IN" sz="1800" dirty="0" smtClean="0"/>
              <a:t>மன்ன</a:t>
            </a:r>
            <a:r>
              <a:rPr lang="en-US" sz="1800" dirty="0" err="1" smtClean="0"/>
              <a:t>்னான</a:t>
            </a:r>
            <a:r>
              <a:rPr lang="ta-IN" sz="1800" dirty="0" smtClean="0"/>
              <a:t> அனந்தவர்மன்திறை கொடாமலிருந்த</a:t>
            </a:r>
            <a:r>
              <a:rPr lang="ta-IN" sz="1800" dirty="0"/>
              <a:t>த</a:t>
            </a:r>
            <a:r>
              <a:rPr lang="ta-IN" sz="1800" dirty="0" smtClean="0"/>
              <a:t>ன் </a:t>
            </a:r>
            <a:r>
              <a:rPr lang="ta-IN" sz="1800" dirty="0"/>
              <a:t>காரணமாக </a:t>
            </a:r>
            <a:r>
              <a:rPr lang="ta-IN" sz="1800" dirty="0">
                <a:hlinkClick r:id="rId5" tooltip="முதலாம் குலோத்துங்கன்"/>
              </a:rPr>
              <a:t>முதலாம் குலோத்துங்க சோழனின்</a:t>
            </a:r>
            <a:r>
              <a:rPr lang="ta-IN" sz="1800" dirty="0"/>
              <a:t> படைத்தலைவனும் அமைச்சனுமாயிருந்த </a:t>
            </a:r>
            <a:r>
              <a:rPr lang="ta-IN" sz="1800" dirty="0">
                <a:hlinkClick r:id="rId6" tooltip="கருணாகரத் தொண்டைமான்"/>
              </a:rPr>
              <a:t>கருணாகரத் தொண்டைமான்</a:t>
            </a:r>
            <a:r>
              <a:rPr lang="ta-IN" sz="1800" dirty="0"/>
              <a:t> </a:t>
            </a:r>
            <a:r>
              <a:rPr lang="en-US" sz="1800" dirty="0" smtClean="0"/>
              <a:t> </a:t>
            </a:r>
            <a:r>
              <a:rPr lang="ta-IN" sz="1800" dirty="0" smtClean="0"/>
              <a:t>போரில் </a:t>
            </a:r>
            <a:r>
              <a:rPr lang="ta-IN" sz="1800" dirty="0"/>
              <a:t>வென்ற </a:t>
            </a:r>
            <a:r>
              <a:rPr lang="ta-IN" sz="1800" dirty="0" smtClean="0"/>
              <a:t>செய்தி</a:t>
            </a:r>
            <a:r>
              <a:rPr lang="en-US" sz="1800" dirty="0" smtClean="0"/>
              <a:t>- </a:t>
            </a:r>
            <a:r>
              <a:rPr lang="ta-IN" sz="1800" dirty="0" smtClean="0"/>
              <a:t>நூற்பொருள்</a:t>
            </a:r>
            <a:r>
              <a:rPr lang="ta-IN" sz="1800" dirty="0"/>
              <a:t>. 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ta-IN" sz="1800" dirty="0" smtClean="0">
                <a:hlinkClick r:id="rId7" tooltip="செயங்கொண்டார்"/>
              </a:rPr>
              <a:t>செயங்கொண்டார்</a:t>
            </a:r>
            <a:r>
              <a:rPr lang="ta-IN" sz="1800" dirty="0"/>
              <a:t> என்னும் புலவரால் </a:t>
            </a:r>
            <a:r>
              <a:rPr lang="ta-IN" sz="1800" dirty="0" smtClean="0"/>
              <a:t>இயற்றப்பட்டது.</a:t>
            </a:r>
            <a:r>
              <a:rPr lang="en-US" sz="1800" dirty="0" smtClean="0"/>
              <a:t> </a:t>
            </a:r>
            <a:r>
              <a:rPr lang="ta-IN" sz="1800" dirty="0" smtClean="0"/>
              <a:t>தீபங்குடியைச் சேர்ந்தவர் </a:t>
            </a:r>
            <a:r>
              <a:rPr lang="ta-IN" sz="1800" dirty="0"/>
              <a:t>ஆவார்.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1012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a-IN" b="1" dirty="0"/>
              <a:t>களம் </a:t>
            </a:r>
            <a:r>
              <a:rPr lang="ta-IN" b="1" dirty="0" smtClean="0"/>
              <a:t>பாடியது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324600" cy="57150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ta-IN" sz="1600" dirty="0" smtClean="0"/>
              <a:t>போரைப் </a:t>
            </a:r>
            <a:r>
              <a:rPr lang="ta-IN" sz="1600" dirty="0"/>
              <a:t>பற்றிச் சொல்லி முடித்த பேய் காளியைப் போர்க்களம் காணுமாறு அழைக்க காளி வந்து களத்தைக் கண்டு, அக்காட்சிகளைப் பேய்களுக்குக் காட்டுமாறு அமைந்துள்ளது.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காட்சிகளைக் </a:t>
            </a:r>
            <a:r>
              <a:rPr lang="ta-IN" sz="1600" dirty="0"/>
              <a:t>காட்டிய பின், நீராடி கூழட்டு உண்ணுமாறுபேய்களைப் பணிக்கிறாள் காளி.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அங்கணமே </a:t>
            </a:r>
            <a:r>
              <a:rPr lang="ta-IN" sz="1600" dirty="0"/>
              <a:t>பேய்கள் பல் துளக்கி, நீராடி கூழ் சமைத்து உண்ணும் இயல்பு கூறப்படுகிறது.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பேய்கள் </a:t>
            </a:r>
            <a:r>
              <a:rPr lang="ta-IN" sz="1600" dirty="0"/>
              <a:t>பாடும் வள்ளைப் பாட்டில் குலோத்துங்கனின் புகழ் பாடப்படுகிறது. </a:t>
            </a:r>
            <a:endParaRPr lang="en-US" sz="1600" dirty="0" smtClean="0"/>
          </a:p>
          <a:p>
            <a:pPr>
              <a:lnSpc>
                <a:spcPct val="170000"/>
              </a:lnSpc>
            </a:pPr>
            <a:r>
              <a:rPr lang="ta-IN" sz="1600" dirty="0" smtClean="0"/>
              <a:t>முடிவில் </a:t>
            </a:r>
            <a:r>
              <a:rPr lang="ta-IN" sz="1600" dirty="0"/>
              <a:t>பேய்கள் தங்களுக்கு பரணிக் கூழ் அளித்த குலோத்துங்கனை வாழ்த்துவதாக கலிங்கத்துப் பரணி முடிகிறது.</a:t>
            </a:r>
          </a:p>
          <a:p>
            <a:pPr>
              <a:lnSpc>
                <a:spcPct val="170000"/>
              </a:lnSpc>
            </a:pPr>
            <a:endParaRPr lang="en-IN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3733800"/>
            <a:ext cx="3429000" cy="2952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1" b="10707"/>
          <a:stretch/>
        </p:blipFill>
        <p:spPr>
          <a:xfrm>
            <a:off x="6629400" y="76200"/>
            <a:ext cx="2514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0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a-IN" sz="3600" b="1" dirty="0"/>
              <a:t>கணவரைத் தேடும் மகளிர்</a:t>
            </a:r>
            <a:br>
              <a:rPr lang="ta-IN" sz="3600" b="1" dirty="0"/>
            </a:br>
            <a:r>
              <a:rPr lang="en-US" sz="3600" b="1" dirty="0" smtClean="0"/>
              <a:t>(</a:t>
            </a:r>
            <a:r>
              <a:rPr lang="ta-IN" sz="3600" b="1" dirty="0" smtClean="0"/>
              <a:t>481</a:t>
            </a:r>
            <a:r>
              <a:rPr lang="en-US" sz="3600" b="1" dirty="0" smtClean="0"/>
              <a:t>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7" y="4869426"/>
            <a:ext cx="8763000" cy="1981200"/>
          </a:xfrm>
        </p:spPr>
        <p:txBody>
          <a:bodyPr>
            <a:normAutofit/>
          </a:bodyPr>
          <a:lstStyle/>
          <a:p>
            <a:pPr marL="14287" indent="0">
              <a:buNone/>
            </a:pPr>
            <a:r>
              <a:rPr lang="ta-IN" sz="2400" dirty="0" smtClean="0"/>
              <a:t>தங்கணவ </a:t>
            </a:r>
            <a:r>
              <a:rPr lang="ta-IN" sz="2400" dirty="0"/>
              <a:t>ருடன்றாமும் போக வென்றே</a:t>
            </a:r>
            <a:br>
              <a:rPr lang="ta-IN" sz="2400" dirty="0"/>
            </a:br>
            <a:r>
              <a:rPr lang="ta-IN" sz="2400" dirty="0"/>
              <a:t>சாதகரைக் கேட்பாரே தடவிப் பார்ப்பார்</a:t>
            </a:r>
            <a:br>
              <a:rPr lang="ta-IN" sz="2400" dirty="0"/>
            </a:br>
            <a:r>
              <a:rPr lang="ta-IN" sz="2400" dirty="0"/>
              <a:t>எங்கணவர் கிடந்தவிட மெங்கே யென்றென்</a:t>
            </a:r>
            <a:br>
              <a:rPr lang="ta-IN" sz="2400" dirty="0"/>
            </a:br>
            <a:r>
              <a:rPr lang="ta-IN" sz="2400" dirty="0"/>
              <a:t>றிடாகினியைக் கேட்பாரைக் </a:t>
            </a:r>
            <a:r>
              <a:rPr lang="ta-IN" sz="2400" dirty="0" smtClean="0"/>
              <a:t>காண்மின்காண்மின்</a:t>
            </a:r>
            <a:r>
              <a:rPr lang="ta-IN" sz="2400" dirty="0"/>
              <a:t>. </a:t>
            </a:r>
            <a:r>
              <a:rPr lang="en-US" sz="2400" dirty="0" smtClean="0"/>
              <a:t>									</a:t>
            </a:r>
            <a:r>
              <a:rPr lang="ta-IN" sz="2400" dirty="0" smtClean="0"/>
              <a:t>10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961" y="1371600"/>
            <a:ext cx="3429000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5715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1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a-IN" sz="3200" b="1" dirty="0"/>
              <a:t>ஆவி சோரும் மனைவி</a:t>
            </a:r>
            <a:br>
              <a:rPr lang="ta-IN" sz="3200" b="1" dirty="0"/>
            </a:br>
            <a:r>
              <a:rPr lang="en-US" sz="3200" b="1" dirty="0" smtClean="0"/>
              <a:t>(</a:t>
            </a:r>
            <a:r>
              <a:rPr lang="ta-IN" sz="3200" b="1" dirty="0" smtClean="0"/>
              <a:t>482</a:t>
            </a:r>
            <a:r>
              <a:rPr lang="en-US" sz="3200" b="1" dirty="0" smtClean="0"/>
              <a:t>)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724400"/>
            <a:ext cx="8229600" cy="1981200"/>
          </a:xfrm>
        </p:spPr>
        <p:txBody>
          <a:bodyPr>
            <a:normAutofit/>
          </a:bodyPr>
          <a:lstStyle/>
          <a:p>
            <a:r>
              <a:rPr lang="ta-IN" sz="2400" dirty="0"/>
              <a:t>வாய்மடித்துக் கிடந்ததலை மகனை நோக்கி</a:t>
            </a:r>
            <a:br>
              <a:rPr lang="ta-IN" sz="2400" dirty="0"/>
            </a:br>
            <a:r>
              <a:rPr lang="ta-IN" sz="2400" dirty="0"/>
              <a:t>மணியதரத் தேதேனும் வடுவுண் டாயோ</a:t>
            </a:r>
            <a:br>
              <a:rPr lang="ta-IN" sz="2400" dirty="0"/>
            </a:br>
            <a:r>
              <a:rPr lang="ta-IN" sz="2400" dirty="0"/>
              <a:t>நீமடித்துக் கிடந்ததெனப் புலவி கூர்ந்து</a:t>
            </a:r>
            <a:br>
              <a:rPr lang="ta-IN" sz="2400" dirty="0"/>
            </a:br>
            <a:r>
              <a:rPr lang="ta-IN" sz="2400" dirty="0"/>
              <a:t>நின்றாவி சோர்வாளைக் காண்மின் காண்மின். </a:t>
            </a:r>
            <a:r>
              <a:rPr lang="en-US" sz="2400" dirty="0" smtClean="0"/>
              <a:t>								</a:t>
            </a:r>
            <a:r>
              <a:rPr lang="ta-IN" sz="2400" dirty="0" smtClean="0"/>
              <a:t>11</a:t>
            </a:r>
            <a:endParaRPr lang="en-IN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71600"/>
            <a:ext cx="8001000" cy="31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0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6819"/>
            <a:ext cx="8229600" cy="102076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a-IN" sz="2800" dirty="0">
                <a:solidFill>
                  <a:schemeClr val="bg1"/>
                </a:solidFill>
              </a:rPr>
              <a:t>கணவனைத் தழுவி உயிர்விடும் </a:t>
            </a:r>
            <a:r>
              <a:rPr lang="ta-IN" sz="2800" dirty="0" smtClean="0">
                <a:solidFill>
                  <a:schemeClr val="bg1"/>
                </a:solidFill>
              </a:rPr>
              <a:t>பெண்</a:t>
            </a:r>
            <a:r>
              <a:rPr lang="ta-IN" sz="2800" dirty="0">
                <a:solidFill>
                  <a:schemeClr val="bg1"/>
                </a:solidFill>
              </a:rPr>
              <a:t/>
            </a:r>
            <a:br>
              <a:rPr lang="ta-IN" sz="2800" dirty="0">
                <a:solidFill>
                  <a:schemeClr val="bg1"/>
                </a:solidFill>
              </a:rPr>
            </a:br>
            <a:r>
              <a:rPr lang="ta-IN" sz="2800" dirty="0">
                <a:solidFill>
                  <a:schemeClr val="bg1"/>
                </a:solidFill>
              </a:rPr>
              <a:t>483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3" y="4800600"/>
            <a:ext cx="8534400" cy="1905000"/>
          </a:xfrm>
        </p:spPr>
        <p:txBody>
          <a:bodyPr>
            <a:normAutofit lnSpcReduction="10000"/>
          </a:bodyPr>
          <a:lstStyle/>
          <a:p>
            <a:pPr marL="179388" indent="-166688"/>
            <a:r>
              <a:rPr lang="ta-IN" sz="2400" dirty="0" smtClean="0"/>
              <a:t>தரைமகள்தன் </a:t>
            </a:r>
            <a:r>
              <a:rPr lang="ta-IN" sz="2400" dirty="0"/>
              <a:t>கொழுநன்ற னுடலந் தன்னைத்</a:t>
            </a:r>
            <a:br>
              <a:rPr lang="ta-IN" sz="2400" dirty="0"/>
            </a:br>
            <a:r>
              <a:rPr lang="ta-IN" sz="2400" dirty="0"/>
              <a:t>தாங்காமற் றன்னுடலாற் றாங்கி விண்ணாட்</a:t>
            </a:r>
            <a:br>
              <a:rPr lang="ta-IN" sz="2400" dirty="0"/>
            </a:br>
            <a:r>
              <a:rPr lang="ta-IN" sz="2400" dirty="0"/>
              <a:t>டரமகளி ரவ்வுயிரைப் புணரா முன்னம்</a:t>
            </a:r>
            <a:br>
              <a:rPr lang="ta-IN" sz="2400" dirty="0"/>
            </a:br>
            <a:r>
              <a:rPr lang="ta-IN" sz="2400" dirty="0"/>
              <a:t>ஆவியொக்க விடுவாளைக் </a:t>
            </a:r>
            <a:r>
              <a:rPr lang="ta-IN" sz="2400" dirty="0" smtClean="0"/>
              <a:t>காண்மின்</a:t>
            </a:r>
            <a:r>
              <a:rPr lang="en-US" sz="2400" dirty="0" smtClean="0"/>
              <a:t> </a:t>
            </a:r>
            <a:r>
              <a:rPr lang="ta-IN" sz="2400" dirty="0" smtClean="0"/>
              <a:t>காண்மின்.</a:t>
            </a:r>
            <a:r>
              <a:rPr lang="en-US" sz="2400" dirty="0" smtClean="0"/>
              <a:t>									</a:t>
            </a:r>
            <a:r>
              <a:rPr lang="ta-IN" sz="2400" dirty="0" smtClean="0"/>
              <a:t> 12</a:t>
            </a:r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" t="4775" r="25668"/>
          <a:stretch/>
        </p:blipFill>
        <p:spPr>
          <a:xfrm>
            <a:off x="228600" y="1295400"/>
            <a:ext cx="4267200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அன்பின் ஆழத்தில் இனிய இல்லறம்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16" b="61890"/>
          <a:stretch/>
        </p:blipFill>
        <p:spPr bwMode="auto">
          <a:xfrm>
            <a:off x="4495800" y="1143000"/>
            <a:ext cx="4506860" cy="3352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87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781"/>
            <a:ext cx="8229600" cy="966019"/>
          </a:xfr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a-IN" sz="2800" dirty="0"/>
              <a:t>கருமேகம் செம்மேகத்தை ஒத்திருத்தல்</a:t>
            </a:r>
            <a:br>
              <a:rPr lang="ta-IN" sz="2800" dirty="0"/>
            </a:br>
            <a:r>
              <a:rPr lang="ta-IN" sz="2800" dirty="0" smtClean="0"/>
              <a:t>485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257800"/>
            <a:ext cx="8534400" cy="1531373"/>
          </a:xfrm>
        </p:spPr>
        <p:txBody>
          <a:bodyPr>
            <a:normAutofit lnSpcReduction="10000"/>
          </a:bodyPr>
          <a:lstStyle/>
          <a:p>
            <a:pPr marL="166688" indent="-166688">
              <a:tabLst>
                <a:tab pos="88900" algn="l"/>
              </a:tabLst>
            </a:pPr>
            <a:r>
              <a:rPr lang="ta-IN" sz="2400" dirty="0" smtClean="0"/>
              <a:t>ஆடற்று </a:t>
            </a:r>
            <a:r>
              <a:rPr lang="ta-IN" sz="2400" dirty="0"/>
              <a:t>ரங்கம்பி டித் தாளை யாளோட</a:t>
            </a:r>
            <a:br>
              <a:rPr lang="ta-IN" sz="2400" dirty="0"/>
            </a:br>
            <a:r>
              <a:rPr lang="ta-IN" sz="2400" dirty="0"/>
              <a:t>டித்துப்பு டைத்தவ்வி ரும்புண்ணினீர்</a:t>
            </a:r>
            <a:br>
              <a:rPr lang="ta-IN" sz="2400" dirty="0"/>
            </a:br>
            <a:r>
              <a:rPr lang="ta-IN" sz="2400" dirty="0"/>
              <a:t>ஓடித்தெ றிக்கக் </a:t>
            </a:r>
            <a:r>
              <a:rPr lang="ta-IN" sz="2400" dirty="0" smtClean="0"/>
              <a:t>கருங்கொண்டல்</a:t>
            </a:r>
            <a:r>
              <a:rPr lang="en-US" sz="2400" dirty="0" smtClean="0"/>
              <a:t> </a:t>
            </a:r>
            <a:r>
              <a:rPr lang="ta-IN" sz="2400" dirty="0" smtClean="0"/>
              <a:t>செங்கொண்டல்</a:t>
            </a:r>
            <a:r>
              <a:rPr lang="ta-IN" sz="2400" dirty="0"/>
              <a:t/>
            </a:r>
            <a:br>
              <a:rPr lang="ta-IN" sz="2400" dirty="0"/>
            </a:br>
            <a:r>
              <a:rPr lang="ta-IN" sz="2400" dirty="0"/>
              <a:t>ஒக்கின்ற விவ்வாறு காண்மின்களோ. </a:t>
            </a:r>
            <a:r>
              <a:rPr lang="en-US" sz="2400" dirty="0" smtClean="0"/>
              <a:t>	</a:t>
            </a:r>
            <a:r>
              <a:rPr lang="ta-IN" sz="2400" dirty="0" smtClean="0"/>
              <a:t>14</a:t>
            </a:r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219200"/>
            <a:ext cx="4532672" cy="36821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19" b="9391"/>
          <a:stretch/>
        </p:blipFill>
        <p:spPr>
          <a:xfrm>
            <a:off x="76200" y="1219200"/>
            <a:ext cx="4343400" cy="198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68" y="3200400"/>
            <a:ext cx="4277032" cy="175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6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066800"/>
          </a:xfr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a-IN" sz="3200" dirty="0"/>
              <a:t>கருங்காகம் வெண்காகத்தை </a:t>
            </a:r>
            <a:r>
              <a:rPr lang="ta-IN" sz="3200" dirty="0" smtClean="0"/>
              <a:t>ஒத்திருத்தல்486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29200"/>
            <a:ext cx="8229600" cy="1676400"/>
          </a:xfrm>
        </p:spPr>
        <p:txBody>
          <a:bodyPr>
            <a:normAutofit/>
          </a:bodyPr>
          <a:lstStyle/>
          <a:p>
            <a:pPr indent="-166688"/>
            <a:r>
              <a:rPr lang="ta-IN" sz="2400" dirty="0" smtClean="0"/>
              <a:t>நெருங்காக </a:t>
            </a:r>
            <a:r>
              <a:rPr lang="ta-IN" sz="2400" dirty="0"/>
              <a:t>வச்செங் களத்தே</a:t>
            </a:r>
            <a:br>
              <a:rPr lang="ta-IN" sz="2400" dirty="0"/>
            </a:br>
            <a:r>
              <a:rPr lang="ta-IN" sz="2400" dirty="0"/>
              <a:t>தயங்கும் நிணப்போர்வை மூடிக்கொளக்</a:t>
            </a:r>
            <a:br>
              <a:rPr lang="ta-IN" sz="2400" dirty="0"/>
            </a:br>
            <a:r>
              <a:rPr lang="ta-IN" sz="2400" dirty="0"/>
              <a:t>கருங்காகம் வெண்காக மாய்நின்ற</a:t>
            </a:r>
            <a:br>
              <a:rPr lang="ta-IN" sz="2400" dirty="0"/>
            </a:br>
            <a:r>
              <a:rPr lang="ta-IN" sz="2400" dirty="0"/>
              <a:t>வாமுன்பு காணாத காண்மின்களோ. </a:t>
            </a:r>
            <a:r>
              <a:rPr lang="ta-IN" sz="2400" dirty="0" smtClean="0"/>
              <a:t>15</a:t>
            </a:r>
            <a:endParaRPr lang="en-IN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19200"/>
            <a:ext cx="4572000" cy="3733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219199"/>
            <a:ext cx="4286250" cy="373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8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150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கலிங்கத்துப்பரணி</vt:lpstr>
      <vt:lpstr>பரணி இலக்கியம்</vt:lpstr>
      <vt:lpstr>கலிங்கத்துப்பரணி  அறிமுகம்</vt:lpstr>
      <vt:lpstr>களம் பாடியது</vt:lpstr>
      <vt:lpstr>கணவரைத் தேடும் மகளிர் (481)</vt:lpstr>
      <vt:lpstr>ஆவி சோரும் மனைவி (482)</vt:lpstr>
      <vt:lpstr>கணவனைத் தழுவி உயிர்விடும் பெண் 483</vt:lpstr>
      <vt:lpstr>கருமேகம் செம்மேகத்தை ஒத்திருத்தல் 485</vt:lpstr>
      <vt:lpstr>கருங்காகம் வெண்காகத்தை ஒத்திருத்தல்486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கலிங்கத்துப்பரணி</dc:title>
  <dc:creator/>
  <cp:lastModifiedBy>Pushpa</cp:lastModifiedBy>
  <cp:revision>23</cp:revision>
  <dcterms:created xsi:type="dcterms:W3CDTF">2006-08-16T00:00:00Z</dcterms:created>
  <dcterms:modified xsi:type="dcterms:W3CDTF">2020-05-03T15:24:46Z</dcterms:modified>
</cp:coreProperties>
</file>