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  <p:sldId id="260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0642E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31A5529-49FD-46D2-978F-18A0F9789E89}" type="datetimeFigureOut">
              <a:rPr lang="en-US" smtClean="0"/>
              <a:pPr/>
              <a:t>1/9/2020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AA83BFB-3491-49A9-AE51-4F0E058E7B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1A5529-49FD-46D2-978F-18A0F9789E89}" type="datetimeFigureOut">
              <a:rPr lang="en-US" smtClean="0"/>
              <a:pPr/>
              <a:t>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A83BFB-3491-49A9-AE51-4F0E058E7B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1A5529-49FD-46D2-978F-18A0F9789E89}" type="datetimeFigureOut">
              <a:rPr lang="en-US" smtClean="0"/>
              <a:pPr/>
              <a:t>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A83BFB-3491-49A9-AE51-4F0E058E7B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1A5529-49FD-46D2-978F-18A0F9789E89}" type="datetimeFigureOut">
              <a:rPr lang="en-US" smtClean="0"/>
              <a:pPr/>
              <a:t>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A83BFB-3491-49A9-AE51-4F0E058E7B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spd="med"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1A5529-49FD-46D2-978F-18A0F9789E89}" type="datetimeFigureOut">
              <a:rPr lang="en-US" smtClean="0"/>
              <a:pPr/>
              <a:t>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A83BFB-3491-49A9-AE51-4F0E058E7B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1A5529-49FD-46D2-978F-18A0F9789E89}" type="datetimeFigureOut">
              <a:rPr lang="en-US" smtClean="0"/>
              <a:pPr/>
              <a:t>1/9/2020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A83BFB-3491-49A9-AE51-4F0E058E7B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1A5529-49FD-46D2-978F-18A0F9789E89}" type="datetimeFigureOut">
              <a:rPr lang="en-US" smtClean="0"/>
              <a:pPr/>
              <a:t>1/9/2020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A83BFB-3491-49A9-AE51-4F0E058E7B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1A5529-49FD-46D2-978F-18A0F9789E89}" type="datetimeFigureOut">
              <a:rPr lang="en-US" smtClean="0"/>
              <a:pPr/>
              <a:t>1/9/2020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A83BFB-3491-49A9-AE51-4F0E058E7B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1A5529-49FD-46D2-978F-18A0F9789E89}" type="datetimeFigureOut">
              <a:rPr lang="en-US" smtClean="0"/>
              <a:pPr/>
              <a:t>1/9/2020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A83BFB-3491-49A9-AE51-4F0E058E7B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31A5529-49FD-46D2-978F-18A0F9789E89}" type="datetimeFigureOut">
              <a:rPr lang="en-US" smtClean="0"/>
              <a:pPr/>
              <a:t>1/9/2020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A83BFB-3491-49A9-AE51-4F0E058E7B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31A5529-49FD-46D2-978F-18A0F9789E89}" type="datetimeFigureOut">
              <a:rPr lang="en-US" smtClean="0"/>
              <a:pPr/>
              <a:t>1/9/2020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AA83BFB-3491-49A9-AE51-4F0E058E7B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31A5529-49FD-46D2-978F-18A0F9789E89}" type="datetimeFigureOut">
              <a:rPr lang="en-US" smtClean="0"/>
              <a:pPr/>
              <a:t>1/9/2020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AA83BFB-3491-49A9-AE51-4F0E058E7B1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>
    <p:pull dir="d"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ta.wikipedia.org/wiki/%E0%AE%AE%E0%AE%BE%E0%AE%B5%E0%AF%82%E0%AE%B0%E0%AF%8D" TargetMode="External"/><Relationship Id="rId2" Type="http://schemas.openxmlformats.org/officeDocument/2006/relationships/hyperlink" Target="https://ta.wikipedia.org/wiki/%E0%AE%A4%E0%AF%8A%E0%AE%A3%E0%AF%8D%E0%AE%9F%E0%AF%88_%E0%AE%A8%E0%AE%BE%E0%AE%9F%E0%AF%81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ta.wikipedia.org/wiki/%E0%AE%9A%E0%AE%BF%E0%AE%B5%E0%AE%A9%E0%AF%8D" TargetMode="External"/><Relationship Id="rId4" Type="http://schemas.openxmlformats.org/officeDocument/2006/relationships/hyperlink" Target="https://ta.wikipedia.org/wiki/%E0%AE%B5%E0%AE%B2%E0%AF%8D%E0%AE%B2%E0%AE%95%E0%AF%8D%E0%AE%95%E0%AF%8B%E0%AE%9F%E0%AF%8D%E0%AE%9F%E0%AF%88_%E0%AE%AE%E0%AF%81%E0%AE%B0%E0%AF%81%E0%AE%95%E0%AE%A9%E0%AF%8D_%E0%AE%95%E0%AF%8B%E0%AE%B5%E0%AE%BF%E0%AE%B2%E0%AF%8D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ta.wikipedia.org/wiki/%E0%AE%AA%E0%AE%B2%E0%AE%AA%E0%AE%9F%E0%AF%8D%E0%AE%9F%E0%AE%9F%E0%AF%88%E0%AE%9A%E0%AF%8D_%E0%AE%9A%E0%AF%8A%E0%AE%95%E0%AF%8D%E0%AE%95%E0%AE%A8%E0%AE%BE%E0%AE%A4%E0%AE%AA%E0%AF%8D_%E0%AE%AA%E0%AF%81%E0%AE%B2%E0%AE%B5%E0%AE%B0%E0%AF%8D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ta.wikipedia.org/wiki/%E0%AE%9A%E0%AF%88%E0%AE%B5_%E0%AE%9A%E0%AE%AE%E0%AE%AF%E0%AE%AE%E0%AF%8D" TargetMode="External"/><Relationship Id="rId2" Type="http://schemas.openxmlformats.org/officeDocument/2006/relationships/hyperlink" Target="https://ta.wikipedia.org/wiki/%E0%AE%A4%E0%AE%BF%E0%AE%B0%E0%AF%81%E0%AE%B5%E0%AE%BE%E0%AE%A9%E0%AF%88%E0%AE%95%E0%AF%8D%E0%AE%95%E0%AE%BE%E0%AE%B5%E0%AE%B2%E0%AF%8D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a.wikipedia.org/wiki/%E0%AE%9A%E0%AE%BF%E0%AE%B2%E0%AF%87%E0%AE%9F%E0%AF%88%E0%AE%AA%E0%AF%8D_%E0%AE%AA%E0%AE%BE%E0%AE%9F%E0%AE%B2%E0%AF%8D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ta.wikipedia.org/wiki/%E0%AE%AA%E0%AE%B2%E0%AE%AA%E0%AE%9F%E0%AF%8D%E0%AE%9F%E0%AE%9F%E0%AF%88%E0%AE%9A%E0%AF%8D_%E0%AE%9A%E0%AF%8A%E0%AE%95%E0%AF%8D%E0%AE%95%E0%AE%A8%E0%AE%BE%E0%AE%A4%E0%AE%AA%E0%AF%8D_%E0%AE%AA%E0%AF%81%E0%AE%B2%E0%AE%B5%E0%AE%B0%E0%AF%8D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85800" y="2667000"/>
            <a:ext cx="8077200" cy="2209800"/>
          </a:xfrm>
          <a:prstGeom prst="rect">
            <a:avLst/>
          </a:prstGeom>
          <a:solidFill>
            <a:srgbClr val="F8F9FA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ta-IN" sz="7200" dirty="0">
                <a:solidFill>
                  <a:srgbClr val="0642EA"/>
                </a:solidFill>
              </a:rPr>
              <a:t>அனைவருக்கும்</a:t>
            </a:r>
            <a:r>
              <a:rPr lang="ta-IN" sz="7200" dirty="0"/>
              <a:t> </a:t>
            </a:r>
            <a:r>
              <a:rPr kumimoji="0" lang="ta-IN" sz="7200" b="0" i="0" u="none" strike="noStrike" cap="none" normalizeH="0" baseline="0" dirty="0" smtClean="0">
                <a:ln>
                  <a:noFill/>
                </a:ln>
                <a:solidFill>
                  <a:srgbClr val="0642EA"/>
                </a:solidFill>
                <a:effectLst/>
                <a:latin typeface="Impact" pitchFamily="34" charset="0"/>
                <a:cs typeface="Latha" pitchFamily="34" charset="0"/>
              </a:rPr>
              <a:t>வணக்கம் </a:t>
            </a:r>
            <a:endParaRPr kumimoji="0" lang="en-US" sz="7200" b="0" i="0" u="none" strike="noStrike" cap="none" normalizeH="0" baseline="0" dirty="0" smtClean="0">
              <a:ln>
                <a:noFill/>
              </a:ln>
              <a:solidFill>
                <a:srgbClr val="0642EA"/>
              </a:solidFill>
              <a:effectLst/>
              <a:latin typeface="Impact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</a:pPr>
            <a:r>
              <a:rPr lang="ta-IN" dirty="0" smtClean="0">
                <a:hlinkClick r:id="rId2" tooltip="தொண்டை நாடு"/>
              </a:rPr>
              <a:t>தொண்டைநாட்டு</a:t>
            </a:r>
            <a:r>
              <a:rPr lang="ta-IN" dirty="0" smtClean="0"/>
              <a:t> வள்ளலாகத்திகழ்ந்த </a:t>
            </a:r>
            <a:r>
              <a:rPr lang="ta-IN" b="1" dirty="0" smtClean="0"/>
              <a:t>கறுப்பண்ணன்</a:t>
            </a:r>
            <a:r>
              <a:rPr lang="ta-IN" dirty="0" smtClean="0"/>
              <a:t> (கறுப்பன்) இப் புலவரைப் போற்றிய வள்ளல். கறுப்பனின் தந்தை </a:t>
            </a:r>
            <a:r>
              <a:rPr lang="ta-IN" b="1" dirty="0" smtClean="0"/>
              <a:t>கஸ்தூரி பூபன்</a:t>
            </a:r>
            <a:r>
              <a:rPr lang="ta-IN" dirty="0" smtClean="0"/>
              <a:t>. இவன் ஊர் மாவை. இது இக்காலத்தில் </a:t>
            </a:r>
            <a:r>
              <a:rPr lang="ta-IN" dirty="0" smtClean="0">
                <a:hlinkClick r:id="rId3" tooltip="மாவூர்"/>
              </a:rPr>
              <a:t>மாவூர்</a:t>
            </a:r>
            <a:r>
              <a:rPr lang="ta-IN" dirty="0" smtClean="0"/>
              <a:t> என வழங்கப்படுகிறது.</a:t>
            </a:r>
          </a:p>
          <a:p>
            <a:pPr>
              <a:lnSpc>
                <a:spcPct val="170000"/>
              </a:lnSpc>
            </a:pPr>
            <a:r>
              <a:rPr lang="ta-IN" dirty="0" smtClean="0"/>
              <a:t>புலவரைப் போற்றிய மற்றொரு வள்ளல் </a:t>
            </a:r>
            <a:r>
              <a:rPr lang="ta-IN" b="1" dirty="0" smtClean="0"/>
              <a:t>வேங்கடராமன்</a:t>
            </a:r>
            <a:r>
              <a:rPr lang="ta-IN" dirty="0" smtClean="0"/>
              <a:t>. இவன் மாதை என வழங்கப்படும் </a:t>
            </a:r>
            <a:r>
              <a:rPr lang="ta-IN" dirty="0" smtClean="0">
                <a:hlinkClick r:id="rId4" tooltip="வல்லக்கோட்டை முருகன் கோவில்"/>
              </a:rPr>
              <a:t>வல்லக்கோட்டையில்</a:t>
            </a:r>
            <a:r>
              <a:rPr lang="ta-IN" dirty="0" smtClean="0"/>
              <a:t> வாழ்ந்துவந்தான். இவனும் இவனது தம்பியரும் இப் புலவரை மாவூரில் வாழ்ந்த வள்ளல் கறுப்பண்ணன் வீடு வரையில் பல்லக்கில் சுமந்து வந்து புலவருக்குப் பெருமை சேர்த்தனர்.</a:t>
            </a:r>
          </a:p>
          <a:p>
            <a:pPr>
              <a:lnSpc>
                <a:spcPct val="170000"/>
              </a:lnSpc>
            </a:pPr>
            <a:r>
              <a:rPr lang="ta-IN" dirty="0" smtClean="0"/>
              <a:t>இவர் ஊர் ஊராகச் சென்று </a:t>
            </a:r>
            <a:r>
              <a:rPr lang="ta-IN" dirty="0" smtClean="0">
                <a:hlinkClick r:id="rId5" tooltip="சிவன்"/>
              </a:rPr>
              <a:t>சிவபெருமானின்</a:t>
            </a:r>
            <a:r>
              <a:rPr lang="ta-IN" dirty="0" smtClean="0"/>
              <a:t> திருவிளையாடல் செய்திகளை இவர் வேடிக்கையாக நயம்படப் பாடியுள்ள பாங்கினை விக்கிமூலத்தில் தரப்பட்டுள்ள இவரது பாடல்களில் காணலாம்.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dirty="0">
                <a:solidFill>
                  <a:srgbClr val="0642EA"/>
                </a:solidFill>
              </a:rPr>
              <a:t>வரலாறு</a:t>
            </a:r>
            <a:endParaRPr lang="en-US" dirty="0">
              <a:solidFill>
                <a:srgbClr val="0642EA"/>
              </a:solidFill>
            </a:endParaRP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5600" b="1" dirty="0" err="1"/>
              <a:t>தென்களந்தைப்</a:t>
            </a:r>
            <a:r>
              <a:rPr lang="en-US" sz="5600" b="1" dirty="0"/>
              <a:t> </a:t>
            </a:r>
            <a:r>
              <a:rPr lang="en-US" sz="5600" b="1" dirty="0" err="1"/>
              <a:t>படிக்காசுப்புலவர்</a:t>
            </a:r>
            <a:r>
              <a:rPr lang="en-US" sz="5600" b="1" dirty="0"/>
              <a:t> </a:t>
            </a:r>
            <a:r>
              <a:rPr lang="en-US" sz="5600" b="1" dirty="0" err="1"/>
              <a:t>பாடலைச்</a:t>
            </a:r>
            <a:r>
              <a:rPr lang="en-US" sz="5600" b="1" dirty="0"/>
              <a:t> </a:t>
            </a:r>
            <a:r>
              <a:rPr lang="en-US" sz="5600" b="1" dirty="0" err="1"/>
              <a:t>சிறப்பித்துப்</a:t>
            </a:r>
            <a:r>
              <a:rPr lang="en-US" sz="5600" b="1" dirty="0"/>
              <a:t> </a:t>
            </a:r>
            <a:r>
              <a:rPr lang="en-US" sz="5600" b="1" dirty="0" err="1"/>
              <a:t>பாடியது</a:t>
            </a:r>
            <a:r>
              <a:rPr lang="en-US" sz="5600" b="1" dirty="0"/>
              <a:t> </a:t>
            </a:r>
            <a:r>
              <a:rPr lang="en-US" sz="3400" b="1" dirty="0" smtClean="0"/>
              <a:t>:</a:t>
            </a:r>
          </a:p>
          <a:p>
            <a:pPr>
              <a:buNone/>
            </a:pPr>
            <a:endParaRPr lang="en-US" sz="3400" b="1" dirty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5600" b="1" dirty="0" smtClean="0"/>
              <a:t>"</a:t>
            </a:r>
            <a:r>
              <a:rPr lang="en-US" sz="5600" b="1" dirty="0" err="1"/>
              <a:t>மாட்டாருந்</a:t>
            </a:r>
            <a:r>
              <a:rPr lang="en-US" sz="5600" b="1" dirty="0"/>
              <a:t> </a:t>
            </a:r>
            <a:r>
              <a:rPr lang="en-US" sz="5600" b="1" dirty="0" err="1"/>
              <a:t>தென்களத்தைப்</a:t>
            </a:r>
            <a:r>
              <a:rPr lang="en-US" sz="5600" b="1" dirty="0"/>
              <a:t> </a:t>
            </a:r>
            <a:r>
              <a:rPr lang="en-US" sz="5600" b="1" dirty="0" err="1"/>
              <a:t>படிகாசனுரைத்த</a:t>
            </a:r>
            <a:r>
              <a:rPr lang="en-US" sz="5600" b="1" dirty="0"/>
              <a:t> </a:t>
            </a:r>
            <a:r>
              <a:rPr lang="en-US" sz="5600" b="1" dirty="0" err="1"/>
              <a:t>தமிழ்</a:t>
            </a:r>
            <a:r>
              <a:rPr lang="en-US" sz="5600" b="1" dirty="0"/>
              <a:t> </a:t>
            </a:r>
          </a:p>
          <a:p>
            <a:pPr>
              <a:buNone/>
            </a:pPr>
            <a:r>
              <a:rPr lang="en-US" sz="5600" b="1" dirty="0"/>
              <a:t>     </a:t>
            </a:r>
            <a:r>
              <a:rPr lang="en-US" sz="5600" b="1" dirty="0" smtClean="0"/>
              <a:t>		</a:t>
            </a:r>
            <a:r>
              <a:rPr lang="en-US" sz="5600" b="1" dirty="0" err="1" smtClean="0"/>
              <a:t>வரைந்த</a:t>
            </a:r>
            <a:r>
              <a:rPr lang="en-US" sz="5600" b="1" dirty="0" smtClean="0"/>
              <a:t> </a:t>
            </a:r>
            <a:r>
              <a:rPr lang="en-US" sz="5600" b="1" dirty="0" err="1"/>
              <a:t>வேட்டைப்</a:t>
            </a:r>
            <a:r>
              <a:rPr lang="en-US" sz="5600" b="1" dirty="0"/>
              <a:t> </a:t>
            </a:r>
          </a:p>
          <a:p>
            <a:pPr>
              <a:buNone/>
            </a:pPr>
            <a:r>
              <a:rPr lang="en-US" sz="5600" b="1" dirty="0" smtClean="0"/>
              <a:t>	</a:t>
            </a:r>
            <a:r>
              <a:rPr lang="en-US" sz="5600" b="1" dirty="0" err="1" smtClean="0"/>
              <a:t>பட்டாலே</a:t>
            </a:r>
            <a:r>
              <a:rPr lang="en-US" sz="5600" b="1" dirty="0" smtClean="0"/>
              <a:t> </a:t>
            </a:r>
            <a:r>
              <a:rPr lang="en-US" sz="5600" b="1" dirty="0" err="1"/>
              <a:t>சூழ்ந்தாலு</a:t>
            </a:r>
            <a:r>
              <a:rPr lang="en-US" sz="5600" b="1" dirty="0"/>
              <a:t> </a:t>
            </a:r>
            <a:r>
              <a:rPr lang="en-US" sz="5600" b="1" dirty="0" err="1"/>
              <a:t>மூவுலமும்</a:t>
            </a:r>
            <a:r>
              <a:rPr lang="en-US" sz="5600" b="1" dirty="0"/>
              <a:t> </a:t>
            </a:r>
            <a:r>
              <a:rPr lang="en-US" sz="5600" b="1" dirty="0" err="1"/>
              <a:t>பரிமளிக்கும்</a:t>
            </a:r>
            <a:r>
              <a:rPr lang="en-US" sz="5600" b="1" dirty="0"/>
              <a:t> </a:t>
            </a:r>
          </a:p>
          <a:p>
            <a:pPr>
              <a:buNone/>
            </a:pPr>
            <a:r>
              <a:rPr lang="en-US" sz="5600" b="1" dirty="0"/>
              <a:t>      </a:t>
            </a:r>
            <a:r>
              <a:rPr lang="en-US" sz="5600" b="1" dirty="0" smtClean="0"/>
              <a:t>		</a:t>
            </a:r>
            <a:r>
              <a:rPr lang="en-US" sz="5600" b="1" dirty="0" err="1" smtClean="0"/>
              <a:t>பரிந்தவ்</a:t>
            </a:r>
            <a:r>
              <a:rPr lang="en-US" sz="5600" b="1" dirty="0" smtClean="0"/>
              <a:t> </a:t>
            </a:r>
            <a:r>
              <a:rPr lang="en-US" sz="5600" b="1" dirty="0" err="1"/>
              <a:t>வேட்டைத்</a:t>
            </a:r>
            <a:r>
              <a:rPr lang="en-US" sz="5600" b="1" dirty="0"/>
              <a:t> </a:t>
            </a:r>
          </a:p>
          <a:p>
            <a:pPr>
              <a:buNone/>
            </a:pPr>
            <a:r>
              <a:rPr lang="en-US" sz="5600" b="1" dirty="0" smtClean="0"/>
              <a:t>	</a:t>
            </a:r>
            <a:r>
              <a:rPr lang="en-US" sz="5600" b="1" dirty="0" err="1" smtClean="0"/>
              <a:t>தொட்டலுங்</a:t>
            </a:r>
            <a:r>
              <a:rPr lang="en-US" sz="5600" b="1" dirty="0" smtClean="0"/>
              <a:t> </a:t>
            </a:r>
            <a:r>
              <a:rPr lang="en-US" sz="5600" b="1" dirty="0" err="1"/>
              <a:t>கைம்மணக்கு</a:t>
            </a:r>
            <a:r>
              <a:rPr lang="en-US" sz="5600" b="1" dirty="0"/>
              <a:t> </a:t>
            </a:r>
            <a:r>
              <a:rPr lang="en-US" sz="5600" b="1" dirty="0" err="1"/>
              <a:t>சொன்னாலும்</a:t>
            </a:r>
            <a:r>
              <a:rPr lang="en-US" sz="5600" b="1" dirty="0"/>
              <a:t> </a:t>
            </a:r>
            <a:r>
              <a:rPr lang="en-US" sz="5600" b="1" dirty="0" err="1"/>
              <a:t>வாய்மணக்குந்</a:t>
            </a:r>
            <a:r>
              <a:rPr lang="en-US" sz="5600" b="1" dirty="0"/>
              <a:t> </a:t>
            </a:r>
          </a:p>
          <a:p>
            <a:pPr>
              <a:buNone/>
            </a:pPr>
            <a:r>
              <a:rPr lang="en-US" sz="5600" b="1" dirty="0"/>
              <a:t>     </a:t>
            </a:r>
            <a:r>
              <a:rPr lang="en-US" sz="5600" b="1" dirty="0" smtClean="0"/>
              <a:t>		</a:t>
            </a:r>
            <a:r>
              <a:rPr lang="en-US" sz="5600" b="1" dirty="0" err="1" smtClean="0"/>
              <a:t>துய்ய</a:t>
            </a:r>
            <a:r>
              <a:rPr lang="en-US" sz="5600" b="1" dirty="0" smtClean="0"/>
              <a:t> </a:t>
            </a:r>
            <a:r>
              <a:rPr lang="en-US" sz="5600" b="1" dirty="0" err="1"/>
              <a:t>சேற்றில்</a:t>
            </a:r>
            <a:r>
              <a:rPr lang="en-US" sz="5600" b="1" dirty="0"/>
              <a:t> </a:t>
            </a:r>
          </a:p>
          <a:p>
            <a:pPr>
              <a:buNone/>
            </a:pPr>
            <a:r>
              <a:rPr lang="en-US" sz="5600" b="1" dirty="0" smtClean="0"/>
              <a:t>	</a:t>
            </a:r>
            <a:r>
              <a:rPr lang="en-US" sz="5600" b="1" dirty="0" err="1" smtClean="0"/>
              <a:t>நட்டாலுந்</a:t>
            </a:r>
            <a:r>
              <a:rPr lang="en-US" sz="5600" b="1" dirty="0" smtClean="0"/>
              <a:t> </a:t>
            </a:r>
            <a:r>
              <a:rPr lang="en-US" sz="5600" b="1" dirty="0" err="1"/>
              <a:t>தமிழ்ப்</a:t>
            </a:r>
            <a:r>
              <a:rPr lang="en-US" sz="5600" b="1" dirty="0"/>
              <a:t> </a:t>
            </a:r>
            <a:r>
              <a:rPr lang="en-US" sz="5600" b="1" dirty="0" err="1"/>
              <a:t>பயிராய்</a:t>
            </a:r>
            <a:r>
              <a:rPr lang="en-US" sz="5600" b="1" dirty="0"/>
              <a:t> </a:t>
            </a:r>
            <a:r>
              <a:rPr lang="en-US" sz="5600" b="1" dirty="0" err="1"/>
              <a:t>விளைந்திடுமே</a:t>
            </a:r>
            <a:r>
              <a:rPr lang="en-US" sz="5600" b="1" dirty="0"/>
              <a:t> </a:t>
            </a:r>
            <a:r>
              <a:rPr lang="en-US" sz="5600" b="1" dirty="0" err="1"/>
              <a:t>பாட்டினுறு</a:t>
            </a:r>
            <a:r>
              <a:rPr lang="en-US" sz="5600" b="1" dirty="0"/>
              <a:t> </a:t>
            </a:r>
          </a:p>
          <a:p>
            <a:pPr>
              <a:buNone/>
            </a:pPr>
            <a:r>
              <a:rPr lang="en-US" sz="5600" b="1" dirty="0"/>
              <a:t>  </a:t>
            </a:r>
            <a:r>
              <a:rPr lang="en-US" sz="5600" b="1" dirty="0" smtClean="0"/>
              <a:t>		</a:t>
            </a:r>
            <a:r>
              <a:rPr lang="en-US" sz="5600" b="1" dirty="0"/>
              <a:t>  </a:t>
            </a:r>
            <a:r>
              <a:rPr lang="en-US" sz="5600" b="1" dirty="0" err="1"/>
              <a:t>நளினந்</a:t>
            </a:r>
            <a:r>
              <a:rPr lang="en-US" sz="5600" b="1" dirty="0"/>
              <a:t>  </a:t>
            </a:r>
            <a:r>
              <a:rPr lang="en-US" sz="5600" b="1" dirty="0" err="1"/>
              <a:t>தானே</a:t>
            </a:r>
            <a:r>
              <a:rPr lang="en-US" sz="5600" b="1" dirty="0"/>
              <a:t>. </a:t>
            </a:r>
          </a:p>
          <a:p>
            <a:pPr>
              <a:lnSpc>
                <a:spcPct val="170000"/>
              </a:lnSpc>
              <a:buNone/>
            </a:pPr>
            <a:r>
              <a:rPr lang="en-US" sz="5900" b="1" dirty="0" err="1"/>
              <a:t>பொருள்</a:t>
            </a:r>
            <a:r>
              <a:rPr lang="en-US" dirty="0"/>
              <a:t> :</a:t>
            </a:r>
            <a:r>
              <a:rPr lang="en-US" sz="4300" dirty="0"/>
              <a:t>தேன் </a:t>
            </a:r>
            <a:r>
              <a:rPr lang="en-US" sz="4300" dirty="0" err="1"/>
              <a:t>நிறைந்த</a:t>
            </a:r>
            <a:r>
              <a:rPr lang="en-US" sz="4300" dirty="0"/>
              <a:t> </a:t>
            </a:r>
            <a:r>
              <a:rPr lang="en-US" sz="4300" dirty="0" err="1"/>
              <a:t>சோலையுடைய</a:t>
            </a:r>
            <a:r>
              <a:rPr lang="en-US" sz="4300" dirty="0"/>
              <a:t> </a:t>
            </a:r>
            <a:r>
              <a:rPr lang="en-US" sz="4300" dirty="0" err="1"/>
              <a:t>தென்களத்தைப்</a:t>
            </a:r>
            <a:r>
              <a:rPr lang="en-US" sz="4300" dirty="0"/>
              <a:t> </a:t>
            </a:r>
            <a:r>
              <a:rPr lang="en-US" sz="4300" dirty="0" err="1"/>
              <a:t>பதியிலவதரித்த</a:t>
            </a:r>
            <a:r>
              <a:rPr lang="en-US" sz="4300" dirty="0"/>
              <a:t> </a:t>
            </a:r>
            <a:r>
              <a:rPr lang="en-US" sz="4300" dirty="0" err="1"/>
              <a:t>படிக்காசுப்</a:t>
            </a:r>
            <a:r>
              <a:rPr lang="en-US" sz="4300" dirty="0"/>
              <a:t> </a:t>
            </a:r>
            <a:r>
              <a:rPr lang="en-US" sz="4300" dirty="0" err="1"/>
              <a:t>புலவர்</a:t>
            </a:r>
            <a:r>
              <a:rPr lang="en-US" sz="4300" dirty="0"/>
              <a:t> </a:t>
            </a:r>
            <a:r>
              <a:rPr lang="en-US" sz="4300" dirty="0" err="1"/>
              <a:t>கூறிய</a:t>
            </a:r>
            <a:r>
              <a:rPr lang="en-US" sz="4300" dirty="0"/>
              <a:t> </a:t>
            </a:r>
            <a:r>
              <a:rPr lang="en-US" sz="4300" dirty="0" err="1"/>
              <a:t>தமிழ்ப்</a:t>
            </a:r>
            <a:r>
              <a:rPr lang="en-US" sz="4300" dirty="0"/>
              <a:t> </a:t>
            </a:r>
            <a:r>
              <a:rPr lang="en-US" sz="4300" dirty="0" err="1"/>
              <a:t>பாட்டுக்</a:t>
            </a:r>
            <a:r>
              <a:rPr lang="en-US" sz="4300" dirty="0"/>
              <a:t> </a:t>
            </a:r>
            <a:r>
              <a:rPr lang="en-US" sz="4300" dirty="0" err="1"/>
              <a:t>கள்</a:t>
            </a:r>
            <a:r>
              <a:rPr lang="en-US" sz="4300" dirty="0"/>
              <a:t> </a:t>
            </a:r>
            <a:r>
              <a:rPr lang="en-US" sz="4300" dirty="0" err="1"/>
              <a:t>எழுதப்பட்ட</a:t>
            </a:r>
            <a:r>
              <a:rPr lang="en-US" sz="4300" dirty="0"/>
              <a:t> </a:t>
            </a:r>
            <a:r>
              <a:rPr lang="en-US" sz="4300" dirty="0" err="1"/>
              <a:t>சுவடியை</a:t>
            </a:r>
            <a:r>
              <a:rPr lang="en-US" sz="4300" dirty="0"/>
              <a:t>, </a:t>
            </a:r>
            <a:r>
              <a:rPr lang="en-US" sz="4300" dirty="0" err="1"/>
              <a:t>பட்டினாலே</a:t>
            </a:r>
            <a:r>
              <a:rPr lang="en-US" sz="4300" dirty="0"/>
              <a:t> </a:t>
            </a:r>
            <a:r>
              <a:rPr lang="en-US" sz="4300" dirty="0" err="1"/>
              <a:t>மூடினாலும்</a:t>
            </a:r>
            <a:r>
              <a:rPr lang="en-US" sz="4300" dirty="0"/>
              <a:t> </a:t>
            </a:r>
            <a:r>
              <a:rPr lang="en-US" sz="4300" dirty="0" err="1"/>
              <a:t>அதன்</a:t>
            </a:r>
            <a:r>
              <a:rPr lang="en-US" sz="4300" dirty="0"/>
              <a:t> </a:t>
            </a:r>
            <a:r>
              <a:rPr lang="en-US" sz="4300" dirty="0" err="1"/>
              <a:t>வாசனை</a:t>
            </a:r>
            <a:r>
              <a:rPr lang="en-US" sz="4300" dirty="0"/>
              <a:t> </a:t>
            </a:r>
            <a:r>
              <a:rPr lang="en-US" sz="4300" dirty="0" err="1"/>
              <a:t>உலகம்</a:t>
            </a:r>
            <a:r>
              <a:rPr lang="en-US" sz="4300" dirty="0"/>
              <a:t> </a:t>
            </a:r>
            <a:r>
              <a:rPr lang="en-US" sz="4300" dirty="0" err="1"/>
              <a:t>மூன்றிலும்</a:t>
            </a:r>
            <a:r>
              <a:rPr lang="en-US" sz="4300" dirty="0"/>
              <a:t> </a:t>
            </a:r>
            <a:r>
              <a:rPr lang="en-US" sz="4300" dirty="0" err="1"/>
              <a:t>பரவி</a:t>
            </a:r>
            <a:r>
              <a:rPr lang="en-US" sz="4300" dirty="0"/>
              <a:t> </a:t>
            </a:r>
            <a:r>
              <a:rPr lang="en-US" sz="4300" dirty="0" err="1"/>
              <a:t>மனம்</a:t>
            </a:r>
            <a:r>
              <a:rPr lang="en-US" sz="4300" dirty="0"/>
              <a:t> </a:t>
            </a:r>
            <a:r>
              <a:rPr lang="en-US" sz="4300" dirty="0" err="1"/>
              <a:t>வீசும்</a:t>
            </a:r>
            <a:r>
              <a:rPr lang="en-US" sz="4300" dirty="0"/>
              <a:t>. </a:t>
            </a:r>
            <a:r>
              <a:rPr lang="en-US" sz="4300" dirty="0" err="1"/>
              <a:t>அன்புடன்</a:t>
            </a:r>
            <a:r>
              <a:rPr lang="en-US" sz="4300" dirty="0"/>
              <a:t> </a:t>
            </a:r>
            <a:r>
              <a:rPr lang="en-US" sz="4300" dirty="0" err="1"/>
              <a:t>அச்சுவடியை</a:t>
            </a:r>
            <a:r>
              <a:rPr lang="en-US" sz="4300" dirty="0"/>
              <a:t> </a:t>
            </a:r>
            <a:r>
              <a:rPr lang="en-US" sz="4300" dirty="0" err="1"/>
              <a:t>தொடுபவர்களின்</a:t>
            </a:r>
            <a:r>
              <a:rPr lang="en-US" sz="4300" dirty="0"/>
              <a:t> </a:t>
            </a:r>
            <a:r>
              <a:rPr lang="en-US" sz="4300" dirty="0" err="1"/>
              <a:t>கைமணமாகும்</a:t>
            </a:r>
            <a:r>
              <a:rPr lang="en-US" sz="4300" dirty="0"/>
              <a:t>. </a:t>
            </a:r>
            <a:r>
              <a:rPr lang="en-US" sz="4300" dirty="0" err="1"/>
              <a:t>அப்பாட்டினை</a:t>
            </a:r>
            <a:r>
              <a:rPr lang="en-US" sz="4300" dirty="0"/>
              <a:t> </a:t>
            </a:r>
            <a:r>
              <a:rPr lang="en-US" sz="4300" dirty="0" err="1"/>
              <a:t>பாடக்கூடியவரின்</a:t>
            </a:r>
            <a:r>
              <a:rPr lang="en-US" sz="4300" dirty="0"/>
              <a:t> </a:t>
            </a:r>
            <a:r>
              <a:rPr lang="en-US" sz="4300" dirty="0" err="1"/>
              <a:t>வாய்</a:t>
            </a:r>
            <a:r>
              <a:rPr lang="en-US" sz="4300" dirty="0"/>
              <a:t> </a:t>
            </a:r>
            <a:r>
              <a:rPr lang="en-US" sz="4300" dirty="0" err="1"/>
              <a:t>மணக்கும்</a:t>
            </a:r>
            <a:r>
              <a:rPr lang="en-US" sz="4300" dirty="0"/>
              <a:t>, </a:t>
            </a:r>
            <a:r>
              <a:rPr lang="en-US" sz="4300" dirty="0" err="1"/>
              <a:t>அதனைச்</a:t>
            </a:r>
            <a:r>
              <a:rPr lang="en-US" sz="4300" dirty="0"/>
              <a:t> </a:t>
            </a:r>
            <a:r>
              <a:rPr lang="en-US" sz="4300" dirty="0" err="1"/>
              <a:t>சுத்தமான</a:t>
            </a:r>
            <a:r>
              <a:rPr lang="en-US" sz="4300" dirty="0"/>
              <a:t> </a:t>
            </a:r>
            <a:r>
              <a:rPr lang="en-US" sz="4300" dirty="0" err="1"/>
              <a:t>உலையில்</a:t>
            </a:r>
            <a:r>
              <a:rPr lang="en-US" sz="4300" dirty="0"/>
              <a:t> </a:t>
            </a:r>
            <a:r>
              <a:rPr lang="en-US" sz="4300" dirty="0" err="1"/>
              <a:t>விதைத்தாலும்</a:t>
            </a:r>
            <a:r>
              <a:rPr lang="en-US" sz="4300" dirty="0"/>
              <a:t>, </a:t>
            </a:r>
            <a:r>
              <a:rPr lang="en-US" sz="4300" dirty="0" err="1"/>
              <a:t>பாட்டில்</a:t>
            </a:r>
            <a:r>
              <a:rPr lang="en-US" sz="4300" dirty="0"/>
              <a:t> </a:t>
            </a:r>
            <a:r>
              <a:rPr lang="en-US" sz="4300" dirty="0" err="1"/>
              <a:t>பொருந்திய</a:t>
            </a:r>
            <a:r>
              <a:rPr lang="en-US" sz="4300" dirty="0"/>
              <a:t> </a:t>
            </a:r>
            <a:r>
              <a:rPr lang="en-US" sz="4300" dirty="0" err="1"/>
              <a:t>நயம்</a:t>
            </a:r>
            <a:r>
              <a:rPr lang="en-US" sz="4300" dirty="0"/>
              <a:t> </a:t>
            </a:r>
            <a:r>
              <a:rPr lang="en-US" sz="4300" dirty="0" err="1"/>
              <a:t>தமிழ்ப்</a:t>
            </a:r>
            <a:r>
              <a:rPr lang="en-US" sz="4300" dirty="0"/>
              <a:t> </a:t>
            </a:r>
            <a:r>
              <a:rPr lang="en-US" sz="4300" dirty="0" err="1"/>
              <a:t>பயிராய்</a:t>
            </a:r>
            <a:r>
              <a:rPr lang="en-US" sz="4300" dirty="0"/>
              <a:t> </a:t>
            </a:r>
            <a:r>
              <a:rPr lang="en-US" sz="4300" dirty="0" err="1"/>
              <a:t>வளர்ந்து</a:t>
            </a:r>
            <a:r>
              <a:rPr lang="en-US" sz="4300" dirty="0"/>
              <a:t> </a:t>
            </a:r>
            <a:r>
              <a:rPr lang="en-US" sz="4300" dirty="0" err="1"/>
              <a:t>பலன்</a:t>
            </a:r>
            <a:r>
              <a:rPr lang="en-US" sz="4300" dirty="0"/>
              <a:t> </a:t>
            </a:r>
            <a:r>
              <a:rPr lang="en-US" sz="4300" dirty="0" err="1"/>
              <a:t>தரும்</a:t>
            </a:r>
            <a:r>
              <a:rPr lang="en-US" sz="4300" dirty="0"/>
              <a:t>.</a:t>
            </a:r>
          </a:p>
          <a:p>
            <a:pPr>
              <a:lnSpc>
                <a:spcPct val="170000"/>
              </a:lnSpc>
            </a:pPr>
            <a:r>
              <a:rPr lang="en-US" sz="4300" dirty="0"/>
              <a:t> 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a-IN" dirty="0" smtClean="0">
                <a:solidFill>
                  <a:srgbClr val="CC3300"/>
                </a:solidFill>
                <a:hlinkClick r:id="rId2" tooltip="பலபட்டடைச் சொக்கநாதப் புலவர்"/>
              </a:rPr>
              <a:t>பலபட்டடைச் சொக்கநாதப் புலவர்</a:t>
            </a:r>
            <a:r>
              <a:rPr lang="ta-IN" dirty="0" smtClean="0">
                <a:solidFill>
                  <a:srgbClr val="CC3300"/>
                </a:solidFill>
              </a:rPr>
              <a:t> </a:t>
            </a:r>
            <a:r>
              <a:rPr lang="ta-IN" u="sng" dirty="0" smtClean="0">
                <a:solidFill>
                  <a:srgbClr val="CC3300"/>
                </a:solidFill>
              </a:rPr>
              <a:t>பாடல்</a:t>
            </a:r>
            <a:endParaRPr lang="en-US" u="sng" dirty="0">
              <a:solidFill>
                <a:srgbClr val="CC3300"/>
              </a:solidFill>
            </a:endParaRP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24200" y="3244334"/>
            <a:ext cx="350519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a-IN" sz="6000" dirty="0" smtClean="0">
                <a:solidFill>
                  <a:srgbClr val="0642EA"/>
                </a:solidFill>
              </a:rPr>
              <a:t>நன்றி</a:t>
            </a:r>
            <a:endParaRPr lang="en-US" sz="6000" dirty="0">
              <a:solidFill>
                <a:srgbClr val="0642EA"/>
              </a:solidFill>
            </a:endParaRP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cp_Avvaiyaar_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609600"/>
            <a:ext cx="4738688" cy="5572125"/>
          </a:xfrm>
          <a:prstGeom prst="rect">
            <a:avLst/>
          </a:prstGeom>
        </p:spPr>
      </p:pic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/>
          <a:lstStyle/>
          <a:p>
            <a:r>
              <a:rPr lang="ta-IN" b="1" dirty="0" smtClean="0">
                <a:solidFill>
                  <a:srgbClr val="0642EA"/>
                </a:solidFill>
              </a:rPr>
              <a:t>ஔவையார்</a:t>
            </a:r>
            <a:endParaRPr lang="en-US" dirty="0">
              <a:solidFill>
                <a:srgbClr val="0642EA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0"/>
            <a:ext cx="8839200" cy="3962400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>
                <a:latin typeface="Latha" pitchFamily="34" charset="0"/>
                <a:cs typeface="Latha" pitchFamily="34" charset="0"/>
              </a:rPr>
              <a:t>	</a:t>
            </a:r>
            <a:r>
              <a:rPr lang="ta-IN" sz="2800" dirty="0" smtClean="0">
                <a:latin typeface="Latha" pitchFamily="34" charset="0"/>
                <a:cs typeface="Latha" pitchFamily="34" charset="0"/>
              </a:rPr>
              <a:t>ஔவையார் நன்கு அறிமுகமான ஒரு </a:t>
            </a:r>
            <a:r>
              <a:rPr lang="en-US" sz="2800" dirty="0" smtClean="0">
                <a:latin typeface="Latha" pitchFamily="34" charset="0"/>
                <a:cs typeface="Latha" pitchFamily="34" charset="0"/>
              </a:rPr>
              <a:t>    	</a:t>
            </a:r>
            <a:r>
              <a:rPr lang="ta-IN" sz="2800" dirty="0" smtClean="0">
                <a:latin typeface="Latha" pitchFamily="34" charset="0"/>
                <a:cs typeface="Latha" pitchFamily="34" charset="0"/>
              </a:rPr>
              <a:t>பெண்</a:t>
            </a:r>
            <a:r>
              <a:rPr lang="en-US" sz="2800" dirty="0" smtClean="0">
                <a:latin typeface="Latha" pitchFamily="34" charset="0"/>
                <a:cs typeface="Latha" pitchFamily="34" charset="0"/>
              </a:rPr>
              <a:t> </a:t>
            </a:r>
            <a:r>
              <a:rPr lang="ta-IN" sz="2800" dirty="0" smtClean="0">
                <a:latin typeface="Latha" pitchFamily="34" charset="0"/>
                <a:cs typeface="Latha" pitchFamily="34" charset="0"/>
              </a:rPr>
              <a:t>புலவர். ஔவையார் என்னும் </a:t>
            </a:r>
            <a:r>
              <a:rPr lang="en-US" sz="2800" dirty="0" smtClean="0">
                <a:latin typeface="Latha" pitchFamily="34" charset="0"/>
                <a:cs typeface="Latha" pitchFamily="34" charset="0"/>
              </a:rPr>
              <a:t>	</a:t>
            </a:r>
            <a:r>
              <a:rPr lang="ta-IN" sz="2800" dirty="0" smtClean="0">
                <a:latin typeface="Latha" pitchFamily="34" charset="0"/>
                <a:cs typeface="Latha" pitchFamily="34" charset="0"/>
              </a:rPr>
              <a:t>பெயர் பூண்ட</a:t>
            </a:r>
            <a:r>
              <a:rPr lang="en-US" sz="2800" dirty="0" smtClean="0">
                <a:latin typeface="Latha" pitchFamily="34" charset="0"/>
                <a:cs typeface="Latha" pitchFamily="34" charset="0"/>
              </a:rPr>
              <a:t> </a:t>
            </a:r>
            <a:r>
              <a:rPr lang="ta-IN" sz="2800" dirty="0" smtClean="0">
                <a:latin typeface="Latha" pitchFamily="34" charset="0"/>
                <a:cs typeface="Latha" pitchFamily="34" charset="0"/>
              </a:rPr>
              <a:t>புலவர்கள் பலர் </a:t>
            </a:r>
            <a:r>
              <a:rPr lang="en-US" sz="2800" dirty="0" smtClean="0">
                <a:latin typeface="Latha" pitchFamily="34" charset="0"/>
                <a:cs typeface="Latha" pitchFamily="34" charset="0"/>
              </a:rPr>
              <a:t>	</a:t>
            </a:r>
            <a:r>
              <a:rPr lang="ta-IN" sz="2800" dirty="0" smtClean="0">
                <a:latin typeface="Latha" pitchFamily="34" charset="0"/>
                <a:cs typeface="Latha" pitchFamily="34" charset="0"/>
              </a:rPr>
              <a:t>இருந்தனர். நூலமைதி,தமிழ்நடை, </a:t>
            </a:r>
            <a:r>
              <a:rPr lang="en-US" sz="2800" dirty="0" smtClean="0">
                <a:latin typeface="Latha" pitchFamily="34" charset="0"/>
                <a:cs typeface="Latha" pitchFamily="34" charset="0"/>
              </a:rPr>
              <a:t>	</a:t>
            </a:r>
            <a:r>
              <a:rPr lang="ta-IN" sz="2800" dirty="0" smtClean="0">
                <a:latin typeface="Latha" pitchFamily="34" charset="0"/>
                <a:cs typeface="Latha" pitchFamily="34" charset="0"/>
              </a:rPr>
              <a:t>தொடர்புடையோர் முதலானவற்றைக் </a:t>
            </a:r>
            <a:r>
              <a:rPr lang="en-US" sz="2800" dirty="0" smtClean="0">
                <a:latin typeface="Latha" pitchFamily="34" charset="0"/>
                <a:cs typeface="Latha" pitchFamily="34" charset="0"/>
              </a:rPr>
              <a:t>	</a:t>
            </a:r>
            <a:r>
              <a:rPr lang="ta-IN" sz="2800" dirty="0" smtClean="0">
                <a:latin typeface="Latha" pitchFamily="34" charset="0"/>
                <a:cs typeface="Latha" pitchFamily="34" charset="0"/>
              </a:rPr>
              <a:t>கருத்தில் கொண்டு வரலாற்று </a:t>
            </a:r>
            <a:r>
              <a:rPr lang="en-US" sz="2800" dirty="0" smtClean="0">
                <a:latin typeface="Latha" pitchFamily="34" charset="0"/>
                <a:cs typeface="Latha" pitchFamily="34" charset="0"/>
              </a:rPr>
              <a:t>	</a:t>
            </a:r>
            <a:r>
              <a:rPr lang="ta-IN" sz="2800" dirty="0" smtClean="0">
                <a:latin typeface="Latha" pitchFamily="34" charset="0"/>
                <a:cs typeface="Latha" pitchFamily="34" charset="0"/>
              </a:rPr>
              <a:t>நோக்கில் பார்க்கும்போது அவர்கள் </a:t>
            </a:r>
            <a:r>
              <a:rPr lang="en-US" sz="2800" dirty="0" smtClean="0">
                <a:latin typeface="Latha" pitchFamily="34" charset="0"/>
                <a:cs typeface="Latha" pitchFamily="34" charset="0"/>
              </a:rPr>
              <a:t>	</a:t>
            </a:r>
            <a:r>
              <a:rPr lang="ta-IN" sz="2800" dirty="0" smtClean="0">
                <a:latin typeface="Latha" pitchFamily="34" charset="0"/>
                <a:cs typeface="Latha" pitchFamily="34" charset="0"/>
              </a:rPr>
              <a:t>வெவ்வேறு காலத்தில் வாழ்ந்தவர்கள் </a:t>
            </a:r>
            <a:r>
              <a:rPr lang="en-US" sz="2800" dirty="0" smtClean="0">
                <a:latin typeface="Latha" pitchFamily="34" charset="0"/>
                <a:cs typeface="Latha" pitchFamily="34" charset="0"/>
              </a:rPr>
              <a:t>	</a:t>
            </a:r>
            <a:r>
              <a:rPr lang="ta-IN" sz="2800" dirty="0" smtClean="0">
                <a:latin typeface="Latha" pitchFamily="34" charset="0"/>
                <a:cs typeface="Latha" pitchFamily="34" charset="0"/>
              </a:rPr>
              <a:t>என்பது புலனாகும்.</a:t>
            </a:r>
          </a:p>
          <a:p>
            <a:pPr algn="l"/>
            <a:endParaRPr lang="en-US" sz="2800" dirty="0">
              <a:latin typeface="Latha" pitchFamily="34" charset="0"/>
              <a:cs typeface="Latha" pitchFamily="34" charset="0"/>
            </a:endParaRP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sz="4200" dirty="0" smtClean="0"/>
              <a:t> 		மதியாதரர்முற்ற </a:t>
            </a:r>
            <a:r>
              <a:rPr lang="en-US" sz="4200" dirty="0" err="1"/>
              <a:t>மதித்தொரு</a:t>
            </a:r>
            <a:r>
              <a:rPr lang="en-US" sz="4200" dirty="0"/>
              <a:t> </a:t>
            </a:r>
            <a:r>
              <a:rPr lang="en-US" sz="4200" dirty="0" err="1"/>
              <a:t>கால்சென்று</a:t>
            </a:r>
            <a:r>
              <a:rPr lang="en-US" sz="4200" dirty="0"/>
              <a:t> </a:t>
            </a:r>
          </a:p>
          <a:p>
            <a:pPr>
              <a:buNone/>
            </a:pPr>
            <a:r>
              <a:rPr lang="en-US" sz="4200" dirty="0"/>
              <a:t>     </a:t>
            </a:r>
            <a:r>
              <a:rPr lang="en-US" sz="4200" dirty="0" smtClean="0"/>
              <a:t>			 </a:t>
            </a:r>
            <a:r>
              <a:rPr lang="en-US" sz="4200" dirty="0" err="1"/>
              <a:t>மதியாமை</a:t>
            </a:r>
            <a:r>
              <a:rPr lang="en-US" sz="4200" dirty="0"/>
              <a:t> </a:t>
            </a:r>
            <a:r>
              <a:rPr lang="en-US" sz="4200" dirty="0" err="1"/>
              <a:t>கோடிபெறும்</a:t>
            </a:r>
            <a:r>
              <a:rPr lang="en-US" sz="4200" dirty="0"/>
              <a:t> </a:t>
            </a:r>
          </a:p>
          <a:p>
            <a:pPr>
              <a:buNone/>
            </a:pPr>
            <a:r>
              <a:rPr lang="en-US" sz="4200" dirty="0" smtClean="0"/>
              <a:t>		</a:t>
            </a:r>
            <a:r>
              <a:rPr lang="en-US" sz="4200" dirty="0" err="1" smtClean="0"/>
              <a:t>உண்ணீர்</a:t>
            </a:r>
            <a:r>
              <a:rPr lang="en-US" sz="4200" dirty="0" smtClean="0"/>
              <a:t> </a:t>
            </a:r>
            <a:r>
              <a:rPr lang="en-US" sz="4200" dirty="0" err="1"/>
              <a:t>உண்ணிர்என்று</a:t>
            </a:r>
            <a:r>
              <a:rPr lang="en-US" sz="4200" dirty="0"/>
              <a:t> உபசரியார் </a:t>
            </a:r>
            <a:r>
              <a:rPr lang="en-US" sz="4200" dirty="0" err="1"/>
              <a:t>தம்மனையில்</a:t>
            </a:r>
            <a:r>
              <a:rPr lang="en-US" sz="4200" dirty="0"/>
              <a:t> </a:t>
            </a:r>
          </a:p>
          <a:p>
            <a:pPr>
              <a:buNone/>
            </a:pPr>
            <a:r>
              <a:rPr lang="en-US" sz="4200" dirty="0"/>
              <a:t>   </a:t>
            </a:r>
            <a:r>
              <a:rPr lang="en-US" sz="4200" dirty="0" smtClean="0"/>
              <a:t>			 </a:t>
            </a:r>
            <a:r>
              <a:rPr lang="en-US" sz="4200" dirty="0"/>
              <a:t> </a:t>
            </a:r>
            <a:r>
              <a:rPr lang="en-US" sz="4200" dirty="0" err="1"/>
              <a:t>உண்ணாமை</a:t>
            </a:r>
            <a:r>
              <a:rPr lang="en-US" sz="4200" dirty="0"/>
              <a:t> </a:t>
            </a:r>
            <a:r>
              <a:rPr lang="en-US" sz="4200" dirty="0" err="1"/>
              <a:t>கோடிபெறும்</a:t>
            </a:r>
            <a:r>
              <a:rPr lang="en-US" sz="4200" dirty="0"/>
              <a:t> </a:t>
            </a:r>
          </a:p>
          <a:p>
            <a:pPr>
              <a:buNone/>
            </a:pPr>
            <a:r>
              <a:rPr lang="en-US" sz="4200" dirty="0" smtClean="0"/>
              <a:t>		</a:t>
            </a:r>
            <a:r>
              <a:rPr lang="en-US" sz="4200" dirty="0" err="1" smtClean="0"/>
              <a:t>கோடிகொடுத்தும்</a:t>
            </a:r>
            <a:r>
              <a:rPr lang="en-US" sz="4200" dirty="0" smtClean="0"/>
              <a:t> </a:t>
            </a:r>
            <a:r>
              <a:rPr lang="en-US" sz="4200" dirty="0" err="1"/>
              <a:t>குடிப்பிறந்தார்</a:t>
            </a:r>
            <a:r>
              <a:rPr lang="en-US" sz="4200" dirty="0"/>
              <a:t> </a:t>
            </a:r>
            <a:r>
              <a:rPr lang="en-US" sz="4200" dirty="0" err="1"/>
              <a:t>தம்மொடு</a:t>
            </a:r>
            <a:r>
              <a:rPr lang="en-US" sz="4200" dirty="0"/>
              <a:t> </a:t>
            </a:r>
          </a:p>
          <a:p>
            <a:pPr>
              <a:buNone/>
            </a:pPr>
            <a:r>
              <a:rPr lang="en-US" sz="4200" dirty="0"/>
              <a:t>   </a:t>
            </a:r>
            <a:r>
              <a:rPr lang="en-US" sz="4200" dirty="0" smtClean="0"/>
              <a:t>			 </a:t>
            </a:r>
            <a:r>
              <a:rPr lang="en-US" sz="4200" dirty="0" err="1"/>
              <a:t>கூடுதல்</a:t>
            </a:r>
            <a:r>
              <a:rPr lang="en-US" sz="4200" dirty="0"/>
              <a:t> </a:t>
            </a:r>
            <a:r>
              <a:rPr lang="en-US" sz="4200" dirty="0" err="1"/>
              <a:t>கோடி</a:t>
            </a:r>
            <a:r>
              <a:rPr lang="en-US" sz="4200" dirty="0"/>
              <a:t> </a:t>
            </a:r>
            <a:r>
              <a:rPr lang="en-US" sz="4200" dirty="0" err="1"/>
              <a:t>பெறும்</a:t>
            </a:r>
            <a:r>
              <a:rPr lang="en-US" sz="4200" dirty="0"/>
              <a:t> </a:t>
            </a:r>
          </a:p>
          <a:p>
            <a:pPr>
              <a:buNone/>
            </a:pPr>
            <a:r>
              <a:rPr lang="en-US" sz="4200" dirty="0" smtClean="0"/>
              <a:t>		</a:t>
            </a:r>
            <a:r>
              <a:rPr lang="en-US" sz="4200" dirty="0" err="1" smtClean="0"/>
              <a:t>கோடானுகோடி</a:t>
            </a:r>
            <a:r>
              <a:rPr lang="en-US" sz="4200" dirty="0" smtClean="0"/>
              <a:t> </a:t>
            </a:r>
            <a:r>
              <a:rPr lang="en-US" sz="4200" dirty="0" err="1"/>
              <a:t>கொடுப்பினும்</a:t>
            </a:r>
            <a:r>
              <a:rPr lang="en-US" sz="4200" dirty="0"/>
              <a:t> </a:t>
            </a:r>
            <a:r>
              <a:rPr lang="en-US" sz="4200" dirty="0" err="1"/>
              <a:t>தன்னுடைநாக்</a:t>
            </a:r>
            <a:r>
              <a:rPr lang="en-US" sz="4200" dirty="0"/>
              <a:t> </a:t>
            </a:r>
          </a:p>
          <a:p>
            <a:pPr>
              <a:buNone/>
            </a:pPr>
            <a:r>
              <a:rPr lang="en-US" sz="4200" dirty="0"/>
              <a:t>    </a:t>
            </a:r>
            <a:r>
              <a:rPr lang="en-US" sz="4200" dirty="0" smtClean="0"/>
              <a:t>			</a:t>
            </a:r>
            <a:r>
              <a:rPr lang="en-US" sz="4200" dirty="0" err="1" smtClean="0"/>
              <a:t>கோடாமை</a:t>
            </a:r>
            <a:r>
              <a:rPr lang="en-US" sz="4200" dirty="0" smtClean="0"/>
              <a:t> </a:t>
            </a:r>
            <a:r>
              <a:rPr lang="en-US" sz="4200" dirty="0" err="1"/>
              <a:t>கொடிப்பெறும்</a:t>
            </a:r>
            <a:r>
              <a:rPr lang="en-US" sz="4200" dirty="0"/>
              <a:t>. </a:t>
            </a:r>
          </a:p>
          <a:p>
            <a:pPr>
              <a:buNone/>
            </a:pPr>
            <a:r>
              <a:rPr lang="en-US" sz="4500" b="1" dirty="0" err="1"/>
              <a:t>பொருள்</a:t>
            </a:r>
            <a:r>
              <a:rPr lang="en-US" sz="4500" dirty="0"/>
              <a:t> :</a:t>
            </a:r>
            <a:r>
              <a:rPr lang="en-US" sz="4500" dirty="0" err="1"/>
              <a:t>தன்னை</a:t>
            </a:r>
            <a:r>
              <a:rPr lang="en-US" sz="4500" dirty="0"/>
              <a:t> </a:t>
            </a:r>
            <a:r>
              <a:rPr lang="en-US" sz="4500" dirty="0" err="1"/>
              <a:t>மதிக்காதவர்</a:t>
            </a:r>
            <a:r>
              <a:rPr lang="en-US" sz="4500" dirty="0"/>
              <a:t> </a:t>
            </a:r>
            <a:r>
              <a:rPr lang="en-US" sz="4500" dirty="0" err="1"/>
              <a:t>வீட்டு</a:t>
            </a:r>
            <a:r>
              <a:rPr lang="en-US" sz="4500" dirty="0"/>
              <a:t> </a:t>
            </a:r>
            <a:r>
              <a:rPr lang="en-US" sz="4500" dirty="0" err="1"/>
              <a:t>வாசலுக்கு</a:t>
            </a:r>
            <a:r>
              <a:rPr lang="en-US" sz="4500" dirty="0"/>
              <a:t> </a:t>
            </a:r>
            <a:r>
              <a:rPr lang="en-US" sz="4500" dirty="0" err="1"/>
              <a:t>ஒரு</a:t>
            </a:r>
            <a:r>
              <a:rPr lang="en-US" sz="4500" dirty="0"/>
              <a:t> </a:t>
            </a:r>
            <a:r>
              <a:rPr lang="en-US" sz="4500" dirty="0" err="1"/>
              <a:t>பொழுதும்</a:t>
            </a:r>
            <a:r>
              <a:rPr lang="en-US" sz="4500" dirty="0"/>
              <a:t> </a:t>
            </a:r>
            <a:r>
              <a:rPr lang="en-US" sz="4500" dirty="0" err="1"/>
              <a:t>போகாமல்</a:t>
            </a:r>
            <a:r>
              <a:rPr lang="en-US" sz="4500" dirty="0"/>
              <a:t> </a:t>
            </a:r>
            <a:r>
              <a:rPr lang="en-US" sz="4500" dirty="0" err="1"/>
              <a:t>இருப்பது</a:t>
            </a:r>
            <a:r>
              <a:rPr lang="en-US" sz="4500" dirty="0"/>
              <a:t> </a:t>
            </a:r>
            <a:r>
              <a:rPr lang="en-US" sz="4500" dirty="0" err="1"/>
              <a:t>கோடி</a:t>
            </a:r>
            <a:r>
              <a:rPr lang="en-US" sz="4500" dirty="0"/>
              <a:t> </a:t>
            </a:r>
            <a:r>
              <a:rPr lang="en-US" sz="4500" dirty="0" err="1"/>
              <a:t>பொன்னை</a:t>
            </a:r>
            <a:r>
              <a:rPr lang="en-US" sz="4500" dirty="0"/>
              <a:t> </a:t>
            </a:r>
            <a:r>
              <a:rPr lang="en-US" sz="4500" dirty="0" err="1"/>
              <a:t>பெற்றதற்கு</a:t>
            </a:r>
            <a:r>
              <a:rPr lang="en-US" sz="4500" dirty="0"/>
              <a:t> </a:t>
            </a:r>
            <a:r>
              <a:rPr lang="en-US" sz="4500" dirty="0" err="1"/>
              <a:t>சமமாகும்</a:t>
            </a:r>
            <a:r>
              <a:rPr lang="en-US" sz="4500" dirty="0"/>
              <a:t>. </a:t>
            </a:r>
            <a:r>
              <a:rPr lang="en-US" sz="4500" dirty="0" err="1"/>
              <a:t>உண்ணுங்கள்</a:t>
            </a:r>
            <a:r>
              <a:rPr lang="en-US" sz="4500" dirty="0"/>
              <a:t>, </a:t>
            </a:r>
            <a:r>
              <a:rPr lang="en-US" sz="4500" dirty="0" err="1"/>
              <a:t>உண்ணுங்கள்</a:t>
            </a:r>
            <a:r>
              <a:rPr lang="en-US" sz="4500" dirty="0"/>
              <a:t> </a:t>
            </a:r>
            <a:r>
              <a:rPr lang="en-US" sz="4500" dirty="0" err="1"/>
              <a:t>என்று</a:t>
            </a:r>
            <a:r>
              <a:rPr lang="en-US" sz="4500" dirty="0"/>
              <a:t> </a:t>
            </a:r>
            <a:r>
              <a:rPr lang="en-US" sz="4500" dirty="0" err="1"/>
              <a:t>அழையாதவர்</a:t>
            </a:r>
            <a:r>
              <a:rPr lang="en-US" sz="4500" dirty="0"/>
              <a:t> </a:t>
            </a:r>
            <a:r>
              <a:rPr lang="en-US" sz="4500" dirty="0" err="1"/>
              <a:t>வீட்டில்</a:t>
            </a:r>
            <a:r>
              <a:rPr lang="en-US" sz="4500" dirty="0"/>
              <a:t> </a:t>
            </a:r>
            <a:r>
              <a:rPr lang="en-US" sz="4500" dirty="0" err="1"/>
              <a:t>உணவு</a:t>
            </a:r>
            <a:r>
              <a:rPr lang="en-US" sz="4500" dirty="0"/>
              <a:t> </a:t>
            </a:r>
            <a:r>
              <a:rPr lang="en-US" sz="4500" dirty="0" err="1"/>
              <a:t>உண்ணாமல்</a:t>
            </a:r>
            <a:r>
              <a:rPr lang="en-US" sz="4500" dirty="0"/>
              <a:t> </a:t>
            </a:r>
            <a:r>
              <a:rPr lang="en-US" sz="4500" dirty="0" err="1"/>
              <a:t>இருப்பது</a:t>
            </a:r>
            <a:r>
              <a:rPr lang="en-US" sz="4500" dirty="0"/>
              <a:t> </a:t>
            </a:r>
            <a:r>
              <a:rPr lang="en-US" sz="4500" dirty="0" err="1"/>
              <a:t>கோடி</a:t>
            </a:r>
            <a:r>
              <a:rPr lang="en-US" sz="4500" dirty="0"/>
              <a:t> </a:t>
            </a:r>
            <a:r>
              <a:rPr lang="en-US" sz="4500" dirty="0" err="1"/>
              <a:t>பொன்னை</a:t>
            </a:r>
            <a:r>
              <a:rPr lang="en-US" sz="4500" dirty="0"/>
              <a:t> </a:t>
            </a:r>
            <a:r>
              <a:rPr lang="en-US" sz="4500" dirty="0" err="1"/>
              <a:t>பெற்றதற்கு</a:t>
            </a:r>
            <a:r>
              <a:rPr lang="en-US" sz="4500" dirty="0"/>
              <a:t> </a:t>
            </a:r>
            <a:r>
              <a:rPr lang="en-US" sz="4500" dirty="0" err="1"/>
              <a:t>ஒப்பாகும்</a:t>
            </a:r>
            <a:r>
              <a:rPr lang="en-US" sz="4500" dirty="0"/>
              <a:t>. </a:t>
            </a:r>
            <a:r>
              <a:rPr lang="en-US" sz="4500" dirty="0" err="1"/>
              <a:t>கோடி</a:t>
            </a:r>
            <a:r>
              <a:rPr lang="en-US" sz="4500" dirty="0"/>
              <a:t> </a:t>
            </a:r>
            <a:r>
              <a:rPr lang="en-US" sz="4500" dirty="0" err="1"/>
              <a:t>பொன்னை</a:t>
            </a:r>
            <a:r>
              <a:rPr lang="en-US" sz="4500" dirty="0"/>
              <a:t> </a:t>
            </a:r>
            <a:r>
              <a:rPr lang="en-US" sz="4500" dirty="0" err="1"/>
              <a:t>கொடுத்தாவது</a:t>
            </a:r>
            <a:r>
              <a:rPr lang="en-US" sz="4500" dirty="0"/>
              <a:t> </a:t>
            </a:r>
            <a:r>
              <a:rPr lang="en-US" sz="4500" dirty="0" err="1"/>
              <a:t>நல்ல</a:t>
            </a:r>
            <a:r>
              <a:rPr lang="en-US" sz="4500" dirty="0"/>
              <a:t> </a:t>
            </a:r>
            <a:r>
              <a:rPr lang="en-US" sz="4500" dirty="0" err="1"/>
              <a:t>குடியில்</a:t>
            </a:r>
            <a:r>
              <a:rPr lang="en-US" sz="4500" dirty="0"/>
              <a:t> </a:t>
            </a:r>
            <a:r>
              <a:rPr lang="en-US" sz="4500" dirty="0" err="1"/>
              <a:t>பிறந்தவர்களுடன்</a:t>
            </a:r>
            <a:r>
              <a:rPr lang="en-US" sz="4500" dirty="0"/>
              <a:t> </a:t>
            </a:r>
            <a:r>
              <a:rPr lang="en-US" sz="4500" dirty="0" err="1"/>
              <a:t>நட்புக்</a:t>
            </a:r>
            <a:r>
              <a:rPr lang="en-US" sz="4500" dirty="0"/>
              <a:t> </a:t>
            </a:r>
            <a:r>
              <a:rPr lang="en-US" sz="4500" dirty="0" err="1"/>
              <a:t>கொள்ள</a:t>
            </a:r>
            <a:r>
              <a:rPr lang="en-US" sz="4500" dirty="0"/>
              <a:t> </a:t>
            </a:r>
            <a:r>
              <a:rPr lang="en-US" sz="4500" dirty="0" err="1"/>
              <a:t>வேண்டும்</a:t>
            </a:r>
            <a:r>
              <a:rPr lang="en-US" sz="4500" dirty="0"/>
              <a:t> </a:t>
            </a:r>
            <a:r>
              <a:rPr lang="en-US" sz="4500" dirty="0" err="1"/>
              <a:t>என்பர்</a:t>
            </a:r>
            <a:r>
              <a:rPr lang="en-US" sz="4500" dirty="0"/>
              <a:t>. </a:t>
            </a:r>
            <a:r>
              <a:rPr lang="en-US" sz="4500" dirty="0" err="1"/>
              <a:t>எத்தகைய</a:t>
            </a:r>
            <a:r>
              <a:rPr lang="en-US" sz="4500" dirty="0"/>
              <a:t> </a:t>
            </a:r>
            <a:r>
              <a:rPr lang="en-US" sz="4500" dirty="0" err="1"/>
              <a:t>செல்வங்களைப்</a:t>
            </a:r>
            <a:r>
              <a:rPr lang="en-US" sz="4500" dirty="0"/>
              <a:t> </a:t>
            </a:r>
            <a:r>
              <a:rPr lang="en-US" sz="4500" dirty="0" err="1"/>
              <a:t>பெறுவதானாலும்</a:t>
            </a:r>
            <a:r>
              <a:rPr lang="en-US" sz="4500" dirty="0"/>
              <a:t>, </a:t>
            </a:r>
            <a:r>
              <a:rPr lang="en-US" sz="4500" dirty="0" err="1"/>
              <a:t>தான்</a:t>
            </a:r>
            <a:r>
              <a:rPr lang="en-US" sz="4500" dirty="0"/>
              <a:t> </a:t>
            </a:r>
            <a:r>
              <a:rPr lang="en-US" sz="4500" dirty="0" err="1"/>
              <a:t>பேசிய</a:t>
            </a:r>
            <a:r>
              <a:rPr lang="en-US" sz="4500" dirty="0"/>
              <a:t> </a:t>
            </a:r>
            <a:r>
              <a:rPr lang="en-US" sz="4500" dirty="0" err="1"/>
              <a:t>வார்த்தைகளின்</a:t>
            </a:r>
            <a:r>
              <a:rPr lang="en-US" sz="4500" dirty="0"/>
              <a:t> </a:t>
            </a:r>
            <a:r>
              <a:rPr lang="en-US" sz="4500" dirty="0" err="1"/>
              <a:t>உண்மையை</a:t>
            </a:r>
            <a:r>
              <a:rPr lang="en-US" sz="4500" dirty="0"/>
              <a:t> </a:t>
            </a:r>
            <a:r>
              <a:rPr lang="en-US" sz="4500" dirty="0" err="1"/>
              <a:t>பேச</a:t>
            </a:r>
            <a:r>
              <a:rPr lang="en-US" sz="4500" dirty="0"/>
              <a:t> </a:t>
            </a:r>
            <a:r>
              <a:rPr lang="en-US" sz="4500" dirty="0" err="1"/>
              <a:t>வேண்டும்</a:t>
            </a:r>
            <a:r>
              <a:rPr lang="en-US" sz="4500" dirty="0"/>
              <a:t>. </a:t>
            </a:r>
            <a:r>
              <a:rPr lang="en-US" sz="4500" dirty="0" err="1"/>
              <a:t>நாம்</a:t>
            </a:r>
            <a:r>
              <a:rPr lang="en-US" sz="4500" dirty="0"/>
              <a:t> </a:t>
            </a:r>
            <a:r>
              <a:rPr lang="en-US" sz="4500" dirty="0" err="1"/>
              <a:t>பேசிய</a:t>
            </a:r>
            <a:r>
              <a:rPr lang="en-US" sz="4500" dirty="0"/>
              <a:t> </a:t>
            </a:r>
            <a:r>
              <a:rPr lang="en-US" sz="4500" dirty="0" err="1"/>
              <a:t>வார்த்தையில்</a:t>
            </a:r>
            <a:r>
              <a:rPr lang="en-US" sz="4500" dirty="0"/>
              <a:t> </a:t>
            </a:r>
            <a:r>
              <a:rPr lang="en-US" sz="4500" dirty="0" err="1"/>
              <a:t>இருந்து</a:t>
            </a:r>
            <a:r>
              <a:rPr lang="en-US" sz="4500" dirty="0"/>
              <a:t> </a:t>
            </a:r>
            <a:r>
              <a:rPr lang="en-US" sz="4500" dirty="0" err="1"/>
              <a:t>பிறழாமல்</a:t>
            </a:r>
            <a:r>
              <a:rPr lang="en-US" sz="4500" dirty="0"/>
              <a:t> </a:t>
            </a:r>
            <a:r>
              <a:rPr lang="en-US" sz="4500" dirty="0" err="1"/>
              <a:t>இருப்பது</a:t>
            </a:r>
            <a:r>
              <a:rPr lang="en-US" sz="4500" dirty="0"/>
              <a:t> </a:t>
            </a:r>
            <a:r>
              <a:rPr lang="en-US" sz="4500" dirty="0" err="1"/>
              <a:t>கோடி</a:t>
            </a:r>
            <a:r>
              <a:rPr lang="en-US" sz="4500" dirty="0"/>
              <a:t> </a:t>
            </a:r>
            <a:r>
              <a:rPr lang="en-US" sz="4500" dirty="0" err="1"/>
              <a:t>பொன்னை</a:t>
            </a:r>
            <a:r>
              <a:rPr lang="en-US" sz="4500" dirty="0"/>
              <a:t> </a:t>
            </a:r>
            <a:r>
              <a:rPr lang="en-US" sz="4500" dirty="0" err="1"/>
              <a:t>பெற்றதற்கு</a:t>
            </a:r>
            <a:r>
              <a:rPr lang="en-US" sz="4500" dirty="0"/>
              <a:t> </a:t>
            </a:r>
            <a:r>
              <a:rPr lang="en-US" sz="4500" dirty="0" err="1"/>
              <a:t>ஒப்பாகும்</a:t>
            </a:r>
            <a:r>
              <a:rPr lang="en-US" sz="4500" dirty="0"/>
              <a:t>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dirty="0" smtClean="0">
                <a:solidFill>
                  <a:srgbClr val="0642EA"/>
                </a:solidFill>
                <a:latin typeface="Latha" pitchFamily="34" charset="0"/>
                <a:cs typeface="Latha" pitchFamily="34" charset="0"/>
              </a:rPr>
              <a:t>ஔவையார் </a:t>
            </a:r>
            <a:r>
              <a:rPr lang="ta-IN" dirty="0" smtClean="0">
                <a:solidFill>
                  <a:srgbClr val="0642EA"/>
                </a:solidFill>
              </a:rPr>
              <a:t>பாடல்</a:t>
            </a:r>
            <a:endParaRPr lang="en-US" dirty="0">
              <a:solidFill>
                <a:srgbClr val="0642EA"/>
              </a:solidFill>
            </a:endParaRP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ownloa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1066800"/>
            <a:ext cx="5334000" cy="4572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518160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None/>
            </a:pPr>
            <a:r>
              <a:rPr lang="en-US" b="1" dirty="0" smtClean="0"/>
              <a:t>	</a:t>
            </a:r>
            <a:r>
              <a:rPr lang="ta-IN" sz="2000" b="1" dirty="0" smtClean="0"/>
              <a:t>காளமேகம்</a:t>
            </a:r>
            <a:r>
              <a:rPr lang="ta-IN" sz="2000" dirty="0" smtClean="0"/>
              <a:t> 15 ஆம் நுற்றாண்டில் வாழ்ந்த ஒரு தமிழ்ப் புலவர் ஆவார். வைணவ சமயத்தில் பிறந்த இவர், </a:t>
            </a:r>
            <a:r>
              <a:rPr lang="ta-IN" sz="2000" dirty="0" smtClean="0">
                <a:hlinkClick r:id="rId2" tooltip="திருவானைக்காவல்"/>
              </a:rPr>
              <a:t>திருவானைக்கா</a:t>
            </a:r>
            <a:r>
              <a:rPr lang="ta-IN" sz="2000" dirty="0" smtClean="0"/>
              <a:t> கோவிலைச் சேர்ந்த மோகனாங்கி என்பவளிடம் ஆசை கொண்டார். இதனால் தனது சமயத்தை விட்டு மோகனாங்கி சார்ந்திருந்த </a:t>
            </a:r>
            <a:r>
              <a:rPr lang="ta-IN" sz="2000" dirty="0" smtClean="0">
                <a:hlinkClick r:id="rId3" tooltip="சைவ சமயம்"/>
              </a:rPr>
              <a:t>சைவ சமயத்துக்கு</a:t>
            </a:r>
            <a:r>
              <a:rPr lang="ta-IN" sz="2000" dirty="0" smtClean="0"/>
              <a:t> மாறினார். இவர் சைவப் பாடல்கள் பாடுவதில் வல்லவர் என்று கூறப்படுகின்றது. ஆனாலும் இவர் பல சிறந்த நயம் மிகுந்த பாடல்களையும் பாடியுள்ளார். இவர் பாடிய </a:t>
            </a:r>
            <a:r>
              <a:rPr lang="ta-IN" sz="2000" dirty="0" smtClean="0">
                <a:hlinkClick r:id="rId4" tooltip="சிலேடைப் பாடல்"/>
              </a:rPr>
              <a:t>சிலேடைப் பாடல்களும்</a:t>
            </a:r>
            <a:r>
              <a:rPr lang="ta-IN" sz="2000" dirty="0" smtClean="0"/>
              <a:t>, நகைச் சுவைப் பாடல்களும் பல உள்ளன. சமயம் சார்ந்த நூல்களையும் இவர் இயற்றியுள்ளார். இவர் ஒரு ஆசு கவி ஆவார்.</a:t>
            </a:r>
          </a:p>
          <a:p>
            <a:pPr>
              <a:lnSpc>
                <a:spcPct val="150000"/>
              </a:lnSpc>
              <a:buNone/>
            </a:pP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ta-IN" b="0" dirty="0" smtClean="0">
                <a:solidFill>
                  <a:srgbClr val="0642EA"/>
                </a:solidFill>
              </a:rPr>
              <a:t>காளமேகம்</a:t>
            </a:r>
            <a:endParaRPr lang="en-US" dirty="0">
              <a:solidFill>
                <a:srgbClr val="0642EA"/>
              </a:solidFill>
            </a:endParaRP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en-US" dirty="0" smtClean="0"/>
              <a:t> </a:t>
            </a:r>
            <a:r>
              <a:rPr lang="en-US" sz="4000" dirty="0"/>
              <a:t>நாகப்பட்டினம் </a:t>
            </a:r>
            <a:r>
              <a:rPr lang="en-US" sz="4000" dirty="0" err="1"/>
              <a:t>காத்தான்</a:t>
            </a:r>
            <a:r>
              <a:rPr lang="en-US" sz="4000" dirty="0"/>
              <a:t> </a:t>
            </a:r>
            <a:r>
              <a:rPr lang="en-US" sz="4000" dirty="0" err="1"/>
              <a:t>வருணகுலாதித்தன்</a:t>
            </a:r>
            <a:r>
              <a:rPr lang="en-US" sz="4000" dirty="0"/>
              <a:t> </a:t>
            </a:r>
            <a:r>
              <a:rPr lang="en-US" sz="4000" dirty="0" err="1" smtClean="0"/>
              <a:t>சத்திரத்தில்</a:t>
            </a:r>
            <a:endParaRPr lang="en-US" sz="4000" dirty="0" smtClean="0"/>
          </a:p>
          <a:p>
            <a:pPr>
              <a:lnSpc>
                <a:spcPct val="170000"/>
              </a:lnSpc>
              <a:buNone/>
            </a:pPr>
            <a:r>
              <a:rPr lang="en-US" sz="4000" dirty="0" err="1" smtClean="0"/>
              <a:t>காளமேகப்புலவர்</a:t>
            </a:r>
            <a:r>
              <a:rPr lang="en-US" sz="4000" dirty="0" smtClean="0"/>
              <a:t> </a:t>
            </a:r>
            <a:r>
              <a:rPr lang="en-US" sz="4000" dirty="0" err="1"/>
              <a:t>சாப்பிட்டபோது</a:t>
            </a:r>
            <a:r>
              <a:rPr lang="en-US" sz="4000" dirty="0"/>
              <a:t> </a:t>
            </a:r>
            <a:r>
              <a:rPr lang="en-US" sz="4000" dirty="0" err="1"/>
              <a:t>பாடிய</a:t>
            </a:r>
            <a:r>
              <a:rPr lang="en-US" sz="4000" dirty="0"/>
              <a:t> </a:t>
            </a:r>
            <a:r>
              <a:rPr lang="en-US" sz="4000" dirty="0" err="1"/>
              <a:t>நிந்தையும்</a:t>
            </a:r>
            <a:r>
              <a:rPr lang="en-US" sz="4000" dirty="0"/>
              <a:t>, </a:t>
            </a:r>
            <a:r>
              <a:rPr lang="en-US" sz="4000" dirty="0" err="1" smtClean="0"/>
              <a:t>காத்தான்</a:t>
            </a:r>
            <a:endParaRPr lang="en-US" sz="4000" dirty="0" smtClean="0"/>
          </a:p>
          <a:p>
            <a:pPr>
              <a:lnSpc>
                <a:spcPct val="170000"/>
              </a:lnSpc>
              <a:buNone/>
            </a:pPr>
            <a:r>
              <a:rPr lang="en-US" sz="4000" dirty="0" err="1" smtClean="0"/>
              <a:t>வேண்டுகோளுக்கு</a:t>
            </a:r>
            <a:r>
              <a:rPr lang="en-US" sz="4000" dirty="0" smtClean="0"/>
              <a:t> </a:t>
            </a:r>
            <a:r>
              <a:rPr lang="en-US" sz="4000" dirty="0" err="1"/>
              <a:t>இரங்கி</a:t>
            </a:r>
            <a:r>
              <a:rPr lang="en-US" sz="4000" dirty="0"/>
              <a:t> </a:t>
            </a:r>
            <a:r>
              <a:rPr lang="en-US" sz="4000" dirty="0" err="1"/>
              <a:t>அதையே</a:t>
            </a:r>
            <a:r>
              <a:rPr lang="en-US" sz="4000" dirty="0"/>
              <a:t> </a:t>
            </a:r>
            <a:r>
              <a:rPr lang="en-US" sz="4000" dirty="0" err="1"/>
              <a:t>துதியாகவும்</a:t>
            </a:r>
            <a:r>
              <a:rPr lang="en-US" sz="4000" dirty="0"/>
              <a:t> </a:t>
            </a:r>
            <a:r>
              <a:rPr lang="en-US" sz="4000" dirty="0" err="1"/>
              <a:t>பாடியது</a:t>
            </a:r>
            <a:r>
              <a:rPr lang="en-US" sz="4000" dirty="0"/>
              <a:t>. </a:t>
            </a:r>
            <a:endParaRPr lang="en-US" sz="4000" dirty="0" smtClean="0"/>
          </a:p>
          <a:p>
            <a:pPr>
              <a:lnSpc>
                <a:spcPct val="170000"/>
              </a:lnSpc>
              <a:buNone/>
            </a:pPr>
            <a:r>
              <a:rPr lang="en-US" sz="4000" dirty="0" smtClean="0"/>
              <a:t> </a:t>
            </a:r>
            <a:r>
              <a:rPr lang="en-US" dirty="0" smtClean="0"/>
              <a:t>	</a:t>
            </a:r>
            <a:r>
              <a:rPr lang="en-US" sz="3600" b="1" dirty="0" err="1" smtClean="0"/>
              <a:t>கத்துகடல்</a:t>
            </a:r>
            <a:r>
              <a:rPr lang="en-US" sz="3600" b="1" dirty="0" smtClean="0"/>
              <a:t> </a:t>
            </a:r>
            <a:r>
              <a:rPr lang="en-US" sz="3600" b="1" dirty="0" err="1"/>
              <a:t>சூழ்நாககைக்</a:t>
            </a:r>
            <a:r>
              <a:rPr lang="en-US" sz="3600" b="1" dirty="0"/>
              <a:t>  </a:t>
            </a:r>
            <a:r>
              <a:rPr lang="en-US" sz="3600" b="1" dirty="0" err="1"/>
              <a:t>காத்தான்தறன்</a:t>
            </a:r>
            <a:r>
              <a:rPr lang="en-US" sz="3600" b="1" dirty="0"/>
              <a:t> </a:t>
            </a:r>
            <a:r>
              <a:rPr lang="en-US" sz="3600" b="1" dirty="0" err="1"/>
              <a:t>சத்திரத்தில்</a:t>
            </a:r>
            <a:r>
              <a:rPr lang="en-US" sz="3600" b="1" dirty="0"/>
              <a:t> </a:t>
            </a:r>
          </a:p>
          <a:p>
            <a:pPr>
              <a:buNone/>
            </a:pPr>
            <a:r>
              <a:rPr lang="en-US" sz="3600" b="1" dirty="0" smtClean="0"/>
              <a:t>	</a:t>
            </a:r>
            <a:r>
              <a:rPr lang="en-US" sz="3600" b="1" dirty="0" err="1" smtClean="0"/>
              <a:t>அத்தமிக்கும்</a:t>
            </a:r>
            <a:r>
              <a:rPr lang="en-US" sz="3600" b="1" dirty="0" smtClean="0"/>
              <a:t> </a:t>
            </a:r>
            <a:r>
              <a:rPr lang="en-US" sz="3600" b="1" dirty="0" err="1"/>
              <a:t>போதி</a:t>
            </a:r>
            <a:r>
              <a:rPr lang="en-US" sz="3600" b="1" dirty="0"/>
              <a:t> </a:t>
            </a:r>
            <a:r>
              <a:rPr lang="en-US" sz="3600" b="1" dirty="0" err="1"/>
              <a:t>லரிசிவரும்</a:t>
            </a:r>
            <a:r>
              <a:rPr lang="en-US" sz="3600" b="1" dirty="0"/>
              <a:t> -</a:t>
            </a:r>
            <a:r>
              <a:rPr lang="en-US" sz="3600" b="1" dirty="0" err="1"/>
              <a:t>குத்தி</a:t>
            </a:r>
            <a:r>
              <a:rPr lang="en-US" sz="3600" b="1" dirty="0"/>
              <a:t> </a:t>
            </a:r>
          </a:p>
          <a:p>
            <a:pPr>
              <a:buNone/>
            </a:pPr>
            <a:r>
              <a:rPr lang="en-US" sz="3600" b="1" dirty="0" smtClean="0"/>
              <a:t>	</a:t>
            </a:r>
            <a:r>
              <a:rPr lang="en-US" sz="3600" b="1" dirty="0" err="1" smtClean="0"/>
              <a:t>உலையிலிட</a:t>
            </a:r>
            <a:r>
              <a:rPr lang="en-US" sz="3600" b="1" dirty="0" smtClean="0"/>
              <a:t> </a:t>
            </a:r>
            <a:r>
              <a:rPr lang="en-US" sz="3600" b="1" dirty="0" err="1"/>
              <a:t>வூரடங்கு</a:t>
            </a:r>
            <a:r>
              <a:rPr lang="en-US" sz="3600" b="1" dirty="0"/>
              <a:t> </a:t>
            </a:r>
            <a:r>
              <a:rPr lang="en-US" sz="3600" b="1" dirty="0" err="1"/>
              <a:t>மோரகப்பை</a:t>
            </a:r>
            <a:r>
              <a:rPr lang="en-US" sz="3600" b="1" dirty="0"/>
              <a:t> </a:t>
            </a:r>
            <a:r>
              <a:rPr lang="en-US" sz="3600" b="1" dirty="0" err="1"/>
              <a:t>யன்னம்</a:t>
            </a:r>
            <a:r>
              <a:rPr lang="en-US" sz="3600" b="1" dirty="0"/>
              <a:t> </a:t>
            </a:r>
          </a:p>
          <a:p>
            <a:pPr>
              <a:buNone/>
            </a:pPr>
            <a:r>
              <a:rPr lang="en-US" sz="3600" b="1" dirty="0" smtClean="0"/>
              <a:t>	</a:t>
            </a:r>
            <a:r>
              <a:rPr lang="en-US" sz="3600" b="1" dirty="0" err="1" smtClean="0"/>
              <a:t>இலையிலிட</a:t>
            </a:r>
            <a:r>
              <a:rPr lang="en-US" sz="3600" b="1" dirty="0" smtClean="0"/>
              <a:t> </a:t>
            </a:r>
            <a:r>
              <a:rPr lang="en-US" sz="3600" b="1" dirty="0" err="1"/>
              <a:t>வெள்ளி</a:t>
            </a:r>
            <a:r>
              <a:rPr lang="en-US" sz="3600" b="1" dirty="0"/>
              <a:t> </a:t>
            </a:r>
            <a:r>
              <a:rPr lang="en-US" sz="3600" b="1" dirty="0" err="1"/>
              <a:t>யெழும்</a:t>
            </a:r>
            <a:r>
              <a:rPr lang="en-US" sz="3600" dirty="0"/>
              <a:t> </a:t>
            </a:r>
          </a:p>
          <a:p>
            <a:pPr>
              <a:lnSpc>
                <a:spcPct val="170000"/>
              </a:lnSpc>
              <a:buNone/>
            </a:pPr>
            <a:r>
              <a:rPr lang="en-US" sz="3600" dirty="0" err="1"/>
              <a:t>பொருள்</a:t>
            </a:r>
            <a:r>
              <a:rPr lang="en-US" sz="3600" dirty="0"/>
              <a:t> :</a:t>
            </a:r>
            <a:r>
              <a:rPr lang="en-US" sz="2900" dirty="0"/>
              <a:t> </a:t>
            </a:r>
            <a:r>
              <a:rPr lang="en-US" sz="2900" dirty="0" err="1"/>
              <a:t>முழங்குகின்ற</a:t>
            </a:r>
            <a:r>
              <a:rPr lang="en-US" sz="2900" dirty="0"/>
              <a:t>  </a:t>
            </a:r>
            <a:r>
              <a:rPr lang="en-US" sz="2900" dirty="0" err="1"/>
              <a:t>கடலாற்</a:t>
            </a:r>
            <a:r>
              <a:rPr lang="en-US" sz="2900" dirty="0"/>
              <a:t> </a:t>
            </a:r>
            <a:r>
              <a:rPr lang="en-US" sz="2900" dirty="0" err="1"/>
              <a:t>சூழப்பட்ட</a:t>
            </a:r>
            <a:r>
              <a:rPr lang="en-US" sz="2900" dirty="0"/>
              <a:t> </a:t>
            </a:r>
            <a:r>
              <a:rPr lang="en-US" sz="2900" dirty="0" err="1"/>
              <a:t>நாகப்பட்டினத்திலுள்ள</a:t>
            </a:r>
            <a:r>
              <a:rPr lang="en-US" sz="2900" dirty="0"/>
              <a:t> </a:t>
            </a:r>
            <a:r>
              <a:rPr lang="en-US" sz="2900" dirty="0" err="1"/>
              <a:t>காத்தான்</a:t>
            </a:r>
            <a:r>
              <a:rPr lang="en-US" sz="2900" dirty="0"/>
              <a:t> </a:t>
            </a:r>
            <a:r>
              <a:rPr lang="en-US" sz="2900" dirty="0" err="1"/>
              <a:t>என்பவனது</a:t>
            </a:r>
            <a:r>
              <a:rPr lang="en-US" sz="2900" dirty="0"/>
              <a:t> </a:t>
            </a:r>
            <a:r>
              <a:rPr lang="en-US" sz="2900" dirty="0" err="1"/>
              <a:t>சத்திரத்திற்கு</a:t>
            </a:r>
            <a:r>
              <a:rPr lang="en-US" sz="2900" dirty="0"/>
              <a:t> </a:t>
            </a:r>
            <a:r>
              <a:rPr lang="en-US" sz="2900" dirty="0" err="1"/>
              <a:t>மாலை</a:t>
            </a:r>
            <a:r>
              <a:rPr lang="en-US" sz="2900" dirty="0"/>
              <a:t> </a:t>
            </a:r>
            <a:r>
              <a:rPr lang="en-US" sz="2900" dirty="0" err="1"/>
              <a:t>நேரத்தில்</a:t>
            </a:r>
            <a:r>
              <a:rPr lang="en-US" sz="2900" dirty="0"/>
              <a:t> </a:t>
            </a:r>
            <a:r>
              <a:rPr lang="en-US" sz="2900" dirty="0" err="1"/>
              <a:t>சூரியன்</a:t>
            </a:r>
            <a:r>
              <a:rPr lang="en-US" sz="2900" dirty="0"/>
              <a:t> </a:t>
            </a:r>
            <a:r>
              <a:rPr lang="en-US" sz="2900" dirty="0" err="1"/>
              <a:t>மறையும்</a:t>
            </a:r>
            <a:r>
              <a:rPr lang="en-US" sz="2900" dirty="0"/>
              <a:t> </a:t>
            </a:r>
            <a:r>
              <a:rPr lang="en-US" sz="2900" dirty="0" err="1"/>
              <a:t>காலத்தில்</a:t>
            </a:r>
            <a:r>
              <a:rPr lang="en-US" sz="2900" dirty="0"/>
              <a:t> </a:t>
            </a:r>
            <a:r>
              <a:rPr lang="en-US" sz="2900" dirty="0" err="1"/>
              <a:t>வழிபோக்கர்க்கு</a:t>
            </a:r>
            <a:r>
              <a:rPr lang="en-US" sz="2900" dirty="0"/>
              <a:t> </a:t>
            </a:r>
            <a:r>
              <a:rPr lang="en-US" sz="2900" dirty="0" err="1"/>
              <a:t>உணவு</a:t>
            </a:r>
            <a:r>
              <a:rPr lang="en-US" sz="2900" dirty="0"/>
              <a:t>  </a:t>
            </a:r>
            <a:r>
              <a:rPr lang="en-US" sz="2900" dirty="0" err="1"/>
              <a:t>சமைப்பதற்குரிய</a:t>
            </a:r>
            <a:r>
              <a:rPr lang="en-US" sz="2900" dirty="0"/>
              <a:t>  </a:t>
            </a:r>
            <a:r>
              <a:rPr lang="en-US" sz="2900" dirty="0" err="1"/>
              <a:t>அரிசி</a:t>
            </a:r>
            <a:r>
              <a:rPr lang="en-US" sz="2900" dirty="0"/>
              <a:t> </a:t>
            </a:r>
            <a:r>
              <a:rPr lang="en-US" sz="2900" dirty="0" err="1"/>
              <a:t>வந்து</a:t>
            </a:r>
            <a:r>
              <a:rPr lang="en-US" sz="2900" dirty="0"/>
              <a:t> </a:t>
            </a:r>
            <a:r>
              <a:rPr lang="en-US" sz="2900" dirty="0" err="1"/>
              <a:t>சேரும்</a:t>
            </a:r>
            <a:r>
              <a:rPr lang="en-US" sz="2900" dirty="0"/>
              <a:t>. </a:t>
            </a:r>
            <a:r>
              <a:rPr lang="en-US" sz="2900" dirty="0" err="1"/>
              <a:t>அரிசியை</a:t>
            </a:r>
            <a:r>
              <a:rPr lang="en-US" sz="2900" dirty="0"/>
              <a:t> </a:t>
            </a:r>
            <a:r>
              <a:rPr lang="en-US" sz="2900" dirty="0" err="1"/>
              <a:t>கொழித்து</a:t>
            </a:r>
            <a:r>
              <a:rPr lang="en-US" sz="2900" dirty="0"/>
              <a:t> </a:t>
            </a:r>
            <a:r>
              <a:rPr lang="en-US" sz="2900" dirty="0" err="1"/>
              <a:t>கொதி</a:t>
            </a:r>
            <a:r>
              <a:rPr lang="en-US" sz="2900" dirty="0"/>
              <a:t> </a:t>
            </a:r>
            <a:r>
              <a:rPr lang="en-US" sz="2900" dirty="0" err="1"/>
              <a:t>நீரில்</a:t>
            </a:r>
            <a:r>
              <a:rPr lang="en-US" sz="2900" dirty="0"/>
              <a:t> </a:t>
            </a:r>
            <a:r>
              <a:rPr lang="en-US" sz="2900" dirty="0" err="1"/>
              <a:t>இடப்படும்</a:t>
            </a:r>
            <a:r>
              <a:rPr lang="en-US" sz="2900" dirty="0"/>
              <a:t> </a:t>
            </a:r>
            <a:r>
              <a:rPr lang="en-US" sz="2900" dirty="0" err="1"/>
              <a:t>நேரத்தில்</a:t>
            </a:r>
            <a:r>
              <a:rPr lang="en-US" sz="2900" dirty="0"/>
              <a:t> </a:t>
            </a:r>
            <a:r>
              <a:rPr lang="en-US" sz="2900" dirty="0" err="1"/>
              <a:t>நடு</a:t>
            </a:r>
            <a:r>
              <a:rPr lang="en-US" sz="2900" dirty="0"/>
              <a:t> </a:t>
            </a:r>
            <a:r>
              <a:rPr lang="en-US" sz="2900" dirty="0" err="1"/>
              <a:t>இராத்திரி</a:t>
            </a:r>
            <a:r>
              <a:rPr lang="en-US" sz="2900" dirty="0"/>
              <a:t> </a:t>
            </a:r>
            <a:r>
              <a:rPr lang="en-US" sz="2900" dirty="0" err="1"/>
              <a:t>வந்துவிடும்</a:t>
            </a:r>
            <a:r>
              <a:rPr lang="en-US" sz="2900" dirty="0"/>
              <a:t>. </a:t>
            </a:r>
            <a:r>
              <a:rPr lang="en-US" sz="2900" dirty="0" err="1"/>
              <a:t>சமைக்கப்பட்ட</a:t>
            </a:r>
            <a:r>
              <a:rPr lang="en-US" sz="2900" dirty="0"/>
              <a:t>  </a:t>
            </a:r>
            <a:r>
              <a:rPr lang="en-US" sz="2900" dirty="0" err="1"/>
              <a:t>உணவு</a:t>
            </a:r>
            <a:r>
              <a:rPr lang="en-US" sz="2900" dirty="0"/>
              <a:t> </a:t>
            </a:r>
            <a:r>
              <a:rPr lang="en-US" sz="2900" dirty="0" err="1"/>
              <a:t>வழிபோக்கர்க்கு</a:t>
            </a:r>
            <a:r>
              <a:rPr lang="en-US" sz="2900" dirty="0"/>
              <a:t> </a:t>
            </a:r>
            <a:r>
              <a:rPr lang="en-US" sz="2900" dirty="0" err="1"/>
              <a:t>உண்பதற்கு</a:t>
            </a:r>
            <a:r>
              <a:rPr lang="en-US" sz="2900" dirty="0"/>
              <a:t> </a:t>
            </a:r>
            <a:r>
              <a:rPr lang="en-US" sz="2900" dirty="0" err="1"/>
              <a:t>இலையில்</a:t>
            </a:r>
            <a:r>
              <a:rPr lang="en-US" sz="2900" dirty="0"/>
              <a:t> </a:t>
            </a:r>
            <a:r>
              <a:rPr lang="en-US" sz="2900" dirty="0" err="1"/>
              <a:t>ஒரு</a:t>
            </a:r>
            <a:r>
              <a:rPr lang="en-US" sz="2900" dirty="0"/>
              <a:t> </a:t>
            </a:r>
            <a:r>
              <a:rPr lang="en-US" sz="2900" dirty="0" err="1"/>
              <a:t>அகப்பை</a:t>
            </a:r>
            <a:r>
              <a:rPr lang="en-US" sz="2900" dirty="0"/>
              <a:t> </a:t>
            </a:r>
            <a:r>
              <a:rPr lang="en-US" sz="2900" dirty="0" err="1"/>
              <a:t>சோறு</a:t>
            </a:r>
            <a:r>
              <a:rPr lang="en-US" sz="2900" dirty="0"/>
              <a:t> </a:t>
            </a:r>
            <a:r>
              <a:rPr lang="en-US" sz="2900" dirty="0" err="1"/>
              <a:t>வைக்கும்</a:t>
            </a:r>
            <a:r>
              <a:rPr lang="en-US" sz="2900" dirty="0"/>
              <a:t> </a:t>
            </a:r>
            <a:r>
              <a:rPr lang="en-US" sz="2900" dirty="0" err="1"/>
              <a:t>போது</a:t>
            </a:r>
            <a:r>
              <a:rPr lang="en-US" sz="2900" dirty="0"/>
              <a:t> </a:t>
            </a:r>
            <a:r>
              <a:rPr lang="en-US" sz="2900" dirty="0" err="1"/>
              <a:t>விடிவெள்ளி</a:t>
            </a:r>
            <a:r>
              <a:rPr lang="en-US" sz="2900" dirty="0"/>
              <a:t> </a:t>
            </a:r>
            <a:r>
              <a:rPr lang="en-US" sz="2900" dirty="0" err="1"/>
              <a:t>தோன்றிவிடும்</a:t>
            </a:r>
            <a:r>
              <a:rPr lang="en-US" sz="2900" dirty="0"/>
              <a:t>. </a:t>
            </a:r>
            <a:r>
              <a:rPr lang="en-US" sz="2900" dirty="0" err="1"/>
              <a:t>வெண்மையான</a:t>
            </a:r>
            <a:r>
              <a:rPr lang="en-US" sz="2900" dirty="0"/>
              <a:t> </a:t>
            </a:r>
            <a:r>
              <a:rPr lang="en-US" sz="2900" dirty="0" err="1"/>
              <a:t>சோற்றின்</a:t>
            </a:r>
            <a:r>
              <a:rPr lang="en-US" sz="2900" dirty="0"/>
              <a:t> </a:t>
            </a:r>
            <a:r>
              <a:rPr lang="en-US" sz="2900" dirty="0" err="1"/>
              <a:t>நிறம்</a:t>
            </a:r>
            <a:r>
              <a:rPr lang="en-US" sz="2900" dirty="0"/>
              <a:t> </a:t>
            </a:r>
            <a:r>
              <a:rPr lang="en-US" sz="2900" dirty="0" err="1"/>
              <a:t>கண்டு</a:t>
            </a:r>
            <a:r>
              <a:rPr lang="en-US" sz="2900" dirty="0"/>
              <a:t> </a:t>
            </a:r>
            <a:r>
              <a:rPr lang="en-US" sz="2900" dirty="0" err="1"/>
              <a:t>விடிவெள்ளி</a:t>
            </a:r>
            <a:r>
              <a:rPr lang="en-US" sz="2900" dirty="0"/>
              <a:t> </a:t>
            </a:r>
            <a:r>
              <a:rPr lang="en-US" sz="2900" dirty="0" err="1"/>
              <a:t>ஓடிவிடுகிறது</a:t>
            </a:r>
            <a:r>
              <a:rPr lang="en-US" sz="2900" dirty="0"/>
              <a:t>  </a:t>
            </a:r>
            <a:r>
              <a:rPr lang="en-US" sz="2900" dirty="0" err="1"/>
              <a:t>என்கிறார்</a:t>
            </a:r>
            <a:r>
              <a:rPr lang="en-US" sz="2900" dirty="0"/>
              <a:t>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b="0" dirty="0" smtClean="0">
                <a:solidFill>
                  <a:srgbClr val="0642EA"/>
                </a:solidFill>
              </a:rPr>
              <a:t>காளமேகம்</a:t>
            </a:r>
            <a:r>
              <a:rPr lang="en-US" b="0" dirty="0" smtClean="0">
                <a:solidFill>
                  <a:srgbClr val="0642EA"/>
                </a:solidFill>
              </a:rPr>
              <a:t> </a:t>
            </a:r>
            <a:r>
              <a:rPr lang="ta-IN" b="0" dirty="0" smtClean="0">
                <a:solidFill>
                  <a:srgbClr val="0642EA"/>
                </a:solidFill>
              </a:rPr>
              <a:t>பாடல்கள்</a:t>
            </a:r>
            <a:endParaRPr lang="en-US" dirty="0">
              <a:solidFill>
                <a:srgbClr val="0642EA"/>
              </a:solidFill>
            </a:endParaRP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762000"/>
            <a:ext cx="8839200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	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பூநக்கி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யாருகால்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புள்ளினத்துக்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கொன்பதுகால்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	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ஆனைக்குக்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கால்பதினே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ழானதே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மானேகேள்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	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முண்டகத்தின்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மீது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முழுநீலம்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பூத்த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துண்டு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	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கண்டதுண்டு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கேட்டதில்லை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காண்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alibri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பொருள்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: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மான்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போன்ற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பார்வையுடைய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பெண்ணே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கேட்பாயாக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பூவினுள்ள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தேனை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நக்கி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உண்ணுகின்ற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வண்டுகள்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ஆறுகால்கள்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உள்ளன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பறவைகளுக்கு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இரண்டு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கால்கள்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உள்ளன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யானைக்கு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நான்கு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கால்கள்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உள்ளன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சிவபெருமானின்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செந்தாமரை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மேனியின்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முழுவதும்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நீலநிறமுடைய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அம்மையின்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திருவுருவம்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உண்டு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அதனைக்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கண்டதும்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உண்டு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தரிசனம்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கண்டதும்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உண்டு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என்பர்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458200" cy="4495800"/>
          </a:xfrm>
        </p:spPr>
        <p:txBody>
          <a:bodyPr>
            <a:normAutofit/>
          </a:bodyPr>
          <a:lstStyle/>
          <a:p>
            <a:r>
              <a:rPr lang="ta-IN" sz="2800" dirty="0" smtClean="0"/>
              <a:t>சொக்கநாதப் புலவர் என்பவர் 18 ஆம் நூற்றாண்டில் </a:t>
            </a:r>
            <a:r>
              <a:rPr lang="ta-IN" sz="2800" dirty="0" smtClean="0">
                <a:hlinkClick r:id="rId2" tooltip="பலபட்டடைச் சொக்கநாதப் புலவர்"/>
              </a:rPr>
              <a:t>பலபட்டடைச் சொக்கநாதப் புலவர்</a:t>
            </a:r>
            <a:r>
              <a:rPr lang="ta-IN" sz="2800" dirty="0" smtClean="0"/>
              <a:t> காலத்தில் வாழ்ந்த புலவர். இருவரும் வெவ்வேறு புலவர்கள் எனக் காட்டுவதற்காக ஒருவரை அவரது ஊர்ப் பெயரோடு சேர்த்துப் </a:t>
            </a:r>
            <a:r>
              <a:rPr lang="ta-IN" sz="2800" i="1" dirty="0" smtClean="0"/>
              <a:t>பலபட்டடைச் சொக்கநாதன் புலவர்</a:t>
            </a:r>
            <a:r>
              <a:rPr lang="ta-IN" sz="2800" dirty="0" smtClean="0"/>
              <a:t> எனக் குறிப்பிடலாயினர். சொக்கநாதப் புலவரின் 43 பாடல்கள் தனிப்பாடல் திரட்டு நூலில் இடம்பெற்றுள்ளன.</a:t>
            </a:r>
          </a:p>
          <a:p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a-IN" dirty="0" smtClean="0">
                <a:hlinkClick r:id="rId2" tooltip="பலபட்டடைச் சொக்கநாதப் புலவர்"/>
              </a:rPr>
              <a:t>பலபட்டடைச் சொக்கநாதப் புலவர்</a:t>
            </a:r>
            <a:endParaRPr lang="en-US" dirty="0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93</TotalTime>
  <Words>44</Words>
  <Application>Microsoft Office PowerPoint</Application>
  <PresentationFormat>On-screen Show (4:3)</PresentationFormat>
  <Paragraphs>51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Slide 1</vt:lpstr>
      <vt:lpstr>Slide 2</vt:lpstr>
      <vt:lpstr>ஔவையார்</vt:lpstr>
      <vt:lpstr>ஔவையார் பாடல்</vt:lpstr>
      <vt:lpstr>Slide 5</vt:lpstr>
      <vt:lpstr>காளமேகம்</vt:lpstr>
      <vt:lpstr>காளமேகம் பாடல்கள்</vt:lpstr>
      <vt:lpstr>Slide 8</vt:lpstr>
      <vt:lpstr>பலபட்டடைச் சொக்கநாதப் புலவர்</vt:lpstr>
      <vt:lpstr>வரலாறு</vt:lpstr>
      <vt:lpstr>பலபட்டடைச் சொக்கநாதப் புலவர் பாடல்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sweet</dc:creator>
  <cp:lastModifiedBy>sweet</cp:lastModifiedBy>
  <cp:revision>24</cp:revision>
  <dcterms:created xsi:type="dcterms:W3CDTF">2020-01-09T13:57:06Z</dcterms:created>
  <dcterms:modified xsi:type="dcterms:W3CDTF">2020-01-09T15:34:12Z</dcterms:modified>
</cp:coreProperties>
</file>