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D60E85B-137C-434E-ACC9-4D6803D5BF18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99B99F6-0673-44E0-AC98-72449817D4E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859"/>
            <a:ext cx="9143999" cy="689371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65"/>
            <a:ext cx="9144000" cy="68490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392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228600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chemeClr val="tx2">
                    <a:lumMod val="10000"/>
                  </a:schemeClr>
                </a:solidFill>
                <a:latin typeface="Algerian" pitchFamily="82" charset="0"/>
              </a:rPr>
              <a:t>B.SC(IT)  -  2019-20</a:t>
            </a:r>
            <a:endParaRPr lang="en-US" sz="4000" b="1" i="1" dirty="0">
              <a:solidFill>
                <a:schemeClr val="tx2">
                  <a:lumMod val="10000"/>
                </a:schemeClr>
              </a:solidFill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Jokerman" pitchFamily="82" charset="0"/>
              </a:rPr>
              <a:t>J.MONICA </a:t>
            </a:r>
          </a:p>
          <a:p>
            <a:r>
              <a:rPr lang="en-US" sz="3600" b="1" dirty="0" smtClean="0">
                <a:solidFill>
                  <a:srgbClr val="00B0F0"/>
                </a:solidFill>
                <a:latin typeface="Jokerman" pitchFamily="82" charset="0"/>
              </a:rPr>
              <a:t>M.AYISHA SHIREEN</a:t>
            </a:r>
          </a:p>
          <a:p>
            <a:endParaRPr lang="en-US" sz="3600" b="1" dirty="0" smtClean="0">
              <a:solidFill>
                <a:srgbClr val="7030A0"/>
              </a:solidFill>
              <a:latin typeface="Jokerman" pitchFamily="82" charset="0"/>
            </a:endParaRPr>
          </a:p>
          <a:p>
            <a:r>
              <a:rPr lang="en-US" sz="3600" b="1" dirty="0" smtClean="0">
                <a:solidFill>
                  <a:srgbClr val="7030A0"/>
                </a:solidFill>
                <a:latin typeface="Jokerman" pitchFamily="82" charset="0"/>
              </a:rPr>
              <a:t>              </a:t>
            </a:r>
            <a:r>
              <a:rPr lang="en-US" sz="3600" b="1" dirty="0" smtClean="0">
                <a:solidFill>
                  <a:srgbClr val="92D050"/>
                </a:solidFill>
                <a:latin typeface="Jokerman" pitchFamily="82" charset="0"/>
              </a:rPr>
              <a:t>S.M.IRFANA ROSHINI</a:t>
            </a:r>
          </a:p>
          <a:p>
            <a:endParaRPr lang="en-US" sz="3600" b="1" dirty="0" smtClean="0">
              <a:solidFill>
                <a:srgbClr val="7030A0"/>
              </a:solidFill>
              <a:latin typeface="Jokerman" pitchFamily="82" charset="0"/>
            </a:endParaRPr>
          </a:p>
          <a:p>
            <a:r>
              <a:rPr lang="en-US" sz="3600" b="1" dirty="0" smtClean="0">
                <a:solidFill>
                  <a:srgbClr val="7030A0"/>
                </a:solidFill>
                <a:latin typeface="Jokerman" pitchFamily="82" charset="0"/>
              </a:rPr>
              <a:t>                                          </a:t>
            </a:r>
            <a:r>
              <a:rPr lang="en-US" sz="3600" b="1" dirty="0" smtClean="0">
                <a:solidFill>
                  <a:srgbClr val="FF0000"/>
                </a:solidFill>
                <a:latin typeface="Jokerman" pitchFamily="82" charset="0"/>
              </a:rPr>
              <a:t>G.RAJESHWARI</a:t>
            </a:r>
          </a:p>
          <a:p>
            <a:r>
              <a:rPr lang="en-US" sz="3600" b="1" dirty="0" smtClean="0">
                <a:solidFill>
                  <a:srgbClr val="7030A0"/>
                </a:solidFill>
                <a:latin typeface="Jokerman" pitchFamily="82" charset="0"/>
              </a:rPr>
              <a:t>                           </a:t>
            </a:r>
            <a:r>
              <a:rPr lang="en-US" sz="3600" b="1" dirty="0" smtClean="0">
                <a:solidFill>
                  <a:srgbClr val="0070C0"/>
                </a:solidFill>
                <a:latin typeface="Jokerman" pitchFamily="82" charset="0"/>
              </a:rPr>
              <a:t>V.K.VIDHYAA LAKSHMI</a:t>
            </a:r>
            <a:endParaRPr lang="en-US" sz="3600" b="1" dirty="0">
              <a:solidFill>
                <a:srgbClr val="0070C0"/>
              </a:solidFill>
              <a:latin typeface="Jokerm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" y="-1"/>
            <a:ext cx="9138055" cy="6862465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1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94"/>
            <a:ext cx="9161930" cy="684460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929"/>
            <a:ext cx="9155938" cy="684907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228110" cy="6858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859"/>
            <a:ext cx="9144000" cy="689371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" y="-1"/>
            <a:ext cx="9138055" cy="6862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119-WA0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Custom 3">
      <a:dk1>
        <a:srgbClr val="E7B7C7"/>
      </a:dk1>
      <a:lt1>
        <a:sysClr val="window" lastClr="FFFFFF"/>
      </a:lt1>
      <a:dk2>
        <a:srgbClr val="D787A3"/>
      </a:dk2>
      <a:lt2>
        <a:srgbClr val="F4E7ED"/>
      </a:lt2>
      <a:accent1>
        <a:srgbClr val="A24A73"/>
      </a:accent1>
      <a:accent2>
        <a:srgbClr val="E7B7C7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50</TotalTime>
  <Words>15</Words>
  <Application>Microsoft Office PowerPoint</Application>
  <PresentationFormat>On-screen Show (4:3)</PresentationFormat>
  <Paragraphs>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Sales-1</dc:creator>
  <cp:lastModifiedBy>Sales-1</cp:lastModifiedBy>
  <cp:revision>6</cp:revision>
  <dcterms:created xsi:type="dcterms:W3CDTF">2020-01-20T00:54:00Z</dcterms:created>
  <dcterms:modified xsi:type="dcterms:W3CDTF">2020-01-20T01:44:19Z</dcterms:modified>
</cp:coreProperties>
</file>