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7" r:id="rId2"/>
    <p:sldId id="258" r:id="rId3"/>
    <p:sldId id="263" r:id="rId4"/>
    <p:sldId id="259" r:id="rId5"/>
    <p:sldId id="264" r:id="rId6"/>
    <p:sldId id="265" r:id="rId7"/>
    <p:sldId id="260" r:id="rId8"/>
    <p:sldId id="266" r:id="rId9"/>
    <p:sldId id="267" r:id="rId10"/>
    <p:sldId id="261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2" Type="http://schemas.openxmlformats.org/officeDocument/2006/relationships/slide" Target="slides/slide1.xml" /><Relationship Id="rId16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heme" Target="theme/theme1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AE0E814-BB26-4E26-AC15-88C578AC2288}" type="datetimeFigureOut">
              <a:rPr lang="en-US" smtClean="0"/>
              <a:pPr/>
              <a:t>5/24/2020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30A4DC-0E7B-42B9-A81C-303B2363FC0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0E814-BB26-4E26-AC15-88C578AC2288}" type="datetimeFigureOut">
              <a:rPr lang="en-US" smtClean="0"/>
              <a:pPr/>
              <a:t>5/24/2020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A4DC-0E7B-42B9-A81C-303B2363FC0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0E814-BB26-4E26-AC15-88C578AC2288}" type="datetimeFigureOut">
              <a:rPr lang="en-US" smtClean="0"/>
              <a:pPr/>
              <a:t>5/24/2020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A4DC-0E7B-42B9-A81C-303B2363FC0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0E814-BB26-4E26-AC15-88C578AC2288}" type="datetimeFigureOut">
              <a:rPr lang="en-US" smtClean="0"/>
              <a:pPr/>
              <a:t>5/24/2020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A4DC-0E7B-42B9-A81C-303B2363FC0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0E814-BB26-4E26-AC15-88C578AC2288}" type="datetimeFigureOut">
              <a:rPr lang="en-US" smtClean="0"/>
              <a:pPr/>
              <a:t>5/24/2020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A4DC-0E7B-42B9-A81C-303B2363FC0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0E814-BB26-4E26-AC15-88C578AC2288}" type="datetimeFigureOut">
              <a:rPr lang="en-US" smtClean="0"/>
              <a:pPr/>
              <a:t>5/24/2020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A4DC-0E7B-42B9-A81C-303B2363FC0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0E814-BB26-4E26-AC15-88C578AC2288}" type="datetimeFigureOut">
              <a:rPr lang="en-US" smtClean="0"/>
              <a:pPr/>
              <a:t>5/24/2020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A4DC-0E7B-42B9-A81C-303B2363FC0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0E814-BB26-4E26-AC15-88C578AC2288}" type="datetimeFigureOut">
              <a:rPr lang="en-US" smtClean="0"/>
              <a:pPr/>
              <a:t>5/24/2020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A4DC-0E7B-42B9-A81C-303B2363FC0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0E814-BB26-4E26-AC15-88C578AC2288}" type="datetimeFigureOut">
              <a:rPr lang="en-US" smtClean="0"/>
              <a:pPr/>
              <a:t>5/24/2020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A4DC-0E7B-42B9-A81C-303B2363FC0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BAE0E814-BB26-4E26-AC15-88C578AC2288}" type="datetimeFigureOut">
              <a:rPr lang="en-US" smtClean="0"/>
              <a:pPr/>
              <a:t>5/24/2020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A4DC-0E7B-42B9-A81C-303B2363FC0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AE0E814-BB26-4E26-AC15-88C578AC2288}" type="datetimeFigureOut">
              <a:rPr lang="en-US" smtClean="0"/>
              <a:pPr/>
              <a:t>5/24/2020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30A4DC-0E7B-42B9-A81C-303B2363FC0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2.jpe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AE0E814-BB26-4E26-AC15-88C578AC2288}" type="datetimeFigureOut">
              <a:rPr lang="en-US" smtClean="0"/>
              <a:pPr/>
              <a:t>5/24/2020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B30A4DC-0E7B-42B9-A81C-303B2363FC07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ransition>
    <p:wipe dir="d"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 /><Relationship Id="rId2" Type="http://schemas.openxmlformats.org/officeDocument/2006/relationships/image" Target="../media/image30.jpe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 /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7.jpeg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 /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Relationship Id="rId5" Type="http://schemas.openxmlformats.org/officeDocument/2006/relationships/image" Target="../media/image11.jpeg" /><Relationship Id="rId4" Type="http://schemas.openxmlformats.org/officeDocument/2006/relationships/image" Target="../media/image10.jpeg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 /><Relationship Id="rId2" Type="http://schemas.openxmlformats.org/officeDocument/2006/relationships/image" Target="../media/image12.jpe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14.jpeg" 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 /><Relationship Id="rId3" Type="http://schemas.openxmlformats.org/officeDocument/2006/relationships/image" Target="../media/image16.jpeg" /><Relationship Id="rId7" Type="http://schemas.openxmlformats.org/officeDocument/2006/relationships/image" Target="../media/image20.jpeg" /><Relationship Id="rId2" Type="http://schemas.openxmlformats.org/officeDocument/2006/relationships/image" Target="../media/image15.jpe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19.jpeg" /><Relationship Id="rId5" Type="http://schemas.openxmlformats.org/officeDocument/2006/relationships/image" Target="../media/image18.jpeg" /><Relationship Id="rId4" Type="http://schemas.openxmlformats.org/officeDocument/2006/relationships/image" Target="../media/image17.jpeg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 /><Relationship Id="rId2" Type="http://schemas.openxmlformats.org/officeDocument/2006/relationships/image" Target="../media/image22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 /><Relationship Id="rId2" Type="http://schemas.openxmlformats.org/officeDocument/2006/relationships/image" Target="../media/image24.jpe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26.jpeg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 /><Relationship Id="rId2" Type="http://schemas.openxmlformats.org/officeDocument/2006/relationships/image" Target="../media/image27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 b="1" dirty="0" err="1">
                <a:latin typeface="Baamini" pitchFamily="2" charset="0"/>
              </a:rPr>
              <a:t>ghly</a:t>
            </a:r>
            <a:r>
              <a:rPr lang="en-IN" sz="2800" b="1" dirty="0">
                <a:latin typeface="Baamini" pitchFamily="2" charset="0"/>
              </a:rPr>
              <a:t>; </a:t>
            </a:r>
            <a:r>
              <a:rPr lang="en-IN" sz="2800" b="1" dirty="0" err="1">
                <a:latin typeface="Baamini" pitchFamily="2" charset="0"/>
              </a:rPr>
              <a:t>vz</a:t>
            </a:r>
            <a:r>
              <a:rPr lang="en-IN" sz="2800" b="1" dirty="0">
                <a:latin typeface="Baamini" pitchFamily="2" charset="0"/>
              </a:rPr>
              <a:t>;:133 		$</a:t>
            </a:r>
            <a:r>
              <a:rPr lang="en-IN" sz="2800" b="1" dirty="0" err="1">
                <a:latin typeface="Baamini" pitchFamily="2" charset="0"/>
              </a:rPr>
              <a:t>w;W:Njhopf</a:t>
            </a:r>
            <a:r>
              <a:rPr lang="en-IN" sz="2800" b="1" dirty="0">
                <a:latin typeface="Baamini" pitchFamily="2" charset="0"/>
              </a:rPr>
              <a:t>;$</a:t>
            </a:r>
            <a:r>
              <a:rPr lang="en-IN" sz="2800" b="1" dirty="0" err="1">
                <a:latin typeface="Baamini" pitchFamily="2" charset="0"/>
              </a:rPr>
              <a:t>w;W</a:t>
            </a:r>
            <a:r>
              <a:rPr lang="en-IN" sz="2800" b="1" dirty="0">
                <a:latin typeface="Baamini" pitchFamily="2" charset="0"/>
              </a:rPr>
              <a:t> </a:t>
            </a:r>
          </a:p>
          <a:p>
            <a:r>
              <a:rPr lang="en-IN" sz="2800" b="1" dirty="0" err="1">
                <a:latin typeface="Baamini" pitchFamily="2" charset="0"/>
              </a:rPr>
              <a:t>Jiw</a:t>
            </a:r>
            <a:r>
              <a:rPr lang="en-IN" sz="2800" b="1" dirty="0">
                <a:latin typeface="Baamini" pitchFamily="2" charset="0"/>
              </a:rPr>
              <a:t>:</a:t>
            </a:r>
          </a:p>
          <a:p>
            <a:pPr lvl="3"/>
            <a:r>
              <a:rPr lang="en-IN" sz="2800" b="1" dirty="0" err="1">
                <a:solidFill>
                  <a:schemeClr val="tx1"/>
                </a:solidFill>
                <a:latin typeface="Baamini" pitchFamily="2" charset="0"/>
              </a:rPr>
              <a:t>tiuTlk;gl;Nlhu;f</a:t>
            </a:r>
            <a:r>
              <a:rPr lang="en-IN" sz="2800" b="1" dirty="0">
                <a:solidFill>
                  <a:schemeClr val="tx1"/>
                </a:solidFill>
                <a:latin typeface="Baamini" pitchFamily="2" charset="0"/>
              </a:rPr>
              <a:t>; </a:t>
            </a:r>
            <a:r>
              <a:rPr lang="en-IN" sz="2800" b="1" dirty="0" err="1">
                <a:solidFill>
                  <a:schemeClr val="tx1"/>
                </a:solidFill>
                <a:latin typeface="Baamini" pitchFamily="2" charset="0"/>
              </a:rPr>
              <a:t>flhty</a:t>
            </a:r>
            <a:r>
              <a:rPr lang="en-IN" sz="2800" b="1" dirty="0">
                <a:solidFill>
                  <a:schemeClr val="tx1"/>
                </a:solidFill>
                <a:latin typeface="Baamini" pitchFamily="2" charset="0"/>
              </a:rPr>
              <a:t>; </a:t>
            </a:r>
            <a:r>
              <a:rPr lang="en-IN" sz="2800" b="1" dirty="0" err="1">
                <a:solidFill>
                  <a:schemeClr val="tx1"/>
                </a:solidFill>
                <a:latin typeface="Baamini" pitchFamily="2" charset="0"/>
              </a:rPr>
              <a:t>Ntz;bDk</a:t>
            </a:r>
            <a:r>
              <a:rPr lang="en-IN" sz="2800" b="1" dirty="0">
                <a:solidFill>
                  <a:schemeClr val="tx1"/>
                </a:solidFill>
                <a:latin typeface="Baamini" pitchFamily="2" charset="0"/>
              </a:rPr>
              <a:t>; </a:t>
            </a:r>
            <a:r>
              <a:rPr lang="en-IN" sz="2800" b="1" dirty="0" err="1">
                <a:solidFill>
                  <a:schemeClr val="tx1"/>
                </a:solidFill>
                <a:latin typeface="Baamini" pitchFamily="2" charset="0"/>
              </a:rPr>
              <a:t>vd;gjdhy</a:t>
            </a:r>
            <a:r>
              <a:rPr lang="en-IN" sz="2800" b="1" dirty="0">
                <a:solidFill>
                  <a:schemeClr val="tx1"/>
                </a:solidFill>
                <a:latin typeface="Baamini" pitchFamily="2" charset="0"/>
              </a:rPr>
              <a:t>; </a:t>
            </a:r>
            <a:r>
              <a:rPr lang="en-IN" sz="2800" b="1" dirty="0" err="1">
                <a:solidFill>
                  <a:schemeClr val="tx1"/>
                </a:solidFill>
                <a:latin typeface="Baamini" pitchFamily="2" charset="0"/>
              </a:rPr>
              <a:t>njUshjtidj</a:t>
            </a:r>
            <a:r>
              <a:rPr lang="en-IN" sz="2800" b="1" dirty="0">
                <a:solidFill>
                  <a:schemeClr val="tx1"/>
                </a:solidFill>
                <a:latin typeface="Baamini" pitchFamily="2" charset="0"/>
              </a:rPr>
              <a:t>; </a:t>
            </a:r>
            <a:r>
              <a:rPr lang="en-IN" sz="2800" b="1" dirty="0" err="1">
                <a:solidFill>
                  <a:schemeClr val="tx1"/>
                </a:solidFill>
                <a:latin typeface="Baamini" pitchFamily="2" charset="0"/>
              </a:rPr>
              <a:t>njUl;b</a:t>
            </a:r>
            <a:r>
              <a:rPr lang="en-IN" sz="2800" b="1" dirty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IN" sz="2800" b="1" dirty="0" err="1">
                <a:solidFill>
                  <a:schemeClr val="tx1"/>
                </a:solidFill>
                <a:latin typeface="Baamini" pitchFamily="2" charset="0"/>
              </a:rPr>
              <a:t>tiuT</a:t>
            </a:r>
            <a:r>
              <a:rPr lang="en-IN" sz="2800" b="1" dirty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IN" sz="2800" b="1" dirty="0" err="1">
                <a:solidFill>
                  <a:schemeClr val="tx1"/>
                </a:solidFill>
                <a:latin typeface="Baamini" pitchFamily="2" charset="0"/>
              </a:rPr>
              <a:t>flhaJ</a:t>
            </a:r>
            <a:r>
              <a:rPr lang="en-IN" sz="2800" b="1" dirty="0">
                <a:solidFill>
                  <a:schemeClr val="tx1"/>
                </a:solidFill>
                <a:latin typeface="Baamini" pitchFamily="2" charset="0"/>
              </a:rPr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5400" b="1" dirty="0" err="1">
                <a:solidFill>
                  <a:schemeClr val="accent4">
                    <a:lumMod val="75000"/>
                  </a:schemeClr>
                </a:solidFill>
                <a:latin typeface="Baamini" pitchFamily="2" charset="0"/>
              </a:rPr>
              <a:t>nea;jy</a:t>
            </a:r>
            <a:r>
              <a:rPr lang="en-IN" sz="5400" b="1" dirty="0">
                <a:solidFill>
                  <a:schemeClr val="accent4">
                    <a:lumMod val="75000"/>
                  </a:schemeClr>
                </a:solidFill>
                <a:latin typeface="Baamini" pitchFamily="2" charset="0"/>
              </a:rPr>
              <a:t>; </a:t>
            </a:r>
            <a:r>
              <a:rPr lang="en-IN" sz="5400" b="1" dirty="0" err="1">
                <a:solidFill>
                  <a:schemeClr val="accent4">
                    <a:lumMod val="75000"/>
                  </a:schemeClr>
                </a:solidFill>
                <a:latin typeface="Baamini" pitchFamily="2" charset="0"/>
              </a:rPr>
              <a:t>fyp</a:t>
            </a:r>
            <a:r>
              <a:rPr lang="en-IN" sz="5400" b="1" dirty="0">
                <a:solidFill>
                  <a:schemeClr val="accent4">
                    <a:lumMod val="75000"/>
                  </a:schemeClr>
                </a:solidFill>
                <a:latin typeface="Baamini" pitchFamily="2" charset="0"/>
              </a:rPr>
              <a:t> (16)</a:t>
            </a:r>
          </a:p>
        </p:txBody>
      </p:sp>
      <p:pic>
        <p:nvPicPr>
          <p:cNvPr id="4" name="Picture 3" descr="images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3786190"/>
            <a:ext cx="2428892" cy="2428892"/>
          </a:xfrm>
          <a:prstGeom prst="round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 descr="images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2198" y="3857628"/>
            <a:ext cx="2286016" cy="2286016"/>
          </a:xfrm>
          <a:prstGeom prst="round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928670"/>
            <a:ext cx="8229600" cy="5643578"/>
          </a:xfrm>
        </p:spPr>
        <p:txBody>
          <a:bodyPr>
            <a:normAutofit/>
          </a:bodyPr>
          <a:lstStyle/>
          <a:p>
            <a:r>
              <a:rPr lang="ta-IN" sz="2000" b="1" dirty="0">
                <a:solidFill>
                  <a:srgbClr val="FF0000"/>
                </a:solidFill>
              </a:rPr>
              <a:t>நல் நுதல் நலன் உண்டு துறத்தல் கொண்க!</a:t>
            </a:r>
            <a:br>
              <a:rPr lang="en-IN" sz="2000" b="1" dirty="0">
                <a:solidFill>
                  <a:srgbClr val="FF0000"/>
                </a:solidFill>
              </a:rPr>
            </a:br>
            <a:r>
              <a:rPr lang="ta-IN" sz="2000" b="1" dirty="0">
                <a:solidFill>
                  <a:srgbClr val="FF0000"/>
                </a:solidFill>
              </a:rPr>
              <a:t>தீம் பால் உண்பவர் கொள் கலம் வரைதல்</a:t>
            </a:r>
            <a:r>
              <a:rPr lang="en-IN" sz="2000" b="1" dirty="0">
                <a:solidFill>
                  <a:srgbClr val="FF0000"/>
                </a:solidFill>
              </a:rPr>
              <a:t>;</a:t>
            </a:r>
            <a:br>
              <a:rPr lang="en-IN" sz="2000" b="1" dirty="0">
                <a:solidFill>
                  <a:srgbClr val="FF0000"/>
                </a:solidFill>
              </a:rPr>
            </a:br>
            <a:r>
              <a:rPr lang="ta-IN" sz="2000" b="1" dirty="0">
                <a:solidFill>
                  <a:srgbClr val="FF0000"/>
                </a:solidFill>
              </a:rPr>
              <a:t>நின்தலை வருந்தியாள் துயரம்</a:t>
            </a:r>
            <a:br>
              <a:rPr lang="en-IN" sz="2000" b="1" dirty="0">
                <a:solidFill>
                  <a:srgbClr val="FF0000"/>
                </a:solidFill>
              </a:rPr>
            </a:br>
            <a:r>
              <a:rPr lang="ta-IN" sz="2000" b="1" dirty="0">
                <a:solidFill>
                  <a:srgbClr val="FF0000"/>
                </a:solidFill>
              </a:rPr>
              <a:t>சென்றனை களைமோ</a:t>
            </a:r>
            <a:r>
              <a:rPr lang="en-IN" sz="2000" b="1" dirty="0">
                <a:solidFill>
                  <a:srgbClr val="FF0000"/>
                </a:solidFill>
              </a:rPr>
              <a:t>; </a:t>
            </a:r>
            <a:r>
              <a:rPr lang="ta-IN" sz="2000" b="1" dirty="0">
                <a:solidFill>
                  <a:srgbClr val="FF0000"/>
                </a:solidFill>
              </a:rPr>
              <a:t>பூண்க</a:t>
            </a:r>
            <a:r>
              <a:rPr lang="en-IN" sz="2000" b="1" dirty="0">
                <a:solidFill>
                  <a:srgbClr val="FF0000"/>
                </a:solidFill>
              </a:rPr>
              <a:t>, </a:t>
            </a:r>
            <a:r>
              <a:rPr lang="ta-IN" sz="2000" b="1" dirty="0">
                <a:solidFill>
                  <a:srgbClr val="FF0000"/>
                </a:solidFill>
              </a:rPr>
              <a:t>நின் தேரே!</a:t>
            </a:r>
            <a:endParaRPr lang="en-IN" sz="2000" b="1" dirty="0">
              <a:solidFill>
                <a:srgbClr val="FF0000"/>
              </a:solidFill>
            </a:endParaRPr>
          </a:p>
          <a:p>
            <a:endParaRPr lang="en-IN" sz="2000" b="1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</a:t>
            </a:r>
          </a:p>
        </p:txBody>
      </p:sp>
      <p:pic>
        <p:nvPicPr>
          <p:cNvPr id="4" name="Picture 3" descr="images (16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2198" y="2428868"/>
            <a:ext cx="2643206" cy="2643206"/>
          </a:xfrm>
          <a:prstGeom prst="round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 descr="81Y1cMpGEgL._SY679_.jpg"/>
          <p:cNvPicPr>
            <a:picLocks noChangeAspect="1"/>
          </p:cNvPicPr>
          <p:nvPr/>
        </p:nvPicPr>
        <p:blipFill>
          <a:blip r:embed="rId3"/>
          <a:srcRect l="3593" t="50000"/>
          <a:stretch>
            <a:fillRect/>
          </a:stretch>
        </p:blipFill>
        <p:spPr>
          <a:xfrm>
            <a:off x="428596" y="2571744"/>
            <a:ext cx="3286148" cy="2309821"/>
          </a:xfrm>
          <a:prstGeom prst="round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     </a:t>
            </a:r>
          </a:p>
        </p:txBody>
      </p:sp>
      <p:pic>
        <p:nvPicPr>
          <p:cNvPr id="4" name="Content Placeholder 3" descr="download (18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05212" y="2563019"/>
            <a:ext cx="1933575" cy="2362200"/>
          </a:xfrm>
          <a:prstGeom prst="round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525963"/>
          </a:xfrm>
        </p:spPr>
        <p:txBody>
          <a:bodyPr>
            <a:normAutofit lnSpcReduction="10000"/>
          </a:bodyPr>
          <a:lstStyle/>
          <a:p>
            <a:endParaRPr lang="en-IN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a-IN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மா மலர் முண்டகம் தில்லையோடு ஒருங்கு உடன்</a:t>
            </a:r>
            <a:br>
              <a:rPr lang="en-IN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a-IN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கானல் அணிந்த உயர் மணல் எக்கர்மேல்</a:t>
            </a:r>
            <a:r>
              <a:rPr lang="en-IN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br>
              <a:rPr lang="en-IN" sz="2000" dirty="0"/>
            </a:br>
            <a:endParaRPr lang="en-IN" sz="2000" dirty="0"/>
          </a:p>
          <a:p>
            <a:endParaRPr lang="en-IN" sz="2000" dirty="0"/>
          </a:p>
          <a:p>
            <a:endParaRPr lang="en-IN" sz="2000" dirty="0"/>
          </a:p>
          <a:p>
            <a:endParaRPr lang="en-IN" sz="2000" dirty="0"/>
          </a:p>
          <a:p>
            <a:endParaRPr lang="en-IN" sz="2000" dirty="0"/>
          </a:p>
          <a:p>
            <a:endParaRPr lang="en-IN" sz="2000" dirty="0"/>
          </a:p>
          <a:p>
            <a:endParaRPr lang="en-IN" sz="2000" dirty="0"/>
          </a:p>
          <a:p>
            <a:pPr>
              <a:buNone/>
            </a:pPr>
            <a:r>
              <a:rPr lang="en-IN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</a:t>
            </a:r>
            <a:r>
              <a:rPr lang="ta-IN" sz="2000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தில்லை</a:t>
            </a:r>
            <a:r>
              <a:rPr lang="en-IN" sz="2000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amini" pitchFamily="2" charset="0"/>
              </a:rPr>
              <a:t> </a:t>
            </a:r>
            <a:r>
              <a:rPr lang="en-IN" sz="2800" dirty="0" err="1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amini" pitchFamily="2" charset="0"/>
              </a:rPr>
              <a:t>kuk</a:t>
            </a:r>
            <a:r>
              <a:rPr lang="en-IN" sz="2800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amini" pitchFamily="2" charset="0"/>
              </a:rPr>
              <a:t>;</a:t>
            </a:r>
            <a:r>
              <a:rPr lang="en-IN" sz="2800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IN" sz="2800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buNone/>
            </a:pPr>
            <a:r>
              <a:rPr lang="en-IN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ta-IN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IN" sz="2000" dirty="0"/>
          </a:p>
          <a:p>
            <a:r>
              <a:rPr lang="en-IN" sz="2000" dirty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dirty="0" err="1">
                <a:effectLst/>
                <a:latin typeface="Baamini" pitchFamily="2" charset="0"/>
              </a:rPr>
              <a:t>j</a:t>
            </a:r>
            <a:r>
              <a:rPr lang="en-IN">
                <a:effectLst/>
                <a:latin typeface="Baamini" pitchFamily="2" charset="0"/>
              </a:rPr>
              <a:t>iytpia</a:t>
            </a:r>
            <a:r>
              <a:rPr lang="en-IN" dirty="0">
                <a:effectLst/>
                <a:latin typeface="Baamini" pitchFamily="2" charset="0"/>
              </a:rPr>
              <a:t> </a:t>
            </a:r>
            <a:r>
              <a:rPr lang="en-IN" dirty="0" err="1">
                <a:effectLst/>
                <a:latin typeface="Baamini" pitchFamily="2" charset="0"/>
              </a:rPr>
              <a:t>kzf;Fk;gb</a:t>
            </a:r>
            <a:r>
              <a:rPr lang="en-IN" dirty="0">
                <a:effectLst/>
                <a:latin typeface="Baamini" pitchFamily="2" charset="0"/>
              </a:rPr>
              <a:t> </a:t>
            </a:r>
            <a:r>
              <a:rPr lang="en-IN" dirty="0" err="1">
                <a:effectLst/>
                <a:latin typeface="Baamini" pitchFamily="2" charset="0"/>
              </a:rPr>
              <a:t>jiytDf;F</a:t>
            </a:r>
            <a:r>
              <a:rPr lang="en-IN" dirty="0">
                <a:effectLst/>
                <a:latin typeface="Baamini" pitchFamily="2" charset="0"/>
              </a:rPr>
              <a:t> </a:t>
            </a:r>
            <a:r>
              <a:rPr lang="en-IN" dirty="0" err="1">
                <a:effectLst/>
                <a:latin typeface="Baamini" pitchFamily="2" charset="0"/>
              </a:rPr>
              <a:t>Njhop</a:t>
            </a:r>
            <a:r>
              <a:rPr lang="en-IN" dirty="0">
                <a:effectLst/>
                <a:latin typeface="Baamini" pitchFamily="2" charset="0"/>
              </a:rPr>
              <a:t> </a:t>
            </a:r>
            <a:r>
              <a:rPr lang="en-IN" dirty="0" err="1">
                <a:effectLst/>
                <a:latin typeface="Baamini" pitchFamily="2" charset="0"/>
              </a:rPr>
              <a:t>mwpTiu</a:t>
            </a:r>
            <a:r>
              <a:rPr lang="en-IN" dirty="0">
                <a:effectLst/>
                <a:latin typeface="Baamini" pitchFamily="2" charset="0"/>
              </a:rPr>
              <a:t> $</a:t>
            </a:r>
            <a:r>
              <a:rPr lang="en-IN" dirty="0" err="1">
                <a:effectLst/>
                <a:latin typeface="Baamini" pitchFamily="2" charset="0"/>
              </a:rPr>
              <a:t>wy</a:t>
            </a:r>
            <a:r>
              <a:rPr lang="en-IN" dirty="0">
                <a:effectLst/>
                <a:latin typeface="Baamini" pitchFamily="2" charset="0"/>
              </a:rPr>
              <a:t>;</a:t>
            </a:r>
          </a:p>
        </p:txBody>
      </p:sp>
      <p:pic>
        <p:nvPicPr>
          <p:cNvPr id="4" name="Picture 3" descr="images (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2786058"/>
            <a:ext cx="1758826" cy="1857388"/>
          </a:xfrm>
          <a:prstGeom prst="round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 descr="download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488" y="2786058"/>
            <a:ext cx="2457450" cy="1857375"/>
          </a:xfrm>
          <a:prstGeom prst="round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 descr="download (3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2218" y="2786058"/>
            <a:ext cx="2857500" cy="1785950"/>
          </a:xfrm>
          <a:prstGeom prst="round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00792"/>
          </a:xfrm>
        </p:spPr>
        <p:txBody>
          <a:bodyPr/>
          <a:lstStyle/>
          <a:p>
            <a:r>
              <a:rPr lang="ta-IN" sz="2000" b="1" dirty="0">
                <a:solidFill>
                  <a:srgbClr val="FF0000"/>
                </a:solidFill>
              </a:rPr>
              <a:t>சீர் மிகு சிறப்பினோன் மரமுதல் கை சேர்த்த</a:t>
            </a:r>
            <a:br>
              <a:rPr lang="en-IN" sz="2000" b="1" dirty="0">
                <a:solidFill>
                  <a:srgbClr val="FF0000"/>
                </a:solidFill>
              </a:rPr>
            </a:br>
            <a:r>
              <a:rPr lang="ta-IN" sz="2000" b="1" dirty="0">
                <a:solidFill>
                  <a:srgbClr val="FF0000"/>
                </a:solidFill>
              </a:rPr>
              <a:t>நீர் மலி கரகம் போல் பழம் தூங்கு முடத் தாழைப்</a:t>
            </a:r>
            <a:br>
              <a:rPr lang="en-IN" sz="2000" b="1" dirty="0">
                <a:solidFill>
                  <a:srgbClr val="FF0000"/>
                </a:solidFill>
              </a:rPr>
            </a:br>
            <a:r>
              <a:rPr lang="ta-IN" sz="2000" b="1" dirty="0">
                <a:solidFill>
                  <a:srgbClr val="FF0000"/>
                </a:solidFill>
              </a:rPr>
              <a:t>பூ மலர்ந்தவை போல</a:t>
            </a:r>
            <a:r>
              <a:rPr lang="en-IN" sz="2000" b="1" dirty="0">
                <a:solidFill>
                  <a:srgbClr val="FF0000"/>
                </a:solidFill>
              </a:rPr>
              <a:t>, </a:t>
            </a:r>
            <a:r>
              <a:rPr lang="ta-IN" sz="2000" b="1" dirty="0">
                <a:solidFill>
                  <a:srgbClr val="FF0000"/>
                </a:solidFill>
              </a:rPr>
              <a:t>புள் அல்கும் துறைவ! கேள்:   </a:t>
            </a:r>
            <a:r>
              <a:rPr lang="en-IN" sz="2000" b="1" dirty="0">
                <a:solidFill>
                  <a:srgbClr val="FF0000"/>
                </a:solidFill>
              </a:rPr>
              <a:t>5</a:t>
            </a:r>
            <a:br>
              <a:rPr lang="en-IN" sz="2000" b="1" dirty="0">
                <a:solidFill>
                  <a:srgbClr val="FF0000"/>
                </a:solidFill>
              </a:rPr>
            </a:br>
            <a:endParaRPr lang="en-IN" sz="2000" b="1" dirty="0">
              <a:solidFill>
                <a:srgbClr val="FF0000"/>
              </a:solidFill>
            </a:endParaRPr>
          </a:p>
          <a:p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 </a:t>
            </a:r>
          </a:p>
        </p:txBody>
      </p:sp>
      <p:pic>
        <p:nvPicPr>
          <p:cNvPr id="4" name="Picture 3" descr="download (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643050"/>
            <a:ext cx="2619375" cy="1743075"/>
          </a:xfrm>
          <a:prstGeom prst="round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 descr="download (5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0430" y="2285992"/>
            <a:ext cx="2071702" cy="1857388"/>
          </a:xfrm>
          <a:prstGeom prst="round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 descr="images (6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9388" y="1571612"/>
            <a:ext cx="2495550" cy="1828800"/>
          </a:xfrm>
          <a:prstGeom prst="round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Picture 6" descr="images (7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86644" y="4714884"/>
            <a:ext cx="1461188" cy="2019604"/>
          </a:xfrm>
          <a:prstGeom prst="ellips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6715140" y="3643314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a-IN" b="1" dirty="0">
                <a:solidFill>
                  <a:schemeClr val="accent6">
                    <a:lumMod val="50000"/>
                  </a:schemeClr>
                </a:solidFill>
              </a:rPr>
              <a:t>தாழை</a:t>
            </a:r>
            <a:endParaRPr lang="en-IN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72132" y="5715016"/>
            <a:ext cx="1714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000" b="1" dirty="0">
                <a:latin typeface="Baamini" pitchFamily="2" charset="0"/>
              </a:rPr>
              <a:t>FUF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2910" y="3571876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b="1" dirty="0" err="1">
                <a:solidFill>
                  <a:schemeClr val="accent6">
                    <a:lumMod val="50000"/>
                  </a:schemeClr>
                </a:solidFill>
                <a:latin typeface="Baamini" pitchFamily="2" charset="0"/>
              </a:rPr>
              <a:t>Mykuk</a:t>
            </a:r>
            <a:r>
              <a:rPr lang="en-IN" sz="2400" dirty="0">
                <a:latin typeface="Baamini" pitchFamily="2" charset="0"/>
              </a:rPr>
              <a:t>;</a:t>
            </a:r>
          </a:p>
        </p:txBody>
      </p:sp>
    </p:spTree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007291"/>
          </a:xfrm>
        </p:spPr>
        <p:txBody>
          <a:bodyPr/>
          <a:lstStyle/>
          <a:p>
            <a:endParaRPr lang="en-IN" dirty="0"/>
          </a:p>
          <a:p>
            <a:r>
              <a:rPr lang="en-IN" dirty="0"/>
              <a:t>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26130"/>
          </a:xfrm>
        </p:spPr>
        <p:txBody>
          <a:bodyPr/>
          <a:lstStyle/>
          <a:p>
            <a:r>
              <a:rPr lang="en-IN" dirty="0"/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357158" y="357166"/>
            <a:ext cx="80010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b="1" dirty="0">
                <a:solidFill>
                  <a:srgbClr val="FF0000"/>
                </a:solidFill>
              </a:rPr>
              <a:t>'</a:t>
            </a:r>
            <a:r>
              <a:rPr lang="ta-IN" sz="2000" b="1" dirty="0">
                <a:solidFill>
                  <a:srgbClr val="FF0000"/>
                </a:solidFill>
              </a:rPr>
              <a:t>ஆற்றுதல்</a:t>
            </a:r>
            <a:r>
              <a:rPr lang="en-IN" sz="2000" b="1" dirty="0">
                <a:solidFill>
                  <a:srgbClr val="FF0000"/>
                </a:solidFill>
              </a:rPr>
              <a:t>' </a:t>
            </a:r>
            <a:r>
              <a:rPr lang="ta-IN" sz="2000" b="1" dirty="0">
                <a:solidFill>
                  <a:srgbClr val="FF0000"/>
                </a:solidFill>
              </a:rPr>
              <a:t>என்பது ஒன்று அலந்தவர்க்கு உதவுதல்</a:t>
            </a:r>
            <a:r>
              <a:rPr lang="en-IN" sz="2000" b="1" dirty="0">
                <a:solidFill>
                  <a:srgbClr val="FF0000"/>
                </a:solidFill>
              </a:rPr>
              <a:t>;</a:t>
            </a:r>
            <a:br>
              <a:rPr lang="en-IN" sz="2000" b="1" dirty="0">
                <a:solidFill>
                  <a:srgbClr val="FF0000"/>
                </a:solidFill>
              </a:rPr>
            </a:br>
            <a:r>
              <a:rPr lang="en-IN" sz="2000" b="1" dirty="0">
                <a:solidFill>
                  <a:srgbClr val="FF0000"/>
                </a:solidFill>
              </a:rPr>
              <a:t>'</a:t>
            </a:r>
            <a:br>
              <a:rPr lang="en-IN" sz="2000" b="1" dirty="0">
                <a:solidFill>
                  <a:srgbClr val="FF0000"/>
                </a:solidFill>
              </a:rPr>
            </a:br>
            <a:br>
              <a:rPr lang="en-IN" sz="2000" b="1" dirty="0">
                <a:solidFill>
                  <a:srgbClr val="FF0000"/>
                </a:solidFill>
              </a:rPr>
            </a:br>
            <a:endParaRPr lang="en-IN" sz="2000" b="1" dirty="0">
              <a:solidFill>
                <a:srgbClr val="FF0000"/>
              </a:solidFill>
            </a:endParaRPr>
          </a:p>
        </p:txBody>
      </p:sp>
      <p:pic>
        <p:nvPicPr>
          <p:cNvPr id="5" name="Picture 4" descr="images (9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042" y="1000108"/>
            <a:ext cx="2143125" cy="2143125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785834" y="3273982"/>
            <a:ext cx="685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a-IN" b="1" dirty="0">
                <a:solidFill>
                  <a:srgbClr val="FF0000"/>
                </a:solidFill>
              </a:rPr>
              <a:t>போற்றுதல்</a:t>
            </a:r>
            <a:r>
              <a:rPr lang="en-IN" b="1" dirty="0">
                <a:solidFill>
                  <a:srgbClr val="FF0000"/>
                </a:solidFill>
              </a:rPr>
              <a:t>' </a:t>
            </a:r>
            <a:r>
              <a:rPr lang="ta-IN" b="1" dirty="0">
                <a:solidFill>
                  <a:srgbClr val="FF0000"/>
                </a:solidFill>
              </a:rPr>
              <a:t>என்பது புணர்ந்தாரைப் பிரியாமை</a:t>
            </a:r>
            <a:r>
              <a:rPr lang="en-IN" b="1" dirty="0">
                <a:solidFill>
                  <a:srgbClr val="FF0000"/>
                </a:solidFill>
              </a:rPr>
              <a:t>;</a:t>
            </a:r>
            <a:endParaRPr lang="en-IN" dirty="0"/>
          </a:p>
        </p:txBody>
      </p:sp>
      <p:pic>
        <p:nvPicPr>
          <p:cNvPr id="7" name="Picture 6" descr="download (8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8033" y="3929066"/>
            <a:ext cx="2466975" cy="1847850"/>
          </a:xfrm>
          <a:prstGeom prst="round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Picture 7" descr="TM-5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2066" y="1142984"/>
            <a:ext cx="3309940" cy="1868515"/>
          </a:xfrm>
          <a:prstGeom prst="round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793001"/>
          </a:xfrm>
        </p:spPr>
        <p:txBody>
          <a:bodyPr>
            <a:normAutofit/>
          </a:bodyPr>
          <a:lstStyle/>
          <a:p>
            <a:r>
              <a:rPr lang="ta-IN" sz="2000" b="1" dirty="0">
                <a:solidFill>
                  <a:srgbClr val="FF0000"/>
                </a:solidFill>
              </a:rPr>
              <a:t>பண்பு</a:t>
            </a:r>
            <a:r>
              <a:rPr lang="en-IN" sz="2000" b="1" dirty="0">
                <a:solidFill>
                  <a:srgbClr val="FF0000"/>
                </a:solidFill>
              </a:rPr>
              <a:t>' </a:t>
            </a:r>
            <a:r>
              <a:rPr lang="ta-IN" sz="2000" b="1" dirty="0">
                <a:solidFill>
                  <a:srgbClr val="FF0000"/>
                </a:solidFill>
              </a:rPr>
              <a:t>எனப்படுவது பாடு அறிந்து ஒழுகுதல்</a:t>
            </a:r>
            <a:r>
              <a:rPr lang="en-IN" sz="2000" b="1" dirty="0">
                <a:solidFill>
                  <a:srgbClr val="FF0000"/>
                </a:solidFill>
              </a:rPr>
              <a:t>;</a:t>
            </a:r>
            <a:br>
              <a:rPr lang="en-IN" sz="2000" b="1" dirty="0">
                <a:solidFill>
                  <a:srgbClr val="FF0000"/>
                </a:solidFill>
              </a:rPr>
            </a:br>
            <a:endParaRPr lang="en-IN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 </a:t>
            </a:r>
          </a:p>
        </p:txBody>
      </p:sp>
      <p:sp>
        <p:nvSpPr>
          <p:cNvPr id="5" name="Rectangle 4"/>
          <p:cNvSpPr/>
          <p:nvPr/>
        </p:nvSpPr>
        <p:spPr>
          <a:xfrm>
            <a:off x="428596" y="3429000"/>
            <a:ext cx="79296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b="1" dirty="0">
                <a:solidFill>
                  <a:srgbClr val="FF0000"/>
                </a:solidFill>
              </a:rPr>
              <a:t>'</a:t>
            </a:r>
            <a:r>
              <a:rPr lang="ta-IN" sz="2000" b="1" dirty="0">
                <a:solidFill>
                  <a:srgbClr val="FF0000"/>
                </a:solidFill>
              </a:rPr>
              <a:t>அன்பு</a:t>
            </a:r>
            <a:r>
              <a:rPr lang="en-IN" sz="2000" b="1" dirty="0">
                <a:solidFill>
                  <a:srgbClr val="FF0000"/>
                </a:solidFill>
              </a:rPr>
              <a:t>' </a:t>
            </a:r>
            <a:r>
              <a:rPr lang="ta-IN" sz="2000" b="1" dirty="0">
                <a:solidFill>
                  <a:srgbClr val="FF0000"/>
                </a:solidFill>
              </a:rPr>
              <a:t>எனப்படுவது தன் கிளை செறாஅமை</a:t>
            </a:r>
            <a:r>
              <a:rPr lang="en-IN" sz="2000" b="1" dirty="0">
                <a:solidFill>
                  <a:srgbClr val="FF0000"/>
                </a:solidFill>
              </a:rPr>
              <a:t>;</a:t>
            </a:r>
            <a:br>
              <a:rPr lang="en-IN" sz="2000" b="1" dirty="0">
                <a:solidFill>
                  <a:srgbClr val="FF0000"/>
                </a:solidFill>
              </a:rPr>
            </a:br>
            <a:endParaRPr lang="en-IN" sz="2000" b="1" dirty="0">
              <a:solidFill>
                <a:srgbClr val="FF0000"/>
              </a:solidFill>
            </a:endParaRPr>
          </a:p>
        </p:txBody>
      </p:sp>
      <p:pic>
        <p:nvPicPr>
          <p:cNvPr id="6" name="Picture 5" descr="download (10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142984"/>
            <a:ext cx="2466975" cy="1785950"/>
          </a:xfrm>
          <a:prstGeom prst="round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Picture 7" descr="download (12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0364" y="1171570"/>
            <a:ext cx="2214578" cy="1685926"/>
          </a:xfrm>
          <a:prstGeom prst="round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Picture 8" descr="Market-follower-strategie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86446" y="1142984"/>
            <a:ext cx="2666992" cy="1713542"/>
          </a:xfrm>
          <a:prstGeom prst="round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Picture 9" descr="images (10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1538" y="4071942"/>
            <a:ext cx="2276475" cy="2009775"/>
          </a:xfrm>
          <a:prstGeom prst="round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Picture 10" descr="download (13)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15008" y="4000504"/>
            <a:ext cx="2314575" cy="1971675"/>
          </a:xfrm>
          <a:prstGeom prst="round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Picture 11" descr="download (15)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58148" y="5643578"/>
            <a:ext cx="1000100" cy="969395"/>
          </a:xfrm>
          <a:prstGeom prst="rect">
            <a:avLst/>
          </a:prstGeom>
        </p:spPr>
      </p:pic>
      <p:pic>
        <p:nvPicPr>
          <p:cNvPr id="13" name="Picture 12" descr="download (14)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643174" y="5500702"/>
            <a:ext cx="1098318" cy="987096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7158" y="357166"/>
            <a:ext cx="8229600" cy="5364373"/>
          </a:xfrm>
        </p:spPr>
        <p:txBody>
          <a:bodyPr/>
          <a:lstStyle/>
          <a:p>
            <a:r>
              <a:rPr lang="ta-IN" sz="2800" b="1" dirty="0">
                <a:solidFill>
                  <a:srgbClr val="FF0000"/>
                </a:solidFill>
              </a:rPr>
              <a:t>அறிவு</a:t>
            </a:r>
            <a:r>
              <a:rPr lang="en-IN" sz="2800" b="1" dirty="0">
                <a:solidFill>
                  <a:srgbClr val="FF0000"/>
                </a:solidFill>
              </a:rPr>
              <a:t>' </a:t>
            </a:r>
            <a:r>
              <a:rPr lang="ta-IN" sz="2800" b="1" dirty="0">
                <a:solidFill>
                  <a:srgbClr val="FF0000"/>
                </a:solidFill>
              </a:rPr>
              <a:t>எனப்படுவதுபேதையார்சொல் </a:t>
            </a:r>
            <a:r>
              <a:rPr lang="en-IN" sz="2800" b="1" dirty="0">
                <a:solidFill>
                  <a:srgbClr val="FF0000"/>
                </a:solidFill>
              </a:rPr>
              <a:t>     					</a:t>
            </a:r>
            <a:r>
              <a:rPr lang="ta-IN" sz="2800" b="1" dirty="0">
                <a:solidFill>
                  <a:srgbClr val="FF0000"/>
                </a:solidFill>
              </a:rPr>
              <a:t>நோன்றல்</a:t>
            </a:r>
            <a:r>
              <a:rPr lang="en-IN" sz="2800" b="1" dirty="0">
                <a:solidFill>
                  <a:srgbClr val="FF0000"/>
                </a:solidFill>
              </a:rPr>
              <a:t>;  10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</a:t>
            </a:r>
          </a:p>
        </p:txBody>
      </p:sp>
      <p:pic>
        <p:nvPicPr>
          <p:cNvPr id="4" name="Picture 3" descr="images (1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7" y="1571612"/>
            <a:ext cx="3786213" cy="2714644"/>
          </a:xfrm>
          <a:prstGeom prst="round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 descr="download (16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9256" y="2214554"/>
            <a:ext cx="2524125" cy="1809750"/>
          </a:xfrm>
          <a:prstGeom prst="round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500034" y="1500174"/>
            <a:ext cx="81439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b="1" dirty="0">
                <a:solidFill>
                  <a:srgbClr val="FF0000"/>
                </a:solidFill>
              </a:rPr>
              <a:t>'</a:t>
            </a:r>
            <a:r>
              <a:rPr lang="ta-IN" sz="2000" b="1" dirty="0">
                <a:solidFill>
                  <a:srgbClr val="FF0000"/>
                </a:solidFill>
              </a:rPr>
              <a:t>செறிவு</a:t>
            </a:r>
            <a:r>
              <a:rPr lang="en-IN" sz="2000" b="1" dirty="0">
                <a:solidFill>
                  <a:srgbClr val="FF0000"/>
                </a:solidFill>
              </a:rPr>
              <a:t>'</a:t>
            </a:r>
            <a:r>
              <a:rPr lang="ta-IN" sz="2000" b="1" dirty="0">
                <a:solidFill>
                  <a:srgbClr val="FF0000"/>
                </a:solidFill>
              </a:rPr>
              <a:t>எனப்படுவது கூறியது மறாஅமை</a:t>
            </a:r>
            <a:r>
              <a:rPr lang="en-IN" sz="2000" b="1" dirty="0">
                <a:solidFill>
                  <a:srgbClr val="FF0000"/>
                </a:solidFill>
              </a:rPr>
              <a:t>;</a:t>
            </a:r>
            <a:br>
              <a:rPr lang="en-IN" sz="2000" b="1" dirty="0">
                <a:solidFill>
                  <a:srgbClr val="FF0000"/>
                </a:solidFill>
              </a:rPr>
            </a:br>
            <a:r>
              <a:rPr lang="en-IN" sz="2000" b="1" dirty="0">
                <a:solidFill>
                  <a:srgbClr val="FF0000"/>
                </a:solidFill>
              </a:rPr>
              <a:t>'</a:t>
            </a:r>
            <a:r>
              <a:rPr lang="ta-IN" sz="2000" b="1" dirty="0">
                <a:solidFill>
                  <a:srgbClr val="FF0000"/>
                </a:solidFill>
              </a:rPr>
              <a:t>நிறை</a:t>
            </a:r>
            <a:r>
              <a:rPr lang="en-IN" sz="2000" b="1" dirty="0">
                <a:solidFill>
                  <a:srgbClr val="FF0000"/>
                </a:solidFill>
              </a:rPr>
              <a:t>' </a:t>
            </a:r>
            <a:r>
              <a:rPr lang="ta-IN" sz="2000" b="1" dirty="0">
                <a:solidFill>
                  <a:srgbClr val="FF0000"/>
                </a:solidFill>
              </a:rPr>
              <a:t>எனப்படுவது மறை பிறர் அறியாமை</a:t>
            </a:r>
            <a:r>
              <a:rPr lang="en-IN" sz="2000" b="1" dirty="0">
                <a:solidFill>
                  <a:srgbClr val="FF0000"/>
                </a:solidFill>
              </a:rPr>
              <a:t>;</a:t>
            </a:r>
            <a:br>
              <a:rPr lang="en-IN" sz="2000" b="1" dirty="0">
                <a:solidFill>
                  <a:srgbClr val="FF0000"/>
                </a:solidFill>
              </a:rPr>
            </a:br>
            <a:r>
              <a:rPr lang="en-IN" sz="2000" b="1" dirty="0">
                <a:solidFill>
                  <a:srgbClr val="FF0000"/>
                </a:solidFill>
              </a:rPr>
              <a:t>'</a:t>
            </a:r>
          </a:p>
        </p:txBody>
      </p:sp>
      <p:pic>
        <p:nvPicPr>
          <p:cNvPr id="5" name="Picture 4" descr="download (7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2428868"/>
            <a:ext cx="2066925" cy="2209800"/>
          </a:xfrm>
          <a:prstGeom prst="round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 descr="images (13).jpg"/>
          <p:cNvPicPr>
            <a:picLocks noChangeAspect="1"/>
          </p:cNvPicPr>
          <p:nvPr/>
        </p:nvPicPr>
        <p:blipFill>
          <a:blip r:embed="rId3"/>
          <a:srcRect l="10417" t="22222" r="10416" b="25926"/>
          <a:stretch>
            <a:fillRect/>
          </a:stretch>
        </p:blipFill>
        <p:spPr>
          <a:xfrm>
            <a:off x="2928926" y="2643182"/>
            <a:ext cx="3286148" cy="1571636"/>
          </a:xfrm>
          <a:prstGeom prst="round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Picture 6" descr="images (14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2643182"/>
            <a:ext cx="2667000" cy="1714500"/>
          </a:xfrm>
          <a:prstGeom prst="round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721563"/>
          </a:xfrm>
        </p:spPr>
        <p:txBody>
          <a:bodyPr>
            <a:normAutofit/>
          </a:bodyPr>
          <a:lstStyle/>
          <a:p>
            <a:r>
              <a:rPr lang="ta-IN" sz="2000" b="1" dirty="0">
                <a:solidFill>
                  <a:srgbClr val="FF0000"/>
                </a:solidFill>
              </a:rPr>
              <a:t>முறை</a:t>
            </a:r>
            <a:r>
              <a:rPr lang="en-IN" sz="2000" b="1" dirty="0">
                <a:solidFill>
                  <a:srgbClr val="FF0000"/>
                </a:solidFill>
              </a:rPr>
              <a:t>' </a:t>
            </a:r>
            <a:r>
              <a:rPr lang="ta-IN" sz="2000" b="1" dirty="0">
                <a:solidFill>
                  <a:srgbClr val="FF0000"/>
                </a:solidFill>
              </a:rPr>
              <a:t>எனப்படுவது கண்ணோடாது உயிர் வௌவல்</a:t>
            </a:r>
            <a:r>
              <a:rPr lang="en-IN" sz="2000" b="1" dirty="0">
                <a:solidFill>
                  <a:srgbClr val="FF0000"/>
                </a:solidFill>
              </a:rPr>
              <a:t>;</a:t>
            </a:r>
            <a:br>
              <a:rPr lang="en-IN" sz="2000" b="1" dirty="0">
                <a:solidFill>
                  <a:srgbClr val="FF0000"/>
                </a:solidFill>
              </a:rPr>
            </a:br>
            <a:r>
              <a:rPr lang="en-IN" sz="2000" b="1" dirty="0">
                <a:solidFill>
                  <a:srgbClr val="FF0000"/>
                </a:solidFill>
              </a:rPr>
              <a:t>'</a:t>
            </a:r>
            <a:endParaRPr lang="en-IN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</a:t>
            </a:r>
          </a:p>
        </p:txBody>
      </p:sp>
      <p:pic>
        <p:nvPicPr>
          <p:cNvPr id="4" name="Picture 3" descr="download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1643050"/>
            <a:ext cx="2276475" cy="2009775"/>
          </a:xfrm>
          <a:prstGeom prst="round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 descr="download (17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4049" y="1724026"/>
            <a:ext cx="2466975" cy="1847850"/>
          </a:xfrm>
          <a:prstGeom prst="round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578687"/>
          </a:xfrm>
        </p:spPr>
        <p:txBody>
          <a:bodyPr>
            <a:normAutofit/>
          </a:bodyPr>
          <a:lstStyle/>
          <a:p>
            <a:r>
              <a:rPr lang="ta-IN" sz="2000" b="1" dirty="0">
                <a:solidFill>
                  <a:srgbClr val="FF0000"/>
                </a:solidFill>
              </a:rPr>
              <a:t>பொறை</a:t>
            </a:r>
            <a:r>
              <a:rPr lang="en-IN" sz="2000" b="1" dirty="0">
                <a:solidFill>
                  <a:srgbClr val="FF0000"/>
                </a:solidFill>
              </a:rPr>
              <a:t>' </a:t>
            </a:r>
            <a:r>
              <a:rPr lang="ta-IN" sz="2000" b="1" dirty="0">
                <a:solidFill>
                  <a:srgbClr val="FF0000"/>
                </a:solidFill>
              </a:rPr>
              <a:t>எனப்படுவது போற்றாரைப் பொறுத்தல்</a:t>
            </a:r>
            <a:r>
              <a:rPr lang="en-IN" sz="2000" b="1" dirty="0">
                <a:solidFill>
                  <a:srgbClr val="FF0000"/>
                </a:solidFill>
              </a:rPr>
              <a:t>;</a:t>
            </a:r>
            <a:br>
              <a:rPr lang="en-IN" sz="2000" b="1" dirty="0">
                <a:solidFill>
                  <a:srgbClr val="FF0000"/>
                </a:solidFill>
              </a:rPr>
            </a:br>
            <a:r>
              <a:rPr lang="ta-IN" sz="2000" b="1" dirty="0">
                <a:solidFill>
                  <a:srgbClr val="FF0000"/>
                </a:solidFill>
              </a:rPr>
              <a:t>ஆங்கு அதை அறிந்தனிர் ஆயின்</a:t>
            </a:r>
            <a:r>
              <a:rPr lang="en-IN" sz="2000" b="1" dirty="0">
                <a:solidFill>
                  <a:srgbClr val="FF0000"/>
                </a:solidFill>
              </a:rPr>
              <a:t>, </a:t>
            </a:r>
            <a:r>
              <a:rPr lang="ta-IN" sz="2000" b="1" dirty="0">
                <a:solidFill>
                  <a:srgbClr val="FF0000"/>
                </a:solidFill>
              </a:rPr>
              <a:t>என் தோழி   </a:t>
            </a:r>
            <a:r>
              <a:rPr lang="en-IN" sz="2000" b="1" dirty="0">
                <a:solidFill>
                  <a:srgbClr val="FF0000"/>
                </a:solidFill>
              </a:rPr>
              <a:t>15</a:t>
            </a:r>
            <a:endParaRPr lang="en-IN" sz="2000" dirty="0"/>
          </a:p>
          <a:p>
            <a:endParaRPr lang="en-IN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</a:t>
            </a:r>
          </a:p>
        </p:txBody>
      </p:sp>
      <p:pic>
        <p:nvPicPr>
          <p:cNvPr id="4" name="Picture 3" descr="images (1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8926" y="1500174"/>
            <a:ext cx="2657475" cy="1724025"/>
          </a:xfrm>
          <a:prstGeom prst="round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ransition>
    <p:wipe dir="d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2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218</TotalTime>
  <Words>104</Words>
  <Application>Microsoft Office PowerPoint</Application>
  <PresentationFormat>On-screen Show (4:3)</PresentationFormat>
  <Paragraphs>40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nea;jy; fyp (16)</vt:lpstr>
      <vt:lpstr>jiytpia kzf;Fk;gb jiytDf;F Njhop mwpTiu $wy;</vt:lpstr>
      <vt:lpstr>  </vt:lpstr>
      <vt:lpstr> </vt:lpstr>
      <vt:lpstr>  </vt:lpstr>
      <vt:lpstr> </vt:lpstr>
      <vt:lpstr> </vt:lpstr>
      <vt:lpstr> </vt:lpstr>
      <vt:lpstr> </vt:lpstr>
      <vt:lpstr> </vt:lpstr>
      <vt:lpstr>     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nea;jy; fyp (16)</dc:title>
  <dc:creator>ELCOT</dc:creator>
  <cp:lastModifiedBy>srmartininfant@gmail.com</cp:lastModifiedBy>
  <cp:revision>32</cp:revision>
  <dcterms:created xsi:type="dcterms:W3CDTF">2020-01-02T05:48:53Z</dcterms:created>
  <dcterms:modified xsi:type="dcterms:W3CDTF">2020-05-24T14:54:12Z</dcterms:modified>
</cp:coreProperties>
</file>