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548" r:id="rId1"/>
  </p:sldMasterIdLst>
  <p:sldIdLst>
    <p:sldId id="264" r:id="rId2"/>
    <p:sldId id="265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5" Type="http://schemas.openxmlformats.org/officeDocument/2006/relationships/slide" Target="slides/slide4.xml" /><Relationship Id="rId10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25FD9FE9-D665-4ED8-9E82-C5FA8E8BA8EA}" type="datetimeFigureOut">
              <a:rPr lang="en-US" smtClean="0"/>
              <a:pPr/>
              <a:t>5/24/2020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13E1237-7A85-4B3F-9C1E-9F03DCBEC99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D9FE9-D665-4ED8-9E82-C5FA8E8BA8EA}" type="datetimeFigureOut">
              <a:rPr lang="en-US" smtClean="0"/>
              <a:pPr/>
              <a:t>5/24/2020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E1237-7A85-4B3F-9C1E-9F03DCBEC99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5FD9FE9-D665-4ED8-9E82-C5FA8E8BA8EA}" type="datetimeFigureOut">
              <a:rPr lang="en-US" smtClean="0"/>
              <a:pPr/>
              <a:t>5/24/2020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313E1237-7A85-4B3F-9C1E-9F03DCBEC99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D9FE9-D665-4ED8-9E82-C5FA8E8BA8EA}" type="datetimeFigureOut">
              <a:rPr lang="en-US" smtClean="0"/>
              <a:pPr/>
              <a:t>5/24/2020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13E1237-7A85-4B3F-9C1E-9F03DCBEC996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D9FE9-D665-4ED8-9E82-C5FA8E8BA8EA}" type="datetimeFigureOut">
              <a:rPr lang="en-US" smtClean="0"/>
              <a:pPr/>
              <a:t>5/24/2020</a:t>
            </a:fld>
            <a:endParaRPr lang="en-IN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313E1237-7A85-4B3F-9C1E-9F03DCBEC996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5FD9FE9-D665-4ED8-9E82-C5FA8E8BA8EA}" type="datetimeFigureOut">
              <a:rPr lang="en-US" smtClean="0"/>
              <a:pPr/>
              <a:t>5/24/2020</a:t>
            </a:fld>
            <a:endParaRPr lang="en-IN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13E1237-7A85-4B3F-9C1E-9F03DCBEC996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IN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5FD9FE9-D665-4ED8-9E82-C5FA8E8BA8EA}" type="datetimeFigureOut">
              <a:rPr lang="en-US" smtClean="0"/>
              <a:pPr/>
              <a:t>5/24/2020</a:t>
            </a:fld>
            <a:endParaRPr lang="en-IN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13E1237-7A85-4B3F-9C1E-9F03DCBEC996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IN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D9FE9-D665-4ED8-9E82-C5FA8E8BA8EA}" type="datetimeFigureOut">
              <a:rPr lang="en-US" smtClean="0"/>
              <a:pPr/>
              <a:t>5/24/2020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13E1237-7A85-4B3F-9C1E-9F03DCBEC99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D9FE9-D665-4ED8-9E82-C5FA8E8BA8EA}" type="datetimeFigureOut">
              <a:rPr lang="en-US" smtClean="0"/>
              <a:pPr/>
              <a:t>5/24/2020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13E1237-7A85-4B3F-9C1E-9F03DCBEC99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D9FE9-D665-4ED8-9E82-C5FA8E8BA8EA}" type="datetimeFigureOut">
              <a:rPr lang="en-US" smtClean="0"/>
              <a:pPr/>
              <a:t>5/24/2020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13E1237-7A85-4B3F-9C1E-9F03DCBEC996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5FD9FE9-D665-4ED8-9E82-C5FA8E8BA8EA}" type="datetimeFigureOut">
              <a:rPr lang="en-US" smtClean="0"/>
              <a:pPr/>
              <a:t>5/24/2020</a:t>
            </a:fld>
            <a:endParaRPr lang="en-IN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313E1237-7A85-4B3F-9C1E-9F03DCBEC996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5FD9FE9-D665-4ED8-9E82-C5FA8E8BA8EA}" type="datetimeFigureOut">
              <a:rPr lang="en-US" smtClean="0"/>
              <a:pPr/>
              <a:t>5/24/2020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13E1237-7A85-4B3F-9C1E-9F03DCBEC996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49" r:id="rId1"/>
    <p:sldLayoutId id="2147484550" r:id="rId2"/>
    <p:sldLayoutId id="2147484551" r:id="rId3"/>
    <p:sldLayoutId id="2147484552" r:id="rId4"/>
    <p:sldLayoutId id="2147484553" r:id="rId5"/>
    <p:sldLayoutId id="2147484554" r:id="rId6"/>
    <p:sldLayoutId id="2147484555" r:id="rId7"/>
    <p:sldLayoutId id="2147484556" r:id="rId8"/>
    <p:sldLayoutId id="2147484557" r:id="rId9"/>
    <p:sldLayoutId id="2147484558" r:id="rId10"/>
    <p:sldLayoutId id="2147484559" r:id="rId11"/>
  </p:sldLayoutIdLst>
  <p:transition>
    <p:wipe dir="d"/>
  </p:transition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 /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 /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8.jpeg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 /><Relationship Id="rId2" Type="http://schemas.openxmlformats.org/officeDocument/2006/relationships/image" Target="../media/image9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 /><Relationship Id="rId2" Type="http://schemas.openxmlformats.org/officeDocument/2006/relationships/image" Target="../media/image11.jpeg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13.jpe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IN" sz="6000" dirty="0" err="1">
                <a:solidFill>
                  <a:schemeClr val="accent4">
                    <a:lumMod val="75000"/>
                  </a:schemeClr>
                </a:solidFill>
                <a:latin typeface="Baamini" pitchFamily="2" charset="0"/>
              </a:rPr>
              <a:t>fypj;njhif</a:t>
            </a:r>
            <a:endParaRPr lang="en-IN" sz="6000" dirty="0">
              <a:solidFill>
                <a:schemeClr val="accent4">
                  <a:lumMod val="75000"/>
                </a:schemeClr>
              </a:solidFill>
              <a:latin typeface="Baamini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435608" y="1447800"/>
            <a:ext cx="7498080" cy="4910158"/>
          </a:xfrm>
        </p:spPr>
        <p:txBody>
          <a:bodyPr>
            <a:normAutofit/>
          </a:bodyPr>
          <a:lstStyle/>
          <a:p>
            <a:r>
              <a:rPr lang="en-IN" dirty="0" err="1">
                <a:solidFill>
                  <a:srgbClr val="FF0000"/>
                </a:solidFill>
                <a:latin typeface="Baamini" pitchFamily="2" charset="0"/>
              </a:rPr>
              <a:t>fw;wwpe;jhu</a:t>
            </a:r>
            <a:r>
              <a:rPr lang="en-IN" dirty="0">
                <a:solidFill>
                  <a:srgbClr val="FF0000"/>
                </a:solidFill>
                <a:latin typeface="Baamini" pitchFamily="2" charset="0"/>
              </a:rPr>
              <a:t>; </a:t>
            </a:r>
            <a:r>
              <a:rPr lang="en-IN" dirty="0" err="1">
                <a:solidFill>
                  <a:srgbClr val="FF0000"/>
                </a:solidFill>
                <a:latin typeface="Baamini" pitchFamily="2" charset="0"/>
              </a:rPr>
              <a:t>Vj;Jk</a:t>
            </a:r>
            <a:r>
              <a:rPr lang="en-IN" dirty="0">
                <a:solidFill>
                  <a:srgbClr val="FF0000"/>
                </a:solidFill>
                <a:latin typeface="Baamini" pitchFamily="2" charset="0"/>
              </a:rPr>
              <a:t>; </a:t>
            </a:r>
            <a:r>
              <a:rPr lang="en-IN" dirty="0" err="1">
                <a:solidFill>
                  <a:srgbClr val="FF0000"/>
                </a:solidFill>
                <a:latin typeface="Baamini" pitchFamily="2" charset="0"/>
              </a:rPr>
              <a:t>fyp</a:t>
            </a:r>
            <a:endParaRPr lang="en-IN" dirty="0">
              <a:solidFill>
                <a:srgbClr val="FF0000"/>
              </a:solidFill>
              <a:latin typeface="Baamini" pitchFamily="2" charset="0"/>
            </a:endParaRPr>
          </a:p>
          <a:p>
            <a:r>
              <a:rPr lang="en-IN" dirty="0" err="1">
                <a:solidFill>
                  <a:srgbClr val="FF0000"/>
                </a:solidFill>
                <a:latin typeface="Baamini" pitchFamily="2" charset="0"/>
              </a:rPr>
              <a:t>mfg;ghly</a:t>
            </a:r>
            <a:r>
              <a:rPr lang="en-IN" dirty="0">
                <a:solidFill>
                  <a:srgbClr val="FF0000"/>
                </a:solidFill>
                <a:latin typeface="Baamini" pitchFamily="2" charset="0"/>
              </a:rPr>
              <a:t>; </a:t>
            </a:r>
            <a:r>
              <a:rPr lang="en-IN" dirty="0" err="1">
                <a:solidFill>
                  <a:srgbClr val="FF0000"/>
                </a:solidFill>
                <a:latin typeface="Baamini" pitchFamily="2" charset="0"/>
              </a:rPr>
              <a:t>Ehy;fs</a:t>
            </a:r>
            <a:r>
              <a:rPr lang="en-IN" dirty="0">
                <a:solidFill>
                  <a:srgbClr val="FF0000"/>
                </a:solidFill>
                <a:latin typeface="Baamini" pitchFamily="2" charset="0"/>
              </a:rPr>
              <a:t>; </a:t>
            </a:r>
            <a:r>
              <a:rPr lang="en-IN" dirty="0" err="1">
                <a:solidFill>
                  <a:srgbClr val="FF0000"/>
                </a:solidFill>
                <a:latin typeface="Baamini" pitchFamily="2" charset="0"/>
              </a:rPr>
              <a:t>Ie;jDs</a:t>
            </a:r>
            <a:r>
              <a:rPr lang="en-IN" dirty="0">
                <a:solidFill>
                  <a:srgbClr val="FF0000"/>
                </a:solidFill>
                <a:latin typeface="Baamini" pitchFamily="2" charset="0"/>
              </a:rPr>
              <a:t>; </a:t>
            </a:r>
            <a:r>
              <a:rPr lang="en-IN" dirty="0" err="1">
                <a:solidFill>
                  <a:srgbClr val="FF0000"/>
                </a:solidFill>
                <a:latin typeface="Baamini" pitchFamily="2" charset="0"/>
              </a:rPr>
              <a:t>gpw;gl;l</a:t>
            </a:r>
            <a:r>
              <a:rPr lang="en-IN" dirty="0">
                <a:solidFill>
                  <a:srgbClr val="FF0000"/>
                </a:solidFill>
                <a:latin typeface="Baamini" pitchFamily="2" charset="0"/>
              </a:rPr>
              <a:t> </a:t>
            </a:r>
            <a:r>
              <a:rPr lang="en-IN" dirty="0" err="1">
                <a:solidFill>
                  <a:srgbClr val="FF0000"/>
                </a:solidFill>
                <a:latin typeface="Baamini" pitchFamily="2" charset="0"/>
              </a:rPr>
              <a:t>fhyk</a:t>
            </a:r>
            <a:r>
              <a:rPr lang="en-IN" dirty="0">
                <a:solidFill>
                  <a:srgbClr val="FF0000"/>
                </a:solidFill>
                <a:latin typeface="Baamini" pitchFamily="2" charset="0"/>
              </a:rPr>
              <a:t>; </a:t>
            </a:r>
          </a:p>
          <a:p>
            <a:endParaRPr lang="en-IN" dirty="0">
              <a:solidFill>
                <a:srgbClr val="FF0000"/>
              </a:solidFill>
              <a:latin typeface="Baamini" pitchFamily="2" charset="0"/>
            </a:endParaRPr>
          </a:p>
          <a:p>
            <a:pPr>
              <a:buNone/>
            </a:pPr>
            <a:r>
              <a:rPr lang="en-IN" dirty="0">
                <a:solidFill>
                  <a:srgbClr val="FF0000"/>
                </a:solidFill>
                <a:latin typeface="Baamini" pitchFamily="2" charset="0"/>
              </a:rPr>
              <a:t> </a:t>
            </a:r>
          </a:p>
          <a:p>
            <a:pPr>
              <a:buNone/>
            </a:pPr>
            <a:r>
              <a:rPr lang="en-IN" dirty="0">
                <a:solidFill>
                  <a:srgbClr val="FF0000"/>
                </a:solidFill>
                <a:latin typeface="Baamini" pitchFamily="2" charset="0"/>
              </a:rPr>
              <a:t>        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929190" y="2571744"/>
          <a:ext cx="3929090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90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64232">
                <a:tc>
                  <a:txBody>
                    <a:bodyPr/>
                    <a:lstStyle/>
                    <a:p>
                      <a:r>
                        <a:rPr lang="en-IN" sz="2800" dirty="0" err="1">
                          <a:latin typeface="Baamini" pitchFamily="2" charset="0"/>
                        </a:rPr>
                        <a:t>jpiz</a:t>
                      </a:r>
                      <a:r>
                        <a:rPr lang="en-IN" sz="2800" dirty="0">
                          <a:latin typeface="Baamini" pitchFamily="2" charset="0"/>
                        </a:rPr>
                        <a:t>       </a:t>
                      </a:r>
                      <a:r>
                        <a:rPr lang="en-IN" sz="2800" dirty="0" err="1">
                          <a:latin typeface="Baamini" pitchFamily="2" charset="0"/>
                        </a:rPr>
                        <a:t>ghly;</a:t>
                      </a:r>
                      <a:r>
                        <a:rPr lang="en-IN" sz="2800" baseline="0" dirty="0" err="1">
                          <a:latin typeface="Baamini" pitchFamily="2" charset="0"/>
                        </a:rPr>
                        <a:t>fs</a:t>
                      </a:r>
                      <a:r>
                        <a:rPr lang="en-IN" sz="2800" baseline="0" dirty="0">
                          <a:latin typeface="Baamini" pitchFamily="2" charset="0"/>
                        </a:rPr>
                        <a:t>;</a:t>
                      </a:r>
                      <a:endParaRPr lang="en-IN" sz="2800" dirty="0">
                        <a:latin typeface="Baamini" pitchFamily="2" charset="0"/>
                      </a:endParaRPr>
                    </a:p>
                    <a:p>
                      <a:r>
                        <a:rPr lang="en-IN" sz="2800" dirty="0" err="1">
                          <a:latin typeface="Baamini" pitchFamily="2" charset="0"/>
                        </a:rPr>
                        <a:t>ghiy</a:t>
                      </a:r>
                      <a:r>
                        <a:rPr lang="en-IN" sz="2800" dirty="0">
                          <a:latin typeface="Baamini" pitchFamily="2" charset="0"/>
                        </a:rPr>
                        <a:t> 		</a:t>
                      </a:r>
                      <a:r>
                        <a:rPr lang="en-IN" sz="2800" dirty="0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latin typeface="Baamini" pitchFamily="2" charset="0"/>
                        </a:rPr>
                        <a:t>35</a:t>
                      </a:r>
                    </a:p>
                    <a:p>
                      <a:r>
                        <a:rPr lang="en-IN" sz="2800" dirty="0" err="1">
                          <a:latin typeface="Baamini" pitchFamily="2" charset="0"/>
                        </a:rPr>
                        <a:t>FwpQ;rp</a:t>
                      </a:r>
                      <a:r>
                        <a:rPr lang="en-IN" sz="2800" dirty="0">
                          <a:latin typeface="Baamini" pitchFamily="2" charset="0"/>
                        </a:rPr>
                        <a:t> 		</a:t>
                      </a:r>
                      <a:r>
                        <a:rPr lang="en-IN" sz="2800" dirty="0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latin typeface="Baamini" pitchFamily="2" charset="0"/>
                        </a:rPr>
                        <a:t>29</a:t>
                      </a:r>
                    </a:p>
                    <a:p>
                      <a:r>
                        <a:rPr lang="en-IN" sz="2800" dirty="0" err="1">
                          <a:latin typeface="Baamini" pitchFamily="2" charset="0"/>
                        </a:rPr>
                        <a:t>kUjk</a:t>
                      </a:r>
                      <a:r>
                        <a:rPr lang="en-IN" sz="2800" dirty="0">
                          <a:latin typeface="Baamini" pitchFamily="2" charset="0"/>
                        </a:rPr>
                        <a:t>; 		</a:t>
                      </a:r>
                      <a:r>
                        <a:rPr lang="en-IN" sz="2800" dirty="0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latin typeface="Baamini" pitchFamily="2" charset="0"/>
                        </a:rPr>
                        <a:t>35</a:t>
                      </a:r>
                    </a:p>
                    <a:p>
                      <a:r>
                        <a:rPr lang="en-IN" sz="2800" dirty="0" err="1">
                          <a:latin typeface="Baamini" pitchFamily="2" charset="0"/>
                        </a:rPr>
                        <a:t>Ky;iy</a:t>
                      </a:r>
                      <a:r>
                        <a:rPr lang="en-IN" sz="2800" dirty="0">
                          <a:latin typeface="Baamini" pitchFamily="2" charset="0"/>
                        </a:rPr>
                        <a:t> 		</a:t>
                      </a:r>
                      <a:r>
                        <a:rPr lang="en-IN" sz="2800" dirty="0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latin typeface="Baamini" pitchFamily="2" charset="0"/>
                        </a:rPr>
                        <a:t>17</a:t>
                      </a:r>
                    </a:p>
                    <a:p>
                      <a:r>
                        <a:rPr lang="en-IN" sz="2800" dirty="0" err="1">
                          <a:latin typeface="Baamini" pitchFamily="2" charset="0"/>
                        </a:rPr>
                        <a:t>nea;jy</a:t>
                      </a:r>
                      <a:r>
                        <a:rPr lang="en-IN" sz="2800" dirty="0">
                          <a:latin typeface="Baamini" pitchFamily="2" charset="0"/>
                        </a:rPr>
                        <a:t>;		</a:t>
                      </a:r>
                      <a:r>
                        <a:rPr lang="en-IN" sz="2800" dirty="0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latin typeface="Baamini" pitchFamily="2" charset="0"/>
                        </a:rPr>
                        <a:t>33</a:t>
                      </a:r>
                    </a:p>
                    <a:p>
                      <a:r>
                        <a:rPr lang="en-IN" sz="2800" dirty="0" err="1">
                          <a:latin typeface="Baamini" pitchFamily="2" charset="0"/>
                        </a:rPr>
                        <a:t>flTs;tho;j;J</a:t>
                      </a:r>
                      <a:r>
                        <a:rPr lang="en-IN" sz="2800" dirty="0">
                          <a:latin typeface="Baamini" pitchFamily="2" charset="0"/>
                        </a:rPr>
                        <a:t>    </a:t>
                      </a:r>
                      <a:r>
                        <a:rPr lang="en-IN" sz="2800" dirty="0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latin typeface="Baamini" pitchFamily="2" charset="0"/>
                        </a:rPr>
                        <a:t>1</a:t>
                      </a:r>
                    </a:p>
                    <a:p>
                      <a:r>
                        <a:rPr lang="en-IN" sz="2800" dirty="0">
                          <a:latin typeface="Baamini" pitchFamily="2" charset="0"/>
                        </a:rPr>
                        <a:t>              150  </a:t>
                      </a:r>
                      <a:r>
                        <a:rPr lang="en-IN" sz="2800" dirty="0" err="1">
                          <a:latin typeface="Baamini" pitchFamily="2" charset="0"/>
                        </a:rPr>
                        <a:t>fypg;gh</a:t>
                      </a:r>
                      <a:endParaRPr lang="en-IN" sz="2800" dirty="0">
                        <a:latin typeface="Baamini" pitchFamily="2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7500958" y="5572140"/>
            <a:ext cx="114300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kali 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48" y="3219461"/>
            <a:ext cx="2571750" cy="2638431"/>
          </a:xfrm>
          <a:prstGeom prst="round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IN" sz="6600" dirty="0" err="1">
                <a:solidFill>
                  <a:schemeClr val="accent4">
                    <a:lumMod val="75000"/>
                  </a:schemeClr>
                </a:solidFill>
                <a:latin typeface="Baamini" pitchFamily="2" charset="0"/>
              </a:rPr>
              <a:t>FwpQ;rpf;fyp</a:t>
            </a:r>
            <a:r>
              <a:rPr lang="en-IN" dirty="0">
                <a:latin typeface="Baamini" pitchFamily="2" charset="0"/>
              </a:rPr>
              <a:t> (15)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IN" i="1" dirty="0" err="1">
                <a:solidFill>
                  <a:srgbClr val="FF0000"/>
                </a:solidFill>
                <a:latin typeface="Baamini" pitchFamily="2" charset="0"/>
              </a:rPr>
              <a:t>ghly</a:t>
            </a:r>
            <a:r>
              <a:rPr lang="en-IN" i="1" dirty="0">
                <a:solidFill>
                  <a:srgbClr val="FF0000"/>
                </a:solidFill>
                <a:latin typeface="Baamini" pitchFamily="2" charset="0"/>
              </a:rPr>
              <a:t>; </a:t>
            </a:r>
            <a:r>
              <a:rPr lang="en-IN" i="1" dirty="0" err="1">
                <a:solidFill>
                  <a:srgbClr val="FF0000"/>
                </a:solidFill>
                <a:latin typeface="Baamini" pitchFamily="2" charset="0"/>
              </a:rPr>
              <a:t>vz</a:t>
            </a:r>
            <a:r>
              <a:rPr lang="en-IN" b="1" dirty="0">
                <a:solidFill>
                  <a:srgbClr val="FF0000"/>
                </a:solidFill>
                <a:latin typeface="Baamini" pitchFamily="2" charset="0"/>
              </a:rPr>
              <a:t>; </a:t>
            </a:r>
            <a:r>
              <a:rPr lang="en-IN" dirty="0">
                <a:solidFill>
                  <a:srgbClr val="FF0000"/>
                </a:solidFill>
                <a:latin typeface="Baamini" pitchFamily="2" charset="0"/>
              </a:rPr>
              <a:t>51		</a:t>
            </a:r>
            <a:r>
              <a:rPr lang="en-IN" i="1" dirty="0">
                <a:solidFill>
                  <a:srgbClr val="FF0000"/>
                </a:solidFill>
                <a:latin typeface="Baamini" pitchFamily="2" charset="0"/>
              </a:rPr>
              <a:t>$</a:t>
            </a:r>
            <a:r>
              <a:rPr lang="en-IN" i="1" dirty="0" err="1">
                <a:solidFill>
                  <a:srgbClr val="FF0000"/>
                </a:solidFill>
                <a:latin typeface="Baamini" pitchFamily="2" charset="0"/>
              </a:rPr>
              <a:t>w;W</a:t>
            </a:r>
            <a:r>
              <a:rPr lang="en-IN" dirty="0">
                <a:solidFill>
                  <a:srgbClr val="FF0000"/>
                </a:solidFill>
                <a:latin typeface="Baamini" pitchFamily="2" charset="0"/>
              </a:rPr>
              <a:t>: </a:t>
            </a:r>
            <a:r>
              <a:rPr lang="en-IN" dirty="0" err="1">
                <a:solidFill>
                  <a:srgbClr val="FF0000"/>
                </a:solidFill>
                <a:latin typeface="Baamini" pitchFamily="2" charset="0"/>
              </a:rPr>
              <a:t>jiytpf</a:t>
            </a:r>
            <a:r>
              <a:rPr lang="en-IN" dirty="0">
                <a:solidFill>
                  <a:srgbClr val="FF0000"/>
                </a:solidFill>
                <a:latin typeface="Baamini" pitchFamily="2" charset="0"/>
              </a:rPr>
              <a:t>;$</a:t>
            </a:r>
            <a:r>
              <a:rPr lang="en-IN" dirty="0" err="1">
                <a:solidFill>
                  <a:srgbClr val="FF0000"/>
                </a:solidFill>
                <a:latin typeface="Baamini" pitchFamily="2" charset="0"/>
              </a:rPr>
              <a:t>w;W</a:t>
            </a:r>
            <a:endParaRPr lang="en-IN" dirty="0">
              <a:solidFill>
                <a:srgbClr val="FF0000"/>
              </a:solidFill>
              <a:latin typeface="Baamini" pitchFamily="2" charset="0"/>
            </a:endParaRPr>
          </a:p>
          <a:p>
            <a:pPr>
              <a:buNone/>
            </a:pPr>
            <a:r>
              <a:rPr lang="en-IN" i="1" dirty="0" err="1">
                <a:solidFill>
                  <a:srgbClr val="FF0000"/>
                </a:solidFill>
                <a:latin typeface="Baamini" pitchFamily="2" charset="0"/>
              </a:rPr>
              <a:t>Jiw</a:t>
            </a:r>
            <a:r>
              <a:rPr lang="en-IN" b="1" dirty="0">
                <a:solidFill>
                  <a:srgbClr val="FF0000"/>
                </a:solidFill>
                <a:latin typeface="Baamini" pitchFamily="2" charset="0"/>
              </a:rPr>
              <a:t>:</a:t>
            </a:r>
            <a:r>
              <a:rPr lang="en-IN" dirty="0">
                <a:solidFill>
                  <a:srgbClr val="FF0000"/>
                </a:solidFill>
                <a:latin typeface="Baamini" pitchFamily="2" charset="0"/>
              </a:rPr>
              <a:t> </a:t>
            </a:r>
            <a:r>
              <a:rPr lang="en-IN" dirty="0" err="1">
                <a:solidFill>
                  <a:srgbClr val="FF0000"/>
                </a:solidFill>
                <a:latin typeface="Baamini" pitchFamily="2" charset="0"/>
              </a:rPr>
              <a:t>Gfh</a:t>
            </a:r>
            <a:r>
              <a:rPr lang="en-IN" dirty="0">
                <a:solidFill>
                  <a:srgbClr val="FF0000"/>
                </a:solidFill>
                <a:latin typeface="Baamini" pitchFamily="2" charset="0"/>
              </a:rPr>
              <a:t> </a:t>
            </a:r>
            <a:r>
              <a:rPr lang="en-IN" dirty="0" err="1">
                <a:solidFill>
                  <a:srgbClr val="FF0000"/>
                </a:solidFill>
                <a:latin typeface="Baamini" pitchFamily="2" charset="0"/>
              </a:rPr>
              <a:t>mf;fhiy</a:t>
            </a:r>
            <a:r>
              <a:rPr lang="en-IN" dirty="0">
                <a:solidFill>
                  <a:srgbClr val="FF0000"/>
                </a:solidFill>
                <a:latin typeface="Baamini" pitchFamily="2" charset="0"/>
              </a:rPr>
              <a:t> </a:t>
            </a:r>
            <a:r>
              <a:rPr lang="en-IN" dirty="0" err="1">
                <a:solidFill>
                  <a:srgbClr val="FF0000"/>
                </a:solidFill>
                <a:latin typeface="Baamini" pitchFamily="2" charset="0"/>
              </a:rPr>
              <a:t>Gf;nfjpu;g;gl;Lopg</a:t>
            </a:r>
            <a:r>
              <a:rPr lang="en-IN" dirty="0">
                <a:solidFill>
                  <a:srgbClr val="FF0000"/>
                </a:solidFill>
                <a:latin typeface="Baamini" pitchFamily="2" charset="0"/>
              </a:rPr>
              <a:t>; </a:t>
            </a:r>
            <a:r>
              <a:rPr lang="en-IN" dirty="0" err="1">
                <a:solidFill>
                  <a:srgbClr val="FF0000"/>
                </a:solidFill>
                <a:latin typeface="Baamini" pitchFamily="2" charset="0"/>
              </a:rPr>
              <a:t>gfh</a:t>
            </a:r>
            <a:r>
              <a:rPr lang="en-IN" dirty="0">
                <a:solidFill>
                  <a:srgbClr val="FF0000"/>
                </a:solidFill>
                <a:latin typeface="Baamini" pitchFamily="2" charset="0"/>
              </a:rPr>
              <a:t> m </a:t>
            </a:r>
            <a:r>
              <a:rPr lang="en-IN" dirty="0" err="1">
                <a:solidFill>
                  <a:srgbClr val="FF0000"/>
                </a:solidFill>
                <a:latin typeface="Baamini" pitchFamily="2" charset="0"/>
              </a:rPr>
              <a:t>tpUe;jpd</a:t>
            </a:r>
            <a:r>
              <a:rPr lang="en-IN" dirty="0">
                <a:solidFill>
                  <a:srgbClr val="FF0000"/>
                </a:solidFill>
                <a:latin typeface="Baamini" pitchFamily="2" charset="0"/>
              </a:rPr>
              <a:t>; </a:t>
            </a:r>
            <a:r>
              <a:rPr lang="en-IN" dirty="0" err="1">
                <a:solidFill>
                  <a:srgbClr val="FF0000"/>
                </a:solidFill>
                <a:latin typeface="Baamini" pitchFamily="2" charset="0"/>
              </a:rPr>
              <a:t>gFjpf;fz</a:t>
            </a:r>
            <a:r>
              <a:rPr lang="en-IN" dirty="0">
                <a:solidFill>
                  <a:srgbClr val="FF0000"/>
                </a:solidFill>
                <a:latin typeface="Baamini" pitchFamily="2" charset="0"/>
              </a:rPr>
              <a:t>; </a:t>
            </a:r>
            <a:r>
              <a:rPr lang="en-IN" dirty="0" err="1">
                <a:solidFill>
                  <a:srgbClr val="FF0000"/>
                </a:solidFill>
                <a:latin typeface="Baamini" pitchFamily="2" charset="0"/>
              </a:rPr>
              <a:t>jiytp</a:t>
            </a:r>
            <a:r>
              <a:rPr lang="en-IN" dirty="0">
                <a:solidFill>
                  <a:srgbClr val="FF0000"/>
                </a:solidFill>
                <a:latin typeface="Baamini" pitchFamily="2" charset="0"/>
              </a:rPr>
              <a:t> </a:t>
            </a:r>
            <a:r>
              <a:rPr lang="en-IN" dirty="0" err="1">
                <a:solidFill>
                  <a:srgbClr val="FF0000"/>
                </a:solidFill>
                <a:latin typeface="Baamini" pitchFamily="2" charset="0"/>
              </a:rPr>
              <a:t>Njhopf;Ff</a:t>
            </a:r>
            <a:r>
              <a:rPr lang="en-IN" dirty="0">
                <a:solidFill>
                  <a:srgbClr val="FF0000"/>
                </a:solidFill>
                <a:latin typeface="Baamini" pitchFamily="2" charset="0"/>
              </a:rPr>
              <a:t>; $</a:t>
            </a:r>
            <a:r>
              <a:rPr lang="en-IN" dirty="0" err="1">
                <a:solidFill>
                  <a:srgbClr val="FF0000"/>
                </a:solidFill>
                <a:latin typeface="Baamini" pitchFamily="2" charset="0"/>
              </a:rPr>
              <a:t>wpaJ</a:t>
            </a:r>
            <a:r>
              <a:rPr lang="en-IN" dirty="0">
                <a:solidFill>
                  <a:srgbClr val="FF0000"/>
                </a:solidFill>
                <a:latin typeface="Baamini" pitchFamily="2" charset="0"/>
              </a:rPr>
              <a:t>.</a:t>
            </a:r>
          </a:p>
        </p:txBody>
      </p:sp>
      <p:pic>
        <p:nvPicPr>
          <p:cNvPr id="4" name="Picture 3" descr="kali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0166" y="3786190"/>
            <a:ext cx="3071834" cy="2409825"/>
          </a:xfrm>
          <a:prstGeom prst="round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Picture 4" descr="kali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4942" y="3643314"/>
            <a:ext cx="3414723" cy="2800350"/>
          </a:xfrm>
          <a:prstGeom prst="round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  <p:transition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858280" cy="1000132"/>
          </a:xfrm>
        </p:spPr>
        <p:txBody>
          <a:bodyPr>
            <a:normAutofit fontScale="90000"/>
          </a:bodyPr>
          <a:lstStyle/>
          <a:p>
            <a:pPr algn="ctr"/>
            <a:r>
              <a:rPr lang="en-IN" b="1" dirty="0" err="1">
                <a:solidFill>
                  <a:schemeClr val="accent4">
                    <a:lumMod val="75000"/>
                  </a:schemeClr>
                </a:solidFill>
                <a:latin typeface="Baamini" pitchFamily="2" charset="0"/>
              </a:rPr>
              <a:t>eiff</a:t>
            </a:r>
            <a:r>
              <a:rPr lang="en-IN" b="1" dirty="0">
                <a:solidFill>
                  <a:schemeClr val="accent4">
                    <a:lumMod val="75000"/>
                  </a:schemeClr>
                </a:solidFill>
                <a:latin typeface="Baamini" pitchFamily="2" charset="0"/>
              </a:rPr>
              <a:t>;$</a:t>
            </a:r>
            <a:r>
              <a:rPr lang="en-IN" b="1" dirty="0" err="1">
                <a:solidFill>
                  <a:schemeClr val="accent4">
                    <a:lumMod val="75000"/>
                  </a:schemeClr>
                </a:solidFill>
                <a:latin typeface="Baamini" pitchFamily="2" charset="0"/>
              </a:rPr>
              <a:t>l;lk</a:t>
            </a:r>
            <a:r>
              <a:rPr lang="en-IN" b="1" dirty="0">
                <a:solidFill>
                  <a:schemeClr val="accent4">
                    <a:lumMod val="75000"/>
                  </a:schemeClr>
                </a:solidFill>
                <a:latin typeface="Baamini" pitchFamily="2" charset="0"/>
              </a:rPr>
              <a:t>; </a:t>
            </a:r>
            <a:r>
              <a:rPr lang="en-IN" b="1" dirty="0" err="1">
                <a:solidFill>
                  <a:schemeClr val="accent4">
                    <a:lumMod val="75000"/>
                  </a:schemeClr>
                </a:solidFill>
                <a:latin typeface="Baamini" pitchFamily="2" charset="0"/>
              </a:rPr>
              <a:t>nra;jhd</a:t>
            </a:r>
            <a:r>
              <a:rPr lang="en-IN" b="1" dirty="0">
                <a:solidFill>
                  <a:schemeClr val="accent4">
                    <a:lumMod val="75000"/>
                  </a:schemeClr>
                </a:solidFill>
                <a:latin typeface="Baamini" pitchFamily="2" charset="0"/>
              </a:rPr>
              <a:t>; </a:t>
            </a:r>
            <a:r>
              <a:rPr lang="en-IN" b="1" dirty="0" err="1">
                <a:solidFill>
                  <a:schemeClr val="accent4">
                    <a:lumMod val="75000"/>
                  </a:schemeClr>
                </a:solidFill>
                <a:latin typeface="Baamini" pitchFamily="2" charset="0"/>
              </a:rPr>
              <a:t>fs;td</a:t>
            </a:r>
            <a:r>
              <a:rPr lang="en-IN" b="1" dirty="0">
                <a:solidFill>
                  <a:schemeClr val="accent4">
                    <a:lumMod val="75000"/>
                  </a:schemeClr>
                </a:solidFill>
                <a:latin typeface="Baamini" pitchFamily="2" charset="0"/>
              </a:rPr>
              <a:t>; </a:t>
            </a:r>
            <a:r>
              <a:rPr lang="en-IN" b="1" dirty="0" err="1">
                <a:solidFill>
                  <a:schemeClr val="accent4">
                    <a:lumMod val="75000"/>
                  </a:schemeClr>
                </a:solidFill>
                <a:latin typeface="Baamini" pitchFamily="2" charset="0"/>
              </a:rPr>
              <a:t>kfd</a:t>
            </a:r>
            <a:r>
              <a:rPr lang="en-IN" b="1" dirty="0">
                <a:solidFill>
                  <a:schemeClr val="accent4">
                    <a:lumMod val="75000"/>
                  </a:schemeClr>
                </a:solidFill>
                <a:latin typeface="Baamini" pitchFamily="2" charset="0"/>
              </a:rPr>
              <a:t>;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a-IN" sz="1800" b="1" dirty="0">
                <a:solidFill>
                  <a:srgbClr val="FF0000"/>
                </a:solidFill>
                <a:latin typeface="Baamini" pitchFamily="2" charset="0"/>
              </a:rPr>
              <a:t>சுடர்த்தொடீஇ</a:t>
            </a:r>
            <a:r>
              <a:rPr lang="en-IN" sz="1800" b="1" dirty="0">
                <a:solidFill>
                  <a:srgbClr val="FF0000"/>
                </a:solidFill>
                <a:latin typeface="Baamini" pitchFamily="2" charset="0"/>
              </a:rPr>
              <a:t>! </a:t>
            </a:r>
            <a:r>
              <a:rPr lang="ta-IN" sz="1800" b="1" dirty="0">
                <a:solidFill>
                  <a:srgbClr val="FF0000"/>
                </a:solidFill>
                <a:latin typeface="Baamini" pitchFamily="2" charset="0"/>
              </a:rPr>
              <a:t>கேளாய்</a:t>
            </a:r>
            <a:r>
              <a:rPr lang="en-IN" sz="1800" b="1" dirty="0">
                <a:solidFill>
                  <a:srgbClr val="FF0000"/>
                </a:solidFill>
                <a:latin typeface="Baamini" pitchFamily="2" charset="0"/>
              </a:rPr>
              <a:t>! </a:t>
            </a:r>
            <a:r>
              <a:rPr lang="ta-IN" sz="1800" b="1" dirty="0">
                <a:solidFill>
                  <a:srgbClr val="FF0000"/>
                </a:solidFill>
                <a:latin typeface="Baamini" pitchFamily="2" charset="0"/>
              </a:rPr>
              <a:t>தெருவில்</a:t>
            </a:r>
            <a:r>
              <a:rPr lang="en-IN" sz="1800" b="1" dirty="0">
                <a:solidFill>
                  <a:srgbClr val="FF0000"/>
                </a:solidFill>
                <a:latin typeface="Baamini" pitchFamily="2" charset="0"/>
              </a:rPr>
              <a:t> </a:t>
            </a:r>
            <a:r>
              <a:rPr lang="ta-IN" sz="1800" b="1" dirty="0">
                <a:solidFill>
                  <a:srgbClr val="FF0000"/>
                </a:solidFill>
                <a:latin typeface="Baamini" pitchFamily="2" charset="0"/>
              </a:rPr>
              <a:t>நாம்</a:t>
            </a:r>
            <a:r>
              <a:rPr lang="en-IN" sz="1800" b="1" dirty="0">
                <a:solidFill>
                  <a:srgbClr val="FF0000"/>
                </a:solidFill>
                <a:latin typeface="Baamini" pitchFamily="2" charset="0"/>
              </a:rPr>
              <a:t> </a:t>
            </a:r>
            <a:r>
              <a:rPr lang="ta-IN" sz="1800" b="1" dirty="0">
                <a:solidFill>
                  <a:srgbClr val="FF0000"/>
                </a:solidFill>
                <a:latin typeface="Baamini" pitchFamily="2" charset="0"/>
              </a:rPr>
              <a:t>ஆடும்</a:t>
            </a:r>
            <a:endParaRPr lang="en-IN" sz="1800" dirty="0">
              <a:solidFill>
                <a:srgbClr val="FF0000"/>
              </a:solidFill>
              <a:latin typeface="Baamini" pitchFamily="2" charset="0"/>
            </a:endParaRPr>
          </a:p>
          <a:p>
            <a:r>
              <a:rPr lang="ta-IN" sz="1800" b="1" dirty="0">
                <a:solidFill>
                  <a:srgbClr val="FF0000"/>
                </a:solidFill>
                <a:latin typeface="Baamini" pitchFamily="2" charset="0"/>
              </a:rPr>
              <a:t>மணற்</a:t>
            </a:r>
            <a:r>
              <a:rPr lang="en-IN" sz="1800" b="1" dirty="0">
                <a:solidFill>
                  <a:srgbClr val="FF0000"/>
                </a:solidFill>
                <a:latin typeface="Baamini" pitchFamily="2" charset="0"/>
              </a:rPr>
              <a:t> </a:t>
            </a:r>
            <a:r>
              <a:rPr lang="ta-IN" sz="1800" b="1" dirty="0">
                <a:solidFill>
                  <a:srgbClr val="FF0000"/>
                </a:solidFill>
                <a:latin typeface="Baamini" pitchFamily="2" charset="0"/>
              </a:rPr>
              <a:t>சிற்றில்</a:t>
            </a:r>
            <a:r>
              <a:rPr lang="en-IN" sz="1800" b="1" dirty="0">
                <a:solidFill>
                  <a:srgbClr val="FF0000"/>
                </a:solidFill>
                <a:latin typeface="Baamini" pitchFamily="2" charset="0"/>
              </a:rPr>
              <a:t> </a:t>
            </a:r>
            <a:r>
              <a:rPr lang="ta-IN" sz="1800" b="1" dirty="0">
                <a:solidFill>
                  <a:srgbClr val="FF0000"/>
                </a:solidFill>
                <a:latin typeface="Baamini" pitchFamily="2" charset="0"/>
              </a:rPr>
              <a:t>காலின்</a:t>
            </a:r>
            <a:r>
              <a:rPr lang="en-IN" sz="1800" b="1" dirty="0">
                <a:solidFill>
                  <a:srgbClr val="FF0000"/>
                </a:solidFill>
                <a:latin typeface="Baamini" pitchFamily="2" charset="0"/>
              </a:rPr>
              <a:t> </a:t>
            </a:r>
            <a:r>
              <a:rPr lang="ta-IN" sz="1800" b="1" dirty="0">
                <a:solidFill>
                  <a:srgbClr val="FF0000"/>
                </a:solidFill>
                <a:latin typeface="Baamini" pitchFamily="2" charset="0"/>
              </a:rPr>
              <a:t>சிதையா</a:t>
            </a:r>
            <a:r>
              <a:rPr lang="en-IN" sz="1800" b="1" dirty="0">
                <a:solidFill>
                  <a:srgbClr val="FF0000"/>
                </a:solidFill>
                <a:latin typeface="Baamini" pitchFamily="2" charset="0"/>
              </a:rPr>
              <a:t> </a:t>
            </a:r>
            <a:r>
              <a:rPr lang="ta-IN" sz="1800" b="1" dirty="0">
                <a:solidFill>
                  <a:srgbClr val="FF0000"/>
                </a:solidFill>
                <a:latin typeface="Baamini" pitchFamily="2" charset="0"/>
              </a:rPr>
              <a:t>அடைச்சிய</a:t>
            </a:r>
            <a:endParaRPr lang="en-IN" sz="1800" dirty="0">
              <a:solidFill>
                <a:srgbClr val="FF0000"/>
              </a:solidFill>
              <a:latin typeface="Baamini" pitchFamily="2" charset="0"/>
            </a:endParaRPr>
          </a:p>
          <a:p>
            <a:r>
              <a:rPr lang="ta-IN" sz="1800" b="1" dirty="0">
                <a:solidFill>
                  <a:srgbClr val="FF0000"/>
                </a:solidFill>
                <a:latin typeface="Baamini" pitchFamily="2" charset="0"/>
              </a:rPr>
              <a:t>கோதை</a:t>
            </a:r>
            <a:r>
              <a:rPr lang="en-IN" sz="1800" b="1" dirty="0">
                <a:solidFill>
                  <a:srgbClr val="FF0000"/>
                </a:solidFill>
                <a:latin typeface="Baamini" pitchFamily="2" charset="0"/>
              </a:rPr>
              <a:t> </a:t>
            </a:r>
            <a:r>
              <a:rPr lang="ta-IN" sz="1800" b="1" dirty="0">
                <a:solidFill>
                  <a:srgbClr val="FF0000"/>
                </a:solidFill>
                <a:latin typeface="Baamini" pitchFamily="2" charset="0"/>
              </a:rPr>
              <a:t>பரிந்து</a:t>
            </a:r>
            <a:r>
              <a:rPr lang="en-IN" sz="1800" b="1" dirty="0">
                <a:solidFill>
                  <a:srgbClr val="FF0000"/>
                </a:solidFill>
                <a:latin typeface="Baamini" pitchFamily="2" charset="0"/>
              </a:rPr>
              <a:t>, </a:t>
            </a:r>
            <a:r>
              <a:rPr lang="ta-IN" sz="1800" b="1" dirty="0">
                <a:solidFill>
                  <a:srgbClr val="FF0000"/>
                </a:solidFill>
                <a:latin typeface="Baamini" pitchFamily="2" charset="0"/>
              </a:rPr>
              <a:t>வரி</a:t>
            </a:r>
            <a:r>
              <a:rPr lang="en-IN" sz="1800" b="1" dirty="0">
                <a:solidFill>
                  <a:srgbClr val="FF0000"/>
                </a:solidFill>
                <a:latin typeface="Baamini" pitchFamily="2" charset="0"/>
              </a:rPr>
              <a:t> </a:t>
            </a:r>
            <a:r>
              <a:rPr lang="ta-IN" sz="1800" b="1" dirty="0">
                <a:solidFill>
                  <a:srgbClr val="FF0000"/>
                </a:solidFill>
                <a:latin typeface="Baamini" pitchFamily="2" charset="0"/>
              </a:rPr>
              <a:t>பந்து</a:t>
            </a:r>
            <a:r>
              <a:rPr lang="en-IN" sz="1800" b="1" dirty="0">
                <a:solidFill>
                  <a:srgbClr val="FF0000"/>
                </a:solidFill>
                <a:latin typeface="Baamini" pitchFamily="2" charset="0"/>
              </a:rPr>
              <a:t> </a:t>
            </a:r>
            <a:r>
              <a:rPr lang="ta-IN" sz="1800" b="1" dirty="0">
                <a:solidFill>
                  <a:srgbClr val="FF0000"/>
                </a:solidFill>
                <a:latin typeface="Baamini" pitchFamily="2" charset="0"/>
              </a:rPr>
              <a:t>கொண்டு</a:t>
            </a:r>
            <a:r>
              <a:rPr lang="en-IN" sz="1800" b="1" dirty="0">
                <a:solidFill>
                  <a:srgbClr val="FF0000"/>
                </a:solidFill>
                <a:latin typeface="Baamini" pitchFamily="2" charset="0"/>
              </a:rPr>
              <a:t> </a:t>
            </a:r>
            <a:r>
              <a:rPr lang="ta-IN" sz="1800" b="1" dirty="0">
                <a:solidFill>
                  <a:srgbClr val="FF0000"/>
                </a:solidFill>
                <a:latin typeface="Baamini" pitchFamily="2" charset="0"/>
              </a:rPr>
              <a:t>ஓடி</a:t>
            </a:r>
            <a:endParaRPr lang="en-IN" sz="1800" dirty="0">
              <a:solidFill>
                <a:srgbClr val="FF0000"/>
              </a:solidFill>
              <a:latin typeface="Baamini" pitchFamily="2" charset="0"/>
            </a:endParaRPr>
          </a:p>
          <a:p>
            <a:r>
              <a:rPr lang="ta-IN" sz="1800" b="1" dirty="0">
                <a:solidFill>
                  <a:srgbClr val="FF0000"/>
                </a:solidFill>
                <a:latin typeface="Baamini" pitchFamily="2" charset="0"/>
              </a:rPr>
              <a:t>நோ</a:t>
            </a:r>
            <a:r>
              <a:rPr lang="en-IN" sz="1800" b="1" dirty="0">
                <a:solidFill>
                  <a:srgbClr val="FF0000"/>
                </a:solidFill>
                <a:latin typeface="Baamini" pitchFamily="2" charset="0"/>
              </a:rPr>
              <a:t> </a:t>
            </a:r>
            <a:r>
              <a:rPr lang="ta-IN" sz="1800" b="1" dirty="0">
                <a:solidFill>
                  <a:srgbClr val="FF0000"/>
                </a:solidFill>
                <a:latin typeface="Baamini" pitchFamily="2" charset="0"/>
              </a:rPr>
              <a:t>தக்க</a:t>
            </a:r>
            <a:r>
              <a:rPr lang="en-IN" sz="1800" b="1" dirty="0">
                <a:solidFill>
                  <a:srgbClr val="FF0000"/>
                </a:solidFill>
                <a:latin typeface="Baamini" pitchFamily="2" charset="0"/>
              </a:rPr>
              <a:t> </a:t>
            </a:r>
            <a:r>
              <a:rPr lang="ta-IN" sz="1800" b="1" dirty="0">
                <a:solidFill>
                  <a:srgbClr val="FF0000"/>
                </a:solidFill>
                <a:latin typeface="Baamini" pitchFamily="2" charset="0"/>
              </a:rPr>
              <a:t>செய்யும்</a:t>
            </a:r>
            <a:r>
              <a:rPr lang="en-IN" sz="1800" b="1" dirty="0">
                <a:solidFill>
                  <a:srgbClr val="FF0000"/>
                </a:solidFill>
                <a:latin typeface="Baamini" pitchFamily="2" charset="0"/>
              </a:rPr>
              <a:t> </a:t>
            </a:r>
            <a:r>
              <a:rPr lang="ta-IN" sz="1800" b="1" dirty="0">
                <a:solidFill>
                  <a:srgbClr val="FF0000"/>
                </a:solidFill>
                <a:latin typeface="Baamini" pitchFamily="2" charset="0"/>
              </a:rPr>
              <a:t>சிறு</a:t>
            </a:r>
            <a:r>
              <a:rPr lang="en-IN" sz="1800" b="1" dirty="0">
                <a:solidFill>
                  <a:srgbClr val="FF0000"/>
                </a:solidFill>
                <a:latin typeface="Baamini" pitchFamily="2" charset="0"/>
              </a:rPr>
              <a:t> </a:t>
            </a:r>
            <a:r>
              <a:rPr lang="ta-IN" sz="1800" b="1" dirty="0">
                <a:solidFill>
                  <a:srgbClr val="FF0000"/>
                </a:solidFill>
                <a:latin typeface="Baamini" pitchFamily="2" charset="0"/>
              </a:rPr>
              <a:t>பட்டி</a:t>
            </a:r>
            <a:r>
              <a:rPr lang="en-IN" sz="1800" b="1" dirty="0">
                <a:solidFill>
                  <a:srgbClr val="FF0000"/>
                </a:solidFill>
                <a:latin typeface="Baamini" pitchFamily="2" charset="0"/>
              </a:rPr>
              <a:t> </a:t>
            </a:r>
            <a:r>
              <a:rPr lang="ta-IN" sz="1800" b="1" dirty="0">
                <a:solidFill>
                  <a:srgbClr val="FF0000"/>
                </a:solidFill>
                <a:latin typeface="Baamini" pitchFamily="2" charset="0"/>
              </a:rPr>
              <a:t>மேல்</a:t>
            </a:r>
            <a:r>
              <a:rPr lang="en-IN" sz="1800" b="1" dirty="0">
                <a:solidFill>
                  <a:srgbClr val="FF0000"/>
                </a:solidFill>
                <a:latin typeface="Baamini" pitchFamily="2" charset="0"/>
              </a:rPr>
              <a:t> </a:t>
            </a:r>
            <a:r>
              <a:rPr lang="ta-IN" sz="1800" b="1" dirty="0">
                <a:solidFill>
                  <a:srgbClr val="FF0000"/>
                </a:solidFill>
                <a:latin typeface="Baamini" pitchFamily="2" charset="0"/>
              </a:rPr>
              <a:t>ஓர்</a:t>
            </a:r>
            <a:r>
              <a:rPr lang="en-IN" sz="1800" b="1" dirty="0">
                <a:solidFill>
                  <a:srgbClr val="FF0000"/>
                </a:solidFill>
                <a:latin typeface="Baamini" pitchFamily="2" charset="0"/>
              </a:rPr>
              <a:t> </a:t>
            </a:r>
            <a:r>
              <a:rPr lang="ta-IN" sz="1800" b="1" dirty="0">
                <a:solidFill>
                  <a:srgbClr val="FF0000"/>
                </a:solidFill>
                <a:latin typeface="Baamini" pitchFamily="2" charset="0"/>
              </a:rPr>
              <a:t>நாள்</a:t>
            </a:r>
            <a:endParaRPr lang="en-IN" sz="1800" dirty="0">
              <a:solidFill>
                <a:srgbClr val="FF0000"/>
              </a:solidFill>
              <a:latin typeface="Baamini" pitchFamily="2" charset="0"/>
            </a:endParaRPr>
          </a:p>
          <a:p>
            <a:r>
              <a:rPr lang="ta-IN" sz="1800" b="1" dirty="0">
                <a:solidFill>
                  <a:srgbClr val="FF0000"/>
                </a:solidFill>
                <a:latin typeface="Baamini" pitchFamily="2" charset="0"/>
              </a:rPr>
              <a:t>அன்னையும்</a:t>
            </a:r>
            <a:r>
              <a:rPr lang="en-IN" sz="1800" b="1" dirty="0">
                <a:solidFill>
                  <a:srgbClr val="FF0000"/>
                </a:solidFill>
                <a:latin typeface="Baamini" pitchFamily="2" charset="0"/>
              </a:rPr>
              <a:t> </a:t>
            </a:r>
            <a:r>
              <a:rPr lang="ta-IN" sz="1800" b="1" dirty="0">
                <a:solidFill>
                  <a:srgbClr val="FF0000"/>
                </a:solidFill>
                <a:latin typeface="Baamini" pitchFamily="2" charset="0"/>
              </a:rPr>
              <a:t>யானும்</a:t>
            </a:r>
            <a:r>
              <a:rPr lang="en-IN" sz="1800" b="1" dirty="0">
                <a:solidFill>
                  <a:srgbClr val="FF0000"/>
                </a:solidFill>
                <a:latin typeface="Baamini" pitchFamily="2" charset="0"/>
              </a:rPr>
              <a:t> </a:t>
            </a:r>
            <a:r>
              <a:rPr lang="ta-IN" sz="1800" b="1" dirty="0">
                <a:solidFill>
                  <a:srgbClr val="FF0000"/>
                </a:solidFill>
                <a:latin typeface="Baamini" pitchFamily="2" charset="0"/>
              </a:rPr>
              <a:t>இருந்தேமா</a:t>
            </a:r>
            <a:r>
              <a:rPr lang="en-IN" sz="1800" b="1" dirty="0">
                <a:solidFill>
                  <a:srgbClr val="FF0000"/>
                </a:solidFill>
                <a:latin typeface="Baamini" pitchFamily="2" charset="0"/>
              </a:rPr>
              <a:t>, ‘</a:t>
            </a:r>
            <a:r>
              <a:rPr lang="ta-IN" sz="1800" b="1" dirty="0">
                <a:solidFill>
                  <a:srgbClr val="FF0000"/>
                </a:solidFill>
                <a:latin typeface="Baamini" pitchFamily="2" charset="0"/>
              </a:rPr>
              <a:t>இல்லிரே</a:t>
            </a:r>
            <a:r>
              <a:rPr lang="en-IN" sz="1800" b="1" dirty="0">
                <a:solidFill>
                  <a:srgbClr val="FF0000"/>
                </a:solidFill>
                <a:latin typeface="Baamini" pitchFamily="2" charset="0"/>
              </a:rPr>
              <a:t>! </a:t>
            </a:r>
            <a:endParaRPr lang="en-IN" sz="1800" dirty="0">
              <a:solidFill>
                <a:srgbClr val="FF0000"/>
              </a:solidFill>
              <a:latin typeface="Baamini" pitchFamily="2" charset="0"/>
            </a:endParaRPr>
          </a:p>
        </p:txBody>
      </p:sp>
      <p:pic>
        <p:nvPicPr>
          <p:cNvPr id="4" name="Picture 3" descr="kali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06" y="3500438"/>
            <a:ext cx="2643206" cy="2109788"/>
          </a:xfrm>
          <a:prstGeom prst="round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Picture 8" descr="sand-castle-smash-1-6091327.jpg"/>
          <p:cNvPicPr>
            <a:picLocks noChangeAspect="1"/>
          </p:cNvPicPr>
          <p:nvPr/>
        </p:nvPicPr>
        <p:blipFill>
          <a:blip r:embed="rId3" cstate="print"/>
          <a:srcRect b="9677"/>
          <a:stretch>
            <a:fillRect/>
          </a:stretch>
        </p:blipFill>
        <p:spPr>
          <a:xfrm>
            <a:off x="6143636" y="3714752"/>
            <a:ext cx="3000396" cy="2000264"/>
          </a:xfrm>
          <a:prstGeom prst="roundRect">
            <a:avLst/>
          </a:prstGeom>
          <a:ln>
            <a:solidFill>
              <a:schemeClr val="tx1"/>
            </a:solidFill>
          </a:ln>
        </p:spPr>
      </p:pic>
      <p:pic>
        <p:nvPicPr>
          <p:cNvPr id="11" name="Picture 10" descr="TM-7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14678" y="3357562"/>
            <a:ext cx="2547926" cy="3071834"/>
          </a:xfrm>
          <a:prstGeom prst="round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  <p:transition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28604"/>
            <a:ext cx="8229600" cy="5667396"/>
          </a:xfrm>
        </p:spPr>
        <p:txBody>
          <a:bodyPr>
            <a:normAutofit/>
          </a:bodyPr>
          <a:lstStyle/>
          <a:p>
            <a:pPr lvl="1" algn="just"/>
            <a:r>
              <a:rPr lang="ta-IN" sz="1800" b="1" dirty="0">
                <a:solidFill>
                  <a:srgbClr val="FF0000"/>
                </a:solidFill>
              </a:rPr>
              <a:t>உண்ணு</a:t>
            </a:r>
            <a:r>
              <a:rPr lang="en-IN" sz="1800" b="1" dirty="0">
                <a:solidFill>
                  <a:srgbClr val="FF0000"/>
                </a:solidFill>
              </a:rPr>
              <a:t> </a:t>
            </a:r>
            <a:r>
              <a:rPr lang="ta-IN" sz="1800" b="1" dirty="0">
                <a:solidFill>
                  <a:srgbClr val="FF0000"/>
                </a:solidFill>
              </a:rPr>
              <a:t>நீர்</a:t>
            </a:r>
            <a:r>
              <a:rPr lang="en-IN" sz="1800" b="1" dirty="0">
                <a:solidFill>
                  <a:srgbClr val="FF0000"/>
                </a:solidFill>
              </a:rPr>
              <a:t> </a:t>
            </a:r>
            <a:r>
              <a:rPr lang="ta-IN" sz="1800" b="1" dirty="0">
                <a:solidFill>
                  <a:srgbClr val="FF0000"/>
                </a:solidFill>
              </a:rPr>
              <a:t>வேட்டேன்</a:t>
            </a:r>
            <a:r>
              <a:rPr lang="en-IN" sz="1800" b="1" dirty="0">
                <a:solidFill>
                  <a:srgbClr val="FF0000"/>
                </a:solidFill>
              </a:rPr>
              <a:t>' </a:t>
            </a:r>
            <a:r>
              <a:rPr lang="ta-IN" sz="1800" b="1" dirty="0">
                <a:solidFill>
                  <a:srgbClr val="FF0000"/>
                </a:solidFill>
              </a:rPr>
              <a:t>என</a:t>
            </a:r>
            <a:r>
              <a:rPr lang="en-IN" sz="1800" b="1" dirty="0">
                <a:solidFill>
                  <a:srgbClr val="FF0000"/>
                </a:solidFill>
              </a:rPr>
              <a:t> </a:t>
            </a:r>
            <a:r>
              <a:rPr lang="ta-IN" sz="1800" b="1" dirty="0">
                <a:solidFill>
                  <a:srgbClr val="FF0000"/>
                </a:solidFill>
              </a:rPr>
              <a:t>வந்தாற்கு</a:t>
            </a:r>
            <a:r>
              <a:rPr lang="en-IN" sz="1800" b="1" dirty="0">
                <a:solidFill>
                  <a:srgbClr val="FF0000"/>
                </a:solidFill>
              </a:rPr>
              <a:t>, </a:t>
            </a:r>
            <a:r>
              <a:rPr lang="ta-IN" sz="1800" b="1" dirty="0">
                <a:solidFill>
                  <a:srgbClr val="FF0000"/>
                </a:solidFill>
              </a:rPr>
              <a:t>அன்னை</a:t>
            </a:r>
            <a:r>
              <a:rPr lang="en-IN" sz="1800" b="1" dirty="0">
                <a:solidFill>
                  <a:srgbClr val="FF0000"/>
                </a:solidFill>
              </a:rPr>
              <a:t>,</a:t>
            </a:r>
            <a:endParaRPr lang="en-IN" sz="1800" dirty="0">
              <a:solidFill>
                <a:srgbClr val="FF0000"/>
              </a:solidFill>
            </a:endParaRPr>
          </a:p>
          <a:p>
            <a:pPr lvl="1" algn="just"/>
            <a:r>
              <a:rPr lang="ta-IN" sz="1800" b="1" dirty="0">
                <a:solidFill>
                  <a:srgbClr val="FF0000"/>
                </a:solidFill>
              </a:rPr>
              <a:t>அடர்</a:t>
            </a:r>
            <a:r>
              <a:rPr lang="en-IN" sz="1800" b="1" dirty="0">
                <a:solidFill>
                  <a:srgbClr val="FF0000"/>
                </a:solidFill>
              </a:rPr>
              <a:t> </a:t>
            </a:r>
            <a:r>
              <a:rPr lang="ta-IN" sz="1800" b="1" dirty="0">
                <a:solidFill>
                  <a:srgbClr val="FF0000"/>
                </a:solidFill>
              </a:rPr>
              <a:t>பொற்</a:t>
            </a:r>
            <a:r>
              <a:rPr lang="en-IN" sz="1800" b="1" dirty="0">
                <a:solidFill>
                  <a:srgbClr val="FF0000"/>
                </a:solidFill>
              </a:rPr>
              <a:t> </a:t>
            </a:r>
            <a:r>
              <a:rPr lang="ta-IN" sz="1800" b="1" dirty="0">
                <a:solidFill>
                  <a:srgbClr val="FF0000"/>
                </a:solidFill>
              </a:rPr>
              <a:t>சிரகத்தால்</a:t>
            </a:r>
            <a:r>
              <a:rPr lang="en-IN" sz="1800" b="1" dirty="0">
                <a:solidFill>
                  <a:srgbClr val="FF0000"/>
                </a:solidFill>
              </a:rPr>
              <a:t> </a:t>
            </a:r>
            <a:r>
              <a:rPr lang="ta-IN" sz="1800" b="1" dirty="0">
                <a:solidFill>
                  <a:srgbClr val="FF0000"/>
                </a:solidFill>
              </a:rPr>
              <a:t>வாக்கி</a:t>
            </a:r>
            <a:r>
              <a:rPr lang="en-IN" sz="1800" b="1" dirty="0">
                <a:solidFill>
                  <a:srgbClr val="FF0000"/>
                </a:solidFill>
              </a:rPr>
              <a:t>, </a:t>
            </a:r>
            <a:r>
              <a:rPr lang="ta-IN" sz="1800" b="1" dirty="0">
                <a:solidFill>
                  <a:srgbClr val="FF0000"/>
                </a:solidFill>
              </a:rPr>
              <a:t>சுடரிழாய்</a:t>
            </a:r>
            <a:r>
              <a:rPr lang="en-IN" sz="1800" b="1" dirty="0">
                <a:solidFill>
                  <a:srgbClr val="FF0000"/>
                </a:solidFill>
              </a:rPr>
              <a:t>!</a:t>
            </a:r>
            <a:endParaRPr lang="en-IN" sz="1800" dirty="0">
              <a:solidFill>
                <a:srgbClr val="FF0000"/>
              </a:solidFill>
            </a:endParaRPr>
          </a:p>
          <a:p>
            <a:pPr lvl="1" algn="just"/>
            <a:r>
              <a:rPr lang="ta-IN" sz="1800" b="1" dirty="0">
                <a:solidFill>
                  <a:srgbClr val="FF0000"/>
                </a:solidFill>
              </a:rPr>
              <a:t>உண்ணு</a:t>
            </a:r>
            <a:r>
              <a:rPr lang="en-IN" sz="1800" b="1" dirty="0">
                <a:solidFill>
                  <a:srgbClr val="FF0000"/>
                </a:solidFill>
              </a:rPr>
              <a:t> </a:t>
            </a:r>
            <a:r>
              <a:rPr lang="ta-IN" sz="1800" b="1" dirty="0">
                <a:solidFill>
                  <a:srgbClr val="FF0000"/>
                </a:solidFill>
              </a:rPr>
              <a:t>நீர்</a:t>
            </a:r>
            <a:r>
              <a:rPr lang="en-IN" sz="1800" b="1" dirty="0">
                <a:solidFill>
                  <a:srgbClr val="FF0000"/>
                </a:solidFill>
              </a:rPr>
              <a:t> </a:t>
            </a:r>
            <a:r>
              <a:rPr lang="ta-IN" sz="1800" b="1" dirty="0">
                <a:solidFill>
                  <a:srgbClr val="FF0000"/>
                </a:solidFill>
              </a:rPr>
              <a:t>ஊட்டி</a:t>
            </a:r>
            <a:r>
              <a:rPr lang="en-IN" sz="1800" b="1" dirty="0">
                <a:solidFill>
                  <a:srgbClr val="FF0000"/>
                </a:solidFill>
              </a:rPr>
              <a:t> </a:t>
            </a:r>
            <a:r>
              <a:rPr lang="ta-IN" sz="1800" b="1" dirty="0">
                <a:solidFill>
                  <a:srgbClr val="FF0000"/>
                </a:solidFill>
              </a:rPr>
              <a:t>வா</a:t>
            </a:r>
            <a:r>
              <a:rPr lang="en-IN" sz="1800" b="1" dirty="0">
                <a:solidFill>
                  <a:srgbClr val="FF0000"/>
                </a:solidFill>
              </a:rPr>
              <a:t>’ </a:t>
            </a:r>
            <a:r>
              <a:rPr lang="ta-IN" sz="1800" b="1" dirty="0">
                <a:solidFill>
                  <a:srgbClr val="FF0000"/>
                </a:solidFill>
              </a:rPr>
              <a:t>என்றாள்</a:t>
            </a:r>
            <a:r>
              <a:rPr lang="en-IN" sz="1800" b="1" dirty="0">
                <a:solidFill>
                  <a:srgbClr val="FF0000"/>
                </a:solidFill>
              </a:rPr>
              <a:t>: </a:t>
            </a:r>
            <a:r>
              <a:rPr lang="ta-IN" sz="1800" b="1" dirty="0">
                <a:solidFill>
                  <a:srgbClr val="FF0000"/>
                </a:solidFill>
              </a:rPr>
              <a:t>என</a:t>
            </a:r>
            <a:r>
              <a:rPr lang="en-IN" sz="1800" b="1" dirty="0">
                <a:solidFill>
                  <a:srgbClr val="FF0000"/>
                </a:solidFill>
              </a:rPr>
              <a:t>, </a:t>
            </a:r>
            <a:r>
              <a:rPr lang="ta-IN" sz="1800" b="1" dirty="0">
                <a:solidFill>
                  <a:srgbClr val="FF0000"/>
                </a:solidFill>
              </a:rPr>
              <a:t>யானும்</a:t>
            </a:r>
            <a:endParaRPr lang="en-IN" sz="1800" dirty="0">
              <a:solidFill>
                <a:srgbClr val="FF0000"/>
              </a:solidFill>
            </a:endParaRPr>
          </a:p>
          <a:p>
            <a:pPr lvl="1" algn="just"/>
            <a:r>
              <a:rPr lang="ta-IN" sz="1800" b="1" dirty="0">
                <a:solidFill>
                  <a:srgbClr val="FF0000"/>
                </a:solidFill>
              </a:rPr>
              <a:t>தன்னை</a:t>
            </a:r>
            <a:r>
              <a:rPr lang="en-IN" sz="1800" b="1" dirty="0">
                <a:solidFill>
                  <a:srgbClr val="FF0000"/>
                </a:solidFill>
              </a:rPr>
              <a:t> </a:t>
            </a:r>
            <a:r>
              <a:rPr lang="ta-IN" sz="1800" b="1" dirty="0">
                <a:solidFill>
                  <a:srgbClr val="FF0000"/>
                </a:solidFill>
              </a:rPr>
              <a:t>அறியாது</a:t>
            </a:r>
            <a:r>
              <a:rPr lang="en-IN" sz="1800" b="1" dirty="0">
                <a:solidFill>
                  <a:srgbClr val="FF0000"/>
                </a:solidFill>
              </a:rPr>
              <a:t> </a:t>
            </a:r>
            <a:r>
              <a:rPr lang="ta-IN" sz="1800" b="1" dirty="0">
                <a:solidFill>
                  <a:srgbClr val="FF0000"/>
                </a:solidFill>
              </a:rPr>
              <a:t>சென்றேன்</a:t>
            </a:r>
            <a:r>
              <a:rPr lang="en-IN" sz="1800" b="1" dirty="0">
                <a:solidFill>
                  <a:srgbClr val="FF0000"/>
                </a:solidFill>
              </a:rPr>
              <a:t>; </a:t>
            </a:r>
            <a:r>
              <a:rPr lang="ta-IN" sz="1800" b="1" dirty="0">
                <a:solidFill>
                  <a:srgbClr val="FF0000"/>
                </a:solidFill>
              </a:rPr>
              <a:t>மற்று</a:t>
            </a:r>
            <a:r>
              <a:rPr lang="en-IN" sz="1800" b="1" dirty="0">
                <a:solidFill>
                  <a:srgbClr val="FF0000"/>
                </a:solidFill>
              </a:rPr>
              <a:t> </a:t>
            </a:r>
            <a:r>
              <a:rPr lang="ta-IN" sz="1800" b="1" dirty="0">
                <a:solidFill>
                  <a:srgbClr val="FF0000"/>
                </a:solidFill>
              </a:rPr>
              <a:t>என்னை</a:t>
            </a:r>
          </a:p>
          <a:p>
            <a:pPr lvl="1" algn="just"/>
            <a:r>
              <a:rPr lang="ta-IN" sz="1800" b="1" dirty="0">
                <a:solidFill>
                  <a:srgbClr val="FF0000"/>
                </a:solidFill>
              </a:rPr>
              <a:t>வளை</a:t>
            </a:r>
            <a:r>
              <a:rPr lang="en-IN" sz="1800" b="1" dirty="0">
                <a:solidFill>
                  <a:srgbClr val="FF0000"/>
                </a:solidFill>
              </a:rPr>
              <a:t> </a:t>
            </a:r>
            <a:r>
              <a:rPr lang="ta-IN" sz="1800" b="1" dirty="0">
                <a:solidFill>
                  <a:srgbClr val="FF0000"/>
                </a:solidFill>
              </a:rPr>
              <a:t>முன்கை</a:t>
            </a:r>
            <a:r>
              <a:rPr lang="en-IN" sz="1800" b="1" dirty="0">
                <a:solidFill>
                  <a:srgbClr val="FF0000"/>
                </a:solidFill>
              </a:rPr>
              <a:t> </a:t>
            </a:r>
            <a:r>
              <a:rPr lang="ta-IN" sz="1800" b="1" dirty="0">
                <a:solidFill>
                  <a:srgbClr val="FF0000"/>
                </a:solidFill>
              </a:rPr>
              <a:t>பற்றி</a:t>
            </a:r>
            <a:r>
              <a:rPr lang="en-IN" sz="1800" b="1" dirty="0">
                <a:solidFill>
                  <a:srgbClr val="FF0000"/>
                </a:solidFill>
              </a:rPr>
              <a:t> </a:t>
            </a:r>
            <a:r>
              <a:rPr lang="ta-IN" sz="1800" b="1" dirty="0">
                <a:solidFill>
                  <a:srgbClr val="FF0000"/>
                </a:solidFill>
              </a:rPr>
              <a:t>நலிய</a:t>
            </a:r>
            <a:r>
              <a:rPr lang="en-IN" sz="1800" b="1" dirty="0">
                <a:solidFill>
                  <a:srgbClr val="FF0000"/>
                </a:solidFill>
              </a:rPr>
              <a:t>, </a:t>
            </a:r>
            <a:r>
              <a:rPr lang="ta-IN" sz="1800" b="1" dirty="0">
                <a:solidFill>
                  <a:srgbClr val="FF0000"/>
                </a:solidFill>
              </a:rPr>
              <a:t>தெருமந்திட்டு</a:t>
            </a:r>
            <a:endParaRPr lang="en-IN" sz="1800" dirty="0">
              <a:solidFill>
                <a:srgbClr val="FF0000"/>
              </a:solidFill>
            </a:endParaRPr>
          </a:p>
        </p:txBody>
      </p:sp>
      <p:pic>
        <p:nvPicPr>
          <p:cNvPr id="4" name="Picture 3" descr="kali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10" y="2357430"/>
            <a:ext cx="4286280" cy="3549222"/>
          </a:xfrm>
          <a:prstGeom prst="round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Picture 5" descr="download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67554" y="2643182"/>
            <a:ext cx="1847850" cy="2357454"/>
          </a:xfrm>
          <a:prstGeom prst="round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  <p:transition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85728"/>
            <a:ext cx="8229600" cy="58102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sz="1800" b="1" dirty="0">
                <a:solidFill>
                  <a:srgbClr val="FF0000"/>
                </a:solidFill>
                <a:latin typeface="Baamini" pitchFamily="2" charset="0"/>
              </a:rPr>
              <a:t>   </a:t>
            </a:r>
            <a:r>
              <a:rPr lang="ta-IN" sz="1800" b="1" dirty="0">
                <a:solidFill>
                  <a:srgbClr val="FF0000"/>
                </a:solidFill>
                <a:latin typeface="Baamini" pitchFamily="2" charset="0"/>
              </a:rPr>
              <a:t>அன்னாய்</a:t>
            </a:r>
            <a:r>
              <a:rPr lang="en-IN" sz="1800" b="1" dirty="0">
                <a:solidFill>
                  <a:srgbClr val="FF0000"/>
                </a:solidFill>
                <a:latin typeface="Baamini" pitchFamily="2" charset="0"/>
              </a:rPr>
              <a:t>! </a:t>
            </a:r>
            <a:r>
              <a:rPr lang="ta-IN" sz="1800" b="1" dirty="0">
                <a:solidFill>
                  <a:srgbClr val="FF0000"/>
                </a:solidFill>
                <a:latin typeface="Baamini" pitchFamily="2" charset="0"/>
              </a:rPr>
              <a:t>இவனொருவன்</a:t>
            </a:r>
            <a:r>
              <a:rPr lang="en-IN" sz="1800" b="1" dirty="0">
                <a:solidFill>
                  <a:srgbClr val="FF0000"/>
                </a:solidFill>
                <a:latin typeface="Baamini" pitchFamily="2" charset="0"/>
              </a:rPr>
              <a:t> </a:t>
            </a:r>
            <a:r>
              <a:rPr lang="ta-IN" sz="1800" b="1" dirty="0">
                <a:solidFill>
                  <a:srgbClr val="FF0000"/>
                </a:solidFill>
                <a:latin typeface="Baamini" pitchFamily="2" charset="0"/>
              </a:rPr>
              <a:t>செய்தது</a:t>
            </a:r>
            <a:r>
              <a:rPr lang="en-IN" sz="1800" b="1" dirty="0">
                <a:solidFill>
                  <a:srgbClr val="FF0000"/>
                </a:solidFill>
                <a:latin typeface="Baamini" pitchFamily="2" charset="0"/>
              </a:rPr>
              <a:t> </a:t>
            </a:r>
            <a:r>
              <a:rPr lang="ta-IN" sz="1800" b="1" dirty="0">
                <a:solidFill>
                  <a:srgbClr val="FF0000"/>
                </a:solidFill>
                <a:latin typeface="Baamini" pitchFamily="2" charset="0"/>
              </a:rPr>
              <a:t>காண்</a:t>
            </a:r>
            <a:r>
              <a:rPr lang="en-IN" sz="1800" b="1" dirty="0">
                <a:solidFill>
                  <a:srgbClr val="FF0000"/>
                </a:solidFill>
                <a:latin typeface="Baamini" pitchFamily="2" charset="0"/>
              </a:rPr>
              <a:t>’ </a:t>
            </a:r>
            <a:r>
              <a:rPr lang="ta-IN" sz="1800" b="1" dirty="0">
                <a:solidFill>
                  <a:srgbClr val="FF0000"/>
                </a:solidFill>
                <a:latin typeface="Baamini" pitchFamily="2" charset="0"/>
              </a:rPr>
              <a:t>என்றேனா</a:t>
            </a:r>
            <a:endParaRPr lang="en-IN" sz="1800" dirty="0">
              <a:solidFill>
                <a:srgbClr val="FF0000"/>
              </a:solidFill>
              <a:latin typeface="Baamini" pitchFamily="2" charset="0"/>
            </a:endParaRPr>
          </a:p>
          <a:p>
            <a:pPr>
              <a:buNone/>
            </a:pPr>
            <a:r>
              <a:rPr lang="en-IN" sz="1800" b="1" dirty="0">
                <a:solidFill>
                  <a:srgbClr val="FF0000"/>
                </a:solidFill>
                <a:latin typeface="Baamini" pitchFamily="2" charset="0"/>
              </a:rPr>
              <a:t>   </a:t>
            </a:r>
            <a:r>
              <a:rPr lang="ta-IN" sz="1800" b="1" dirty="0">
                <a:solidFill>
                  <a:srgbClr val="FF0000"/>
                </a:solidFill>
                <a:latin typeface="Baamini" pitchFamily="2" charset="0"/>
              </a:rPr>
              <a:t>அன்னை</a:t>
            </a:r>
            <a:r>
              <a:rPr lang="en-IN" sz="1800" b="1" dirty="0">
                <a:solidFill>
                  <a:srgbClr val="FF0000"/>
                </a:solidFill>
                <a:latin typeface="Baamini" pitchFamily="2" charset="0"/>
              </a:rPr>
              <a:t> </a:t>
            </a:r>
            <a:r>
              <a:rPr lang="ta-IN" sz="1800" b="1" dirty="0">
                <a:solidFill>
                  <a:srgbClr val="FF0000"/>
                </a:solidFill>
                <a:latin typeface="Baamini" pitchFamily="2" charset="0"/>
              </a:rPr>
              <a:t>அலறிப்</a:t>
            </a:r>
            <a:r>
              <a:rPr lang="en-IN" sz="1800" b="1" dirty="0">
                <a:solidFill>
                  <a:srgbClr val="FF0000"/>
                </a:solidFill>
                <a:latin typeface="Baamini" pitchFamily="2" charset="0"/>
              </a:rPr>
              <a:t> </a:t>
            </a:r>
            <a:r>
              <a:rPr lang="ta-IN" sz="1800" b="1" dirty="0">
                <a:solidFill>
                  <a:srgbClr val="FF0000"/>
                </a:solidFill>
                <a:latin typeface="Baamini" pitchFamily="2" charset="0"/>
              </a:rPr>
              <a:t>படர்தர</a:t>
            </a:r>
            <a:r>
              <a:rPr lang="en-IN" sz="1800" b="1" dirty="0">
                <a:solidFill>
                  <a:srgbClr val="FF0000"/>
                </a:solidFill>
                <a:latin typeface="Baamini" pitchFamily="2" charset="0"/>
              </a:rPr>
              <a:t> </a:t>
            </a:r>
            <a:r>
              <a:rPr lang="ta-IN" sz="1800" b="1" dirty="0">
                <a:solidFill>
                  <a:srgbClr val="FF0000"/>
                </a:solidFill>
                <a:latin typeface="Baamini" pitchFamily="2" charset="0"/>
              </a:rPr>
              <a:t>தன்னை</a:t>
            </a:r>
            <a:r>
              <a:rPr lang="en-IN" sz="1800" b="1" dirty="0">
                <a:solidFill>
                  <a:srgbClr val="FF0000"/>
                </a:solidFill>
                <a:latin typeface="Baamini" pitchFamily="2" charset="0"/>
              </a:rPr>
              <a:t> </a:t>
            </a:r>
            <a:r>
              <a:rPr lang="ta-IN" sz="1800" b="1" dirty="0">
                <a:solidFill>
                  <a:srgbClr val="FF0000"/>
                </a:solidFill>
                <a:latin typeface="Baamini" pitchFamily="2" charset="0"/>
              </a:rPr>
              <a:t>யான்</a:t>
            </a:r>
            <a:endParaRPr lang="en-IN" sz="1800" dirty="0">
              <a:solidFill>
                <a:srgbClr val="FF0000"/>
              </a:solidFill>
              <a:latin typeface="Baamini" pitchFamily="2" charset="0"/>
            </a:endParaRPr>
          </a:p>
          <a:p>
            <a:pPr>
              <a:buNone/>
            </a:pPr>
            <a:r>
              <a:rPr lang="en-IN" sz="1800" b="1" dirty="0">
                <a:solidFill>
                  <a:srgbClr val="FF0000"/>
                </a:solidFill>
                <a:latin typeface="Baamini" pitchFamily="2" charset="0"/>
              </a:rPr>
              <a:t>   </a:t>
            </a:r>
            <a:r>
              <a:rPr lang="ta-IN" sz="1800" b="1" dirty="0">
                <a:solidFill>
                  <a:srgbClr val="FF0000"/>
                </a:solidFill>
                <a:latin typeface="Baamini" pitchFamily="2" charset="0"/>
              </a:rPr>
              <a:t>உண்ணு</a:t>
            </a:r>
            <a:r>
              <a:rPr lang="en-IN" sz="1800" b="1" dirty="0">
                <a:solidFill>
                  <a:srgbClr val="FF0000"/>
                </a:solidFill>
                <a:latin typeface="Baamini" pitchFamily="2" charset="0"/>
              </a:rPr>
              <a:t> </a:t>
            </a:r>
            <a:r>
              <a:rPr lang="ta-IN" sz="1800" b="1" dirty="0">
                <a:solidFill>
                  <a:srgbClr val="FF0000"/>
                </a:solidFill>
                <a:latin typeface="Baamini" pitchFamily="2" charset="0"/>
              </a:rPr>
              <a:t>நீர்</a:t>
            </a:r>
            <a:r>
              <a:rPr lang="en-IN" sz="1800" b="1" dirty="0">
                <a:solidFill>
                  <a:srgbClr val="FF0000"/>
                </a:solidFill>
                <a:latin typeface="Baamini" pitchFamily="2" charset="0"/>
              </a:rPr>
              <a:t> </a:t>
            </a:r>
            <a:r>
              <a:rPr lang="ta-IN" sz="1800" b="1" dirty="0">
                <a:solidFill>
                  <a:srgbClr val="FF0000"/>
                </a:solidFill>
                <a:latin typeface="Baamini" pitchFamily="2" charset="0"/>
              </a:rPr>
              <a:t>விக்கினான்</a:t>
            </a:r>
            <a:r>
              <a:rPr lang="en-IN" sz="1800" b="1" dirty="0">
                <a:solidFill>
                  <a:srgbClr val="FF0000"/>
                </a:solidFill>
                <a:latin typeface="Baamini" pitchFamily="2" charset="0"/>
              </a:rPr>
              <a:t>’ </a:t>
            </a:r>
            <a:r>
              <a:rPr lang="ta-IN" sz="1800" b="1" dirty="0">
                <a:solidFill>
                  <a:srgbClr val="FF0000"/>
                </a:solidFill>
                <a:latin typeface="Baamini" pitchFamily="2" charset="0"/>
              </a:rPr>
              <a:t>என்றேனா</a:t>
            </a:r>
            <a:r>
              <a:rPr lang="en-IN" sz="1800" b="1" dirty="0">
                <a:solidFill>
                  <a:srgbClr val="FF0000"/>
                </a:solidFill>
                <a:latin typeface="Baamini" pitchFamily="2" charset="0"/>
              </a:rPr>
              <a:t> </a:t>
            </a:r>
            <a:r>
              <a:rPr lang="ta-IN" sz="1800" b="1" dirty="0">
                <a:solidFill>
                  <a:srgbClr val="FF0000"/>
                </a:solidFill>
                <a:latin typeface="Baamini" pitchFamily="2" charset="0"/>
              </a:rPr>
              <a:t>அன்னையும்</a:t>
            </a:r>
            <a:endParaRPr lang="en-IN" sz="1800" dirty="0">
              <a:solidFill>
                <a:srgbClr val="FF0000"/>
              </a:solidFill>
              <a:latin typeface="Baamini" pitchFamily="2" charset="0"/>
            </a:endParaRPr>
          </a:p>
          <a:p>
            <a:pPr>
              <a:buNone/>
            </a:pPr>
            <a:r>
              <a:rPr lang="en-IN" sz="1800" b="1" dirty="0">
                <a:solidFill>
                  <a:srgbClr val="FF0000"/>
                </a:solidFill>
                <a:latin typeface="Baamini" pitchFamily="2" charset="0"/>
              </a:rPr>
              <a:t>   </a:t>
            </a:r>
            <a:r>
              <a:rPr lang="ta-IN" sz="1800" b="1" dirty="0">
                <a:solidFill>
                  <a:srgbClr val="FF0000"/>
                </a:solidFill>
                <a:latin typeface="Baamini" pitchFamily="2" charset="0"/>
              </a:rPr>
              <a:t>தன்னைப்</a:t>
            </a:r>
            <a:r>
              <a:rPr lang="en-IN" sz="1800" b="1" dirty="0">
                <a:solidFill>
                  <a:srgbClr val="FF0000"/>
                </a:solidFill>
                <a:latin typeface="Baamini" pitchFamily="2" charset="0"/>
              </a:rPr>
              <a:t> </a:t>
            </a:r>
            <a:r>
              <a:rPr lang="ta-IN" sz="1800" b="1" dirty="0">
                <a:solidFill>
                  <a:srgbClr val="FF0000"/>
                </a:solidFill>
                <a:latin typeface="Baamini" pitchFamily="2" charset="0"/>
              </a:rPr>
              <a:t>புறம்பு</a:t>
            </a:r>
            <a:r>
              <a:rPr lang="en-IN" sz="1800" b="1" dirty="0">
                <a:solidFill>
                  <a:srgbClr val="FF0000"/>
                </a:solidFill>
                <a:latin typeface="Baamini" pitchFamily="2" charset="0"/>
              </a:rPr>
              <a:t> </a:t>
            </a:r>
            <a:r>
              <a:rPr lang="ta-IN" sz="1800" b="1" dirty="0">
                <a:solidFill>
                  <a:srgbClr val="FF0000"/>
                </a:solidFill>
                <a:latin typeface="Baamini" pitchFamily="2" charset="0"/>
              </a:rPr>
              <a:t>அழித்து</a:t>
            </a:r>
            <a:r>
              <a:rPr lang="en-IN" sz="1800" b="1" dirty="0">
                <a:solidFill>
                  <a:srgbClr val="FF0000"/>
                </a:solidFill>
                <a:latin typeface="Baamini" pitchFamily="2" charset="0"/>
              </a:rPr>
              <a:t> </a:t>
            </a:r>
            <a:r>
              <a:rPr lang="ta-IN" sz="1800" b="1" dirty="0">
                <a:solidFill>
                  <a:srgbClr val="FF0000"/>
                </a:solidFill>
                <a:latin typeface="Baamini" pitchFamily="2" charset="0"/>
              </a:rPr>
              <a:t>நீவ</a:t>
            </a:r>
            <a:r>
              <a:rPr lang="en-IN" sz="1800" b="1" dirty="0">
                <a:solidFill>
                  <a:srgbClr val="FF0000"/>
                </a:solidFill>
                <a:latin typeface="Baamini" pitchFamily="2" charset="0"/>
              </a:rPr>
              <a:t> </a:t>
            </a:r>
            <a:r>
              <a:rPr lang="ta-IN" sz="1800" b="1" dirty="0">
                <a:solidFill>
                  <a:srgbClr val="FF0000"/>
                </a:solidFill>
                <a:latin typeface="Baamini" pitchFamily="2" charset="0"/>
              </a:rPr>
              <a:t>மற்று</a:t>
            </a:r>
            <a:r>
              <a:rPr lang="en-IN" sz="1800" b="1" dirty="0">
                <a:solidFill>
                  <a:srgbClr val="FF0000"/>
                </a:solidFill>
                <a:latin typeface="Baamini" pitchFamily="2" charset="0"/>
              </a:rPr>
              <a:t> </a:t>
            </a:r>
            <a:r>
              <a:rPr lang="ta-IN" sz="1800" b="1" dirty="0">
                <a:solidFill>
                  <a:srgbClr val="FF0000"/>
                </a:solidFill>
                <a:latin typeface="Baamini" pitchFamily="2" charset="0"/>
              </a:rPr>
              <a:t>என்னைக்</a:t>
            </a:r>
            <a:endParaRPr lang="en-IN" sz="1800" dirty="0">
              <a:solidFill>
                <a:srgbClr val="FF0000"/>
              </a:solidFill>
              <a:latin typeface="Baamini" pitchFamily="2" charset="0"/>
            </a:endParaRPr>
          </a:p>
          <a:p>
            <a:pPr>
              <a:buNone/>
            </a:pPr>
            <a:r>
              <a:rPr lang="en-IN" sz="1800" b="1" dirty="0">
                <a:solidFill>
                  <a:srgbClr val="FF0000"/>
                </a:solidFill>
                <a:latin typeface="Baamini" pitchFamily="2" charset="0"/>
              </a:rPr>
              <a:t>   </a:t>
            </a:r>
            <a:r>
              <a:rPr lang="ta-IN" sz="1800" b="1" dirty="0">
                <a:solidFill>
                  <a:srgbClr val="FF0000"/>
                </a:solidFill>
                <a:latin typeface="Baamini" pitchFamily="2" charset="0"/>
              </a:rPr>
              <a:t>கடைக்கண்ணால்</a:t>
            </a:r>
            <a:r>
              <a:rPr lang="en-IN" sz="1800" b="1" dirty="0">
                <a:solidFill>
                  <a:srgbClr val="FF0000"/>
                </a:solidFill>
                <a:latin typeface="Baamini" pitchFamily="2" charset="0"/>
              </a:rPr>
              <a:t> </a:t>
            </a:r>
            <a:r>
              <a:rPr lang="ta-IN" sz="1800" b="1" dirty="0">
                <a:solidFill>
                  <a:srgbClr val="FF0000"/>
                </a:solidFill>
                <a:latin typeface="Baamini" pitchFamily="2" charset="0"/>
              </a:rPr>
              <a:t>கொல்வான்</a:t>
            </a:r>
            <a:r>
              <a:rPr lang="en-IN" sz="1800" b="1" dirty="0">
                <a:solidFill>
                  <a:srgbClr val="FF0000"/>
                </a:solidFill>
                <a:latin typeface="Baamini" pitchFamily="2" charset="0"/>
              </a:rPr>
              <a:t> </a:t>
            </a:r>
            <a:r>
              <a:rPr lang="ta-IN" sz="1800" b="1" dirty="0">
                <a:solidFill>
                  <a:srgbClr val="FF0000"/>
                </a:solidFill>
                <a:latin typeface="Baamini" pitchFamily="2" charset="0"/>
              </a:rPr>
              <a:t>போல்</a:t>
            </a:r>
            <a:r>
              <a:rPr lang="en-IN" sz="1800" b="1" dirty="0">
                <a:solidFill>
                  <a:srgbClr val="FF0000"/>
                </a:solidFill>
                <a:latin typeface="Baamini" pitchFamily="2" charset="0"/>
              </a:rPr>
              <a:t> </a:t>
            </a:r>
            <a:r>
              <a:rPr lang="ta-IN" sz="1800" b="1" dirty="0">
                <a:solidFill>
                  <a:srgbClr val="FF0000"/>
                </a:solidFill>
                <a:latin typeface="Baamini" pitchFamily="2" charset="0"/>
              </a:rPr>
              <a:t>நோக்கி</a:t>
            </a:r>
            <a:endParaRPr lang="en-IN" sz="1800" b="1" dirty="0">
              <a:solidFill>
                <a:srgbClr val="FF0000"/>
              </a:solidFill>
              <a:latin typeface="Baamini" pitchFamily="2" charset="0"/>
            </a:endParaRPr>
          </a:p>
          <a:p>
            <a:pPr>
              <a:buNone/>
            </a:pPr>
            <a:r>
              <a:rPr lang="en-IN" sz="1800" b="1" dirty="0">
                <a:solidFill>
                  <a:srgbClr val="FF0000"/>
                </a:solidFill>
                <a:latin typeface="Baamini" pitchFamily="2" charset="0"/>
              </a:rPr>
              <a:t>                                    </a:t>
            </a:r>
            <a:r>
              <a:rPr lang="ta-IN" sz="1800" b="1" dirty="0">
                <a:solidFill>
                  <a:srgbClr val="FF0000"/>
                </a:solidFill>
                <a:latin typeface="Baamini" pitchFamily="2" charset="0"/>
              </a:rPr>
              <a:t>நகைக்</a:t>
            </a:r>
            <a:r>
              <a:rPr lang="en-IN" sz="1800" b="1" dirty="0">
                <a:solidFill>
                  <a:srgbClr val="FF0000"/>
                </a:solidFill>
                <a:latin typeface="Baamini" pitchFamily="2" charset="0"/>
              </a:rPr>
              <a:t> </a:t>
            </a:r>
            <a:r>
              <a:rPr lang="ta-IN" sz="1800" b="1" dirty="0">
                <a:solidFill>
                  <a:srgbClr val="FF0000"/>
                </a:solidFill>
                <a:latin typeface="Baamini" pitchFamily="2" charset="0"/>
              </a:rPr>
              <a:t>கூட்டம் </a:t>
            </a:r>
            <a:r>
              <a:rPr lang="en-IN" sz="1800" b="1" dirty="0">
                <a:solidFill>
                  <a:srgbClr val="FF0000"/>
                </a:solidFill>
                <a:latin typeface="Baamini" pitchFamily="2" charset="0"/>
              </a:rPr>
              <a:t> </a:t>
            </a:r>
            <a:endParaRPr lang="en-IN" sz="1800" dirty="0">
              <a:solidFill>
                <a:srgbClr val="FF0000"/>
              </a:solidFill>
              <a:latin typeface="Baamini" pitchFamily="2" charset="0"/>
            </a:endParaRPr>
          </a:p>
          <a:p>
            <a:pPr>
              <a:buNone/>
            </a:pPr>
            <a:r>
              <a:rPr lang="en-IN" sz="1800" b="1" dirty="0">
                <a:solidFill>
                  <a:srgbClr val="FF0000"/>
                </a:solidFill>
                <a:latin typeface="Baamini" pitchFamily="2" charset="0"/>
              </a:rPr>
              <a:t>   </a:t>
            </a:r>
            <a:r>
              <a:rPr lang="ta-IN" sz="1800" b="1" dirty="0">
                <a:solidFill>
                  <a:srgbClr val="FF0000"/>
                </a:solidFill>
                <a:latin typeface="Baamini" pitchFamily="2" charset="0"/>
              </a:rPr>
              <a:t>செய்தான்</a:t>
            </a:r>
            <a:r>
              <a:rPr lang="en-IN" sz="1800" b="1" dirty="0">
                <a:solidFill>
                  <a:srgbClr val="FF0000"/>
                </a:solidFill>
                <a:latin typeface="Baamini" pitchFamily="2" charset="0"/>
              </a:rPr>
              <a:t> </a:t>
            </a:r>
            <a:r>
              <a:rPr lang="ta-IN" sz="1800" b="1" dirty="0">
                <a:solidFill>
                  <a:srgbClr val="FF0000"/>
                </a:solidFill>
                <a:latin typeface="Baamini" pitchFamily="2" charset="0"/>
              </a:rPr>
              <a:t>அக்</a:t>
            </a:r>
            <a:r>
              <a:rPr lang="en-IN" sz="1800" b="1" dirty="0">
                <a:solidFill>
                  <a:srgbClr val="FF0000"/>
                </a:solidFill>
                <a:latin typeface="Baamini" pitchFamily="2" charset="0"/>
              </a:rPr>
              <a:t> </a:t>
            </a:r>
            <a:r>
              <a:rPr lang="ta-IN" sz="1800" b="1" dirty="0">
                <a:solidFill>
                  <a:srgbClr val="FF0000"/>
                </a:solidFill>
                <a:latin typeface="Baamini" pitchFamily="2" charset="0"/>
              </a:rPr>
              <a:t>கள்வன்</a:t>
            </a:r>
            <a:r>
              <a:rPr lang="en-IN" sz="1800" b="1" dirty="0">
                <a:solidFill>
                  <a:srgbClr val="FF0000"/>
                </a:solidFill>
                <a:latin typeface="Baamini" pitchFamily="2" charset="0"/>
              </a:rPr>
              <a:t> </a:t>
            </a:r>
            <a:r>
              <a:rPr lang="ta-IN" sz="1800" b="1" dirty="0">
                <a:solidFill>
                  <a:srgbClr val="FF0000"/>
                </a:solidFill>
                <a:latin typeface="Baamini" pitchFamily="2" charset="0"/>
              </a:rPr>
              <a:t>மகன் </a:t>
            </a:r>
            <a:r>
              <a:rPr lang="en-IN" sz="1800" b="1" dirty="0">
                <a:solidFill>
                  <a:srgbClr val="FF0000"/>
                </a:solidFill>
                <a:latin typeface="Baamini" pitchFamily="2" charset="0"/>
              </a:rPr>
              <a:t>                       </a:t>
            </a:r>
            <a:r>
              <a:rPr lang="en-IN" sz="1600" b="1" dirty="0">
                <a:solidFill>
                  <a:srgbClr val="FF0000"/>
                </a:solidFill>
              </a:rPr>
              <a:t>15</a:t>
            </a:r>
            <a:endParaRPr lang="en-IN" sz="1600" dirty="0">
              <a:solidFill>
                <a:srgbClr val="FF0000"/>
              </a:solidFill>
            </a:endParaRPr>
          </a:p>
        </p:txBody>
      </p:sp>
      <p:pic>
        <p:nvPicPr>
          <p:cNvPr id="4" name="Picture 3" descr="images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4414" y="2857496"/>
            <a:ext cx="2714644" cy="1783803"/>
          </a:xfrm>
          <a:prstGeom prst="round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Picture 4" descr="images.jpg"/>
          <p:cNvPicPr>
            <a:picLocks noChangeAspect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lum bright="-10000" contrast="30000"/>
          </a:blip>
          <a:stretch>
            <a:fillRect/>
          </a:stretch>
        </p:blipFill>
        <p:spPr>
          <a:xfrm>
            <a:off x="4929191" y="2786058"/>
            <a:ext cx="3714776" cy="4071942"/>
          </a:xfrm>
          <a:prstGeom prst="round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Picture 5" descr="images (2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8596" y="4950241"/>
            <a:ext cx="3071816" cy="1907759"/>
          </a:xfrm>
          <a:prstGeom prst="round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  <p:transition>
    <p:wipe dir="d"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211</TotalTime>
  <Words>48</Words>
  <Application>Microsoft Office PowerPoint</Application>
  <PresentationFormat>On-screen Show (4:3)</PresentationFormat>
  <Paragraphs>37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Median</vt:lpstr>
      <vt:lpstr>fypj;njhif</vt:lpstr>
      <vt:lpstr>FwpQ;rpf;fyp (15)</vt:lpstr>
      <vt:lpstr>eiff;$l;lk; nra;jhd; fs;td; kfd; </vt:lpstr>
      <vt:lpstr> </vt:lpstr>
      <vt:lpstr>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Eiff;</dc:title>
  <dc:creator>ELCOT</dc:creator>
  <cp:lastModifiedBy>srmartininfant@gmail.com</cp:lastModifiedBy>
  <cp:revision>25</cp:revision>
  <dcterms:created xsi:type="dcterms:W3CDTF">2019-12-24T18:23:48Z</dcterms:created>
  <dcterms:modified xsi:type="dcterms:W3CDTF">2020-05-24T14:53:29Z</dcterms:modified>
</cp:coreProperties>
</file>