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5" r:id="rId3"/>
    <p:sldId id="28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8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BE48CEC-5F1D-E24C-9847-F67A71C4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65FE0-CEBE-0B49-9443-58E7FBFB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AC31-DBDA-124D-A23D-2484AE9C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ஆண்டும் வருகுவள் போலும் மாண்ட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AF4E8D-8F6C-FB4A-A936-99299934E8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3881" y="2366963"/>
            <a:ext cx="342423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E65874-E638-0745-B75D-86B7BA291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/>
              <a:t>மாரிப் பித்திகத்து நீர்வார் கொழுமுகைச்செவ்வெரி நுறமும் கொழுங்கடை மழைக்கண்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C3C289C-EDEA-E048-A023-4BC8EEE4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83" y="2572939"/>
            <a:ext cx="477916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9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ADD8-D0EF-BF44-AF71-D13724EC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7" y="285750"/>
            <a:ext cx="11277600" cy="1910953"/>
          </a:xfrm>
        </p:spPr>
        <p:txBody>
          <a:bodyPr/>
          <a:lstStyle/>
          <a:p>
            <a:r>
              <a:rPr lang="en-IN"/>
              <a:t>துளிதலைத் தலைஇய தளிரன் னோளே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80AAC4-FC22-BE45-8A3E-08BDA4B1B0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3881" y="2366963"/>
            <a:ext cx="342423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0A378F83-D6B6-0F43-8FAF-41CA99C413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32985" y="1348581"/>
            <a:ext cx="4411266" cy="398303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67C220-F357-4A48-8146-F3A409AA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07328" y="2250280"/>
            <a:ext cx="5290805" cy="1571625"/>
          </a:xfrm>
        </p:spPr>
        <p:txBody>
          <a:bodyPr/>
          <a:lstStyle/>
          <a:p>
            <a:r>
              <a:rPr lang="en-IN"/>
              <a:t>பாடியவர்: சிறைக்குடியாந்தையார்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B0CE-AB8E-D646-8D5F-2754B79B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எளிமையுடையதென்று அறிந்தாளோ?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B7CC-C5CD-8D43-A57D-F69B41E112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</a:t>
            </a:r>
          </a:p>
          <a:p>
            <a:pPr marL="0" indent="0">
              <a:buNone/>
            </a:pPr>
            <a:r>
              <a:rPr lang="en-IN"/>
              <a:t>       பாடல் எண்:  396                                        பாடியவர்: கயமனார்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     திணை: பாலை.                                          கூற்று: செவிலித்தாய் கூற்று                         </a:t>
            </a:r>
          </a:p>
          <a:p>
            <a:pPr marL="0" indent="0"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98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9758-F94F-494F-8715-650AFC88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துறை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D08B-69F7-3544-BFAE-48F74B75DB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                                       மகளைப் போக்கிய தாய் உரைத்தது.</a:t>
            </a:r>
          </a:p>
        </p:txBody>
      </p:sp>
    </p:spTree>
    <p:extLst>
      <p:ext uri="{BB962C8B-B14F-4D97-AF65-F5344CB8AC3E}">
        <p14:creationId xmlns:p14="http://schemas.microsoft.com/office/powerpoint/2010/main" val="154393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0DE0-30EA-E540-9961-6B6708B5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துறை விளக்கம்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518E-FE36-6944-B31C-925A5C0B7D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/>
              <a:t> 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                தலைவனுடன் தலைவி சென்றபின் செவிலித்தாய் அவளது 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இளமைத் தன்மையையும், பாலையின் வெம்மையும் நினைந்து வருந்திக்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கூறியது.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B84C-5393-5241-B5C0-88A49E38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பாலும் உண்ணாள் பந்துடன் மேவாள்</a:t>
            </a:r>
            <a:br>
              <a:rPr lang="en-IN"/>
            </a:br>
            <a:r>
              <a:rPr lang="en-IN"/>
              <a:t>விளையாட டாயமொடு அயர்வோள் இனியெ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AC1556-7102-6D43-92D7-4F334E383B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18298" y="2366963"/>
            <a:ext cx="4250530" cy="38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3E2D-B3A4-F24D-A117-383E0A05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எளிதென உணர்ந்தனள் கொல்லோ முளிசினை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4022A0-3B57-D54A-AC3F-5475329743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3985" y="2366963"/>
            <a:ext cx="4982766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E2D5-4E3E-7743-9AF3-0FF9C1D4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ஓமை குத்திய உயர்கோட் டொருத்தல்</a:t>
            </a:r>
            <a:br>
              <a:rPr lang="en-IN"/>
            </a:br>
            <a:r>
              <a:rPr lang="en-IN"/>
              <a:t>வேனிற் குன்றத்து வெவ்வரைக் கவா அன்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599F99-8D15-7844-B4B5-4173E35ED6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86188" y="2366963"/>
            <a:ext cx="4982765" cy="40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8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B1D17D-DB49-2A46-9D8A-B15D1352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774" y="719666"/>
            <a:ext cx="406245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C2D3-929C-DC46-B434-55E55F35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மழைமுழங்கு கடுங்குரலோர்க்கும் </a:t>
            </a:r>
            <a:br>
              <a:rPr lang="en-IN"/>
            </a:br>
            <a:r>
              <a:rPr lang="en-IN"/>
              <a:t>கழைதிரங் காரிடை அவனொடு செலவே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AF94BB-0712-B24E-975D-D61247911D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04047" y="2366963"/>
            <a:ext cx="4554141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ADB4120-8105-A642-B7C5-0A7AD511AB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96694" y="1038224"/>
            <a:ext cx="5762625" cy="48017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EEF75-E76D-864E-B7DF-2D04E0310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0156" y="2803922"/>
            <a:ext cx="3489019" cy="1464469"/>
          </a:xfrm>
        </p:spPr>
        <p:txBody>
          <a:bodyPr/>
          <a:lstStyle/>
          <a:p>
            <a:r>
              <a:rPr lang="en-IN"/>
              <a:t>பாடியவர்: கயமனார்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0F10548-6C23-624A-AE48-DE85B93F23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802293"/>
            <a:ext cx="3935413" cy="279621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5B07F1-991D-DA4E-8D7D-0A8BDE753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8527552" flipH="1" flipV="1">
            <a:off x="5288015" y="2554594"/>
            <a:ext cx="4618557" cy="1693758"/>
          </a:xfrm>
        </p:spPr>
        <p:txBody>
          <a:bodyPr>
            <a:noAutofit/>
          </a:bodyPr>
          <a:lstStyle/>
          <a:p>
            <a:r>
              <a:rPr lang="en-IN" sz="9600"/>
              <a:t>💐 நன்றி💐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420982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188C-B571-4741-A4AD-9AB9DF0A1D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46548"/>
            <a:ext cx="10363826" cy="4844652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             </a:t>
            </a:r>
            <a:r>
              <a:rPr lang="en-IN" sz="3200">
                <a:solidFill>
                  <a:schemeClr val="accent6">
                    <a:lumMod val="75000"/>
                  </a:schemeClr>
                </a:solidFill>
              </a:rPr>
              <a:t>                     தமிழ் ஒப்படைப்பு</a:t>
            </a:r>
          </a:p>
          <a:p>
            <a:pPr marL="0" indent="0">
              <a:buNone/>
            </a:pPr>
            <a:endParaRPr lang="en-IN" sz="320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3200">
                <a:solidFill>
                  <a:schemeClr val="accent6">
                    <a:lumMod val="75000"/>
                  </a:schemeClr>
                </a:solidFill>
              </a:rPr>
              <a:t>                       பெயர்:  ஜுவதாரணி.மு,</a:t>
            </a:r>
          </a:p>
          <a:p>
            <a:pPr marL="0" indent="0">
              <a:buNone/>
            </a:pPr>
            <a:r>
              <a:rPr lang="en-IN" sz="3200">
                <a:solidFill>
                  <a:schemeClr val="accent6">
                    <a:lumMod val="75000"/>
                  </a:schemeClr>
                </a:solidFill>
              </a:rPr>
              <a:t>                                      அபிநயா.வீ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FC4F-0F74-2D4D-AE96-5F45750A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தோழியின் மனமொத்த நிலையினள்</a:t>
            </a:r>
            <a:br>
              <a:rPr lang="en-IN"/>
            </a:br>
            <a:r>
              <a:rPr lang="en-IN"/>
              <a:t>தலைவி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1B73D-4DEB-3649-B6FF-1FC1169458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599263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          பாடல் எண்: 222                               பாடியவர்: சிறைக்குடியாந்தையார்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          திணை:  குறிஞ்சி                             கூற்று: தலைவன் கூற்று</a:t>
            </a:r>
          </a:p>
        </p:txBody>
      </p:sp>
    </p:spTree>
    <p:extLst>
      <p:ext uri="{BB962C8B-B14F-4D97-AF65-F5344CB8AC3E}">
        <p14:creationId xmlns:p14="http://schemas.microsoft.com/office/powerpoint/2010/main" val="362936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B908-EB77-8848-85FF-91768EDD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துறை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DF0C0-AC5F-B54D-8828-BFCB4DAAB9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r>
              <a:rPr lang="en-IN"/>
              <a:t>                                  பெட்ட வாயில் பெற்று இரவு வலியுறுத்தல்.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24DC-4C3C-0D4D-A8EC-4AAD1E7D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துறை விளக்கம்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6CB9-B49F-D24A-A622-B3D48E9060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892" y="2398608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   </a:t>
            </a:r>
          </a:p>
          <a:p>
            <a:pPr marL="0" indent="0">
              <a:buNone/>
            </a:pPr>
            <a:r>
              <a:rPr lang="en-IN"/>
              <a:t>         தலைவியும் தோழியும் நீராடி ஒருங்கிணைந்த இடத்து அத்தோழியின்</a:t>
            </a:r>
          </a:p>
          <a:p>
            <a:pPr marL="0" indent="0">
              <a:buNone/>
            </a:pPr>
            <a:r>
              <a:rPr lang="en-IN"/>
              <a:t>பால் தலைவிக்குளதாய ஒற்றுமையை அறிந்து, இவளே தலைவியை நாம் </a:t>
            </a:r>
          </a:p>
          <a:p>
            <a:pPr marL="0" indent="0">
              <a:buNone/>
            </a:pPr>
            <a:r>
              <a:rPr lang="en-IN"/>
              <a:t>பெறுவதற்குரிய வாயில், இனி இவள் வாயிலாக நாம் இரந்து குறைபெறுதும்</a:t>
            </a:r>
          </a:p>
          <a:p>
            <a:pPr marL="0" indent="0">
              <a:buNone/>
            </a:pPr>
            <a:r>
              <a:rPr lang="en-IN"/>
              <a:t>என்று தலைவன் நினைந்தது.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388-D3C4-2F4A-8EA4-68D8E1CE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78249"/>
          </a:xfrm>
        </p:spPr>
        <p:txBody>
          <a:bodyPr/>
          <a:lstStyle/>
          <a:p>
            <a:r>
              <a:rPr lang="en-IN"/>
              <a:t>தலைப்புணைக் கொளினே தலைப்புணைக் கொள்ளும்</a:t>
            </a:r>
            <a:br>
              <a:rPr lang="en-IN"/>
            </a:b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929607-115A-4E4D-AE7F-5762F5635A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1844" y="2366963"/>
            <a:ext cx="6179343" cy="38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F88E-215F-E34F-AB18-9D853494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கடைப்புணைக் கொளினே கடைப்புணைக்</a:t>
            </a:r>
            <a:br>
              <a:rPr lang="en-IN"/>
            </a:br>
            <a:r>
              <a:rPr lang="en-IN"/>
              <a:t>கொள்ளும்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C6AAEE-2E63-C544-9055-E9AB4D0736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36219" y="2214694"/>
            <a:ext cx="4268389" cy="40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1731-74C6-FC44-BFCD-7AD225FF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புணைகை விட்டுப் புனலோ டொழுகின்</a:t>
            </a:r>
            <a:br>
              <a:rPr lang="en-IN"/>
            </a:b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E27F65-9D94-0C40-8742-E5EE22E0C5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3881" y="2366963"/>
            <a:ext cx="342423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250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PowerPoint Presentation</vt:lpstr>
      <vt:lpstr>PowerPoint Presentation</vt:lpstr>
      <vt:lpstr>PowerPoint Presentation</vt:lpstr>
      <vt:lpstr>தோழியின் மனமொத்த நிலையினள் தலைவி</vt:lpstr>
      <vt:lpstr>துறை</vt:lpstr>
      <vt:lpstr>துறை விளக்கம்</vt:lpstr>
      <vt:lpstr>தலைப்புணைக் கொளினே தலைப்புணைக் கொள்ளும் </vt:lpstr>
      <vt:lpstr>கடைப்புணைக் கொளினே கடைப்புணைக் கொள்ளும்</vt:lpstr>
      <vt:lpstr>புணைகை விட்டுப் புனலோ டொழுகின் </vt:lpstr>
      <vt:lpstr>ஆண்டும் வருகுவள் போலும் மாண்ட</vt:lpstr>
      <vt:lpstr>மாரிப் பித்திகத்து நீர்வார் கொழுமுகைச்செவ்வெரி நுறமும் கொழுங்கடை மழைக்கண்</vt:lpstr>
      <vt:lpstr>துளிதலைத் தலைஇய தளிரன் னோளே</vt:lpstr>
      <vt:lpstr>பாடியவர்: சிறைக்குடியாந்தையார்</vt:lpstr>
      <vt:lpstr>எளிமையுடையதென்று அறிந்தாளோ?</vt:lpstr>
      <vt:lpstr>துறை</vt:lpstr>
      <vt:lpstr>துறை விளக்கம்</vt:lpstr>
      <vt:lpstr>பாலும் உண்ணாள் பந்துடன் மேவாள் விளையாட டாயமொடு அயர்வோள் இனியெ</vt:lpstr>
      <vt:lpstr>எளிதென உணர்ந்தனள் கொல்லோ முளிசினை</vt:lpstr>
      <vt:lpstr>ஓமை குத்திய உயர்கோட் டொருத்தல் வேனிற் குன்றத்து வெவ்வரைக் கவா அன்</vt:lpstr>
      <vt:lpstr>மழைமுழங்கு கடுங்குரலோர்க்கும்  கழைதிரங் காரிடை அவனொடு செலவே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14</cp:revision>
  <dcterms:modified xsi:type="dcterms:W3CDTF">2019-02-14T12:29:11Z</dcterms:modified>
</cp:coreProperties>
</file>