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9" autoAdjust="0"/>
    <p:restoredTop sz="94660"/>
  </p:normalViewPr>
  <p:slideViewPr>
    <p:cSldViewPr>
      <p:cViewPr>
        <p:scale>
          <a:sx n="75" d="100"/>
          <a:sy n="75" d="100"/>
        </p:scale>
        <p:origin x="-118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4EDED-B1CA-43CB-B3B8-8262D6ABB1EE}" type="datetimeFigureOut">
              <a:rPr lang="en-US" smtClean="0"/>
              <a:pPr/>
              <a:t>6/13/2020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BAAD-DB8C-4D63-AAF6-740E1DBD215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4EDED-B1CA-43CB-B3B8-8262D6ABB1EE}" type="datetimeFigureOut">
              <a:rPr lang="en-US" smtClean="0"/>
              <a:pPr/>
              <a:t>6/13/2020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BAAD-DB8C-4D63-AAF6-740E1DBD215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4EDED-B1CA-43CB-B3B8-8262D6ABB1EE}" type="datetimeFigureOut">
              <a:rPr lang="en-US" smtClean="0"/>
              <a:pPr/>
              <a:t>6/13/2020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BAAD-DB8C-4D63-AAF6-740E1DBD215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4EDED-B1CA-43CB-B3B8-8262D6ABB1EE}" type="datetimeFigureOut">
              <a:rPr lang="en-US" smtClean="0"/>
              <a:pPr/>
              <a:t>6/13/2020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BAAD-DB8C-4D63-AAF6-740E1DBD215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4EDED-B1CA-43CB-B3B8-8262D6ABB1EE}" type="datetimeFigureOut">
              <a:rPr lang="en-US" smtClean="0"/>
              <a:pPr/>
              <a:t>6/13/2020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BAAD-DB8C-4D63-AAF6-740E1DBD215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4EDED-B1CA-43CB-B3B8-8262D6ABB1EE}" type="datetimeFigureOut">
              <a:rPr lang="en-US" smtClean="0"/>
              <a:pPr/>
              <a:t>6/13/2020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BAAD-DB8C-4D63-AAF6-740E1DBD215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4EDED-B1CA-43CB-B3B8-8262D6ABB1EE}" type="datetimeFigureOut">
              <a:rPr lang="en-US" smtClean="0"/>
              <a:pPr/>
              <a:t>6/13/2020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BAAD-DB8C-4D63-AAF6-740E1DBD215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4EDED-B1CA-43CB-B3B8-8262D6ABB1EE}" type="datetimeFigureOut">
              <a:rPr lang="en-US" smtClean="0"/>
              <a:pPr/>
              <a:t>6/13/2020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BAAD-DB8C-4D63-AAF6-740E1DBD215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4EDED-B1CA-43CB-B3B8-8262D6ABB1EE}" type="datetimeFigureOut">
              <a:rPr lang="en-US" smtClean="0"/>
              <a:pPr/>
              <a:t>6/13/2020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BAAD-DB8C-4D63-AAF6-740E1DBD215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4EDED-B1CA-43CB-B3B8-8262D6ABB1EE}" type="datetimeFigureOut">
              <a:rPr lang="en-US" smtClean="0"/>
              <a:pPr/>
              <a:t>6/13/2020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BAAD-DB8C-4D63-AAF6-740E1DBD215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4EDED-B1CA-43CB-B3B8-8262D6ABB1EE}" type="datetimeFigureOut">
              <a:rPr lang="en-US" smtClean="0"/>
              <a:pPr/>
              <a:t>6/13/2020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BAAD-DB8C-4D63-AAF6-740E1DBD215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4EDED-B1CA-43CB-B3B8-8262D6ABB1EE}" type="datetimeFigureOut">
              <a:rPr lang="en-US" smtClean="0"/>
              <a:pPr/>
              <a:t>6/13/2020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5BAAD-DB8C-4D63-AAF6-740E1DBD215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4800" b="1" dirty="0" smtClean="0">
              <a:latin typeface="Bamini" pitchFamily="2" charset="0"/>
            </a:endParaRPr>
          </a:p>
          <a:p>
            <a:pPr>
              <a:buNone/>
            </a:pPr>
            <a:endParaRPr lang="en-US" dirty="0" smtClean="0">
              <a:latin typeface="Bamini" pitchFamily="2" charset="0"/>
            </a:endParaRPr>
          </a:p>
          <a:p>
            <a:pPr>
              <a:buNone/>
            </a:pPr>
            <a:r>
              <a:rPr lang="en-US" b="1" dirty="0" err="1" smtClean="0">
                <a:latin typeface="Bamini" pitchFamily="2" charset="0"/>
              </a:rPr>
              <a:t>ngah</a:t>
            </a:r>
            <a:r>
              <a:rPr lang="en-US" b="1" dirty="0" smtClean="0">
                <a:latin typeface="Bamini" pitchFamily="2" charset="0"/>
              </a:rPr>
              <a:t>; 	: 	</a:t>
            </a:r>
            <a:r>
              <a:rPr lang="en-US" b="1" dirty="0" err="1" smtClean="0">
                <a:latin typeface="Bamini" pitchFamily="2" charset="0"/>
              </a:rPr>
              <a:t>gh.mDuhjh</a:t>
            </a:r>
            <a:r>
              <a:rPr lang="en-US" b="1" dirty="0" smtClean="0">
                <a:latin typeface="Bamini" pitchFamily="2" charset="0"/>
              </a:rPr>
              <a:t>				</a:t>
            </a:r>
          </a:p>
          <a:p>
            <a:pPr>
              <a:buNone/>
            </a:pPr>
            <a:r>
              <a:rPr lang="en-US" b="1" dirty="0" smtClean="0">
                <a:latin typeface="Bamini" pitchFamily="2" charset="0"/>
              </a:rPr>
              <a:t>			</a:t>
            </a:r>
          </a:p>
          <a:p>
            <a:pPr>
              <a:buNone/>
            </a:pPr>
            <a:endParaRPr lang="en-IN" dirty="0">
              <a:latin typeface="Bamini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/>
          <a:lstStyle/>
          <a:p>
            <a:r>
              <a:rPr lang="en-US" dirty="0" err="1" smtClean="0">
                <a:latin typeface="Baamini" pitchFamily="2" charset="0"/>
              </a:rPr>
              <a:t>gonkhop</a:t>
            </a:r>
            <a:r>
              <a:rPr lang="en-US" dirty="0" smtClean="0">
                <a:latin typeface="Baamini" pitchFamily="2" charset="0"/>
              </a:rPr>
              <a:t> </a:t>
            </a:r>
            <a:r>
              <a:rPr lang="en-US" dirty="0" err="1" smtClean="0">
                <a:latin typeface="Baamini" pitchFamily="2" charset="0"/>
              </a:rPr>
              <a:t>ehD</a:t>
            </a:r>
            <a:r>
              <a:rPr lang="en-US" dirty="0" smtClean="0">
                <a:latin typeface="Baamini" pitchFamily="2" charset="0"/>
              </a:rPr>
              <a:t>}W</a:t>
            </a:r>
            <a:endParaRPr lang="en-IN" dirty="0">
              <a:latin typeface="Baamin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1500174"/>
            <a:ext cx="6643734" cy="1143008"/>
          </a:xfrm>
        </p:spPr>
        <p:txBody>
          <a:bodyPr>
            <a:normAutofit fontScale="92500"/>
          </a:bodyPr>
          <a:lstStyle/>
          <a:p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“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njhd;W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gL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gonkhop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 ,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d;W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ngha;j;jd;W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”</a:t>
            </a:r>
          </a:p>
          <a:p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Mrphpah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;: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Kd;Wiwaiuadhh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;. </a:t>
            </a:r>
          </a:p>
          <a:p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,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jidg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;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gjpg;gpj;jth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;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nry;t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Nfrtuha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Kjypahh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;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Mthh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;</a:t>
            </a:r>
            <a:endParaRPr lang="en-IN" sz="2200" dirty="0">
              <a:solidFill>
                <a:schemeClr val="tx1">
                  <a:lumMod val="95000"/>
                  <a:lumOff val="5000"/>
                </a:schemeClr>
              </a:solidFill>
              <a:latin typeface="Bamini" pitchFamily="2" charset="0"/>
            </a:endParaRPr>
          </a:p>
        </p:txBody>
      </p:sp>
      <p:pic>
        <p:nvPicPr>
          <p:cNvPr id="11266" name="Picture 2" descr="Image result for ant with stone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214686"/>
            <a:ext cx="3357586" cy="2728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amini" pitchFamily="2" charset="0"/>
              </a:rPr>
              <a:t>4</a:t>
            </a:r>
            <a:r>
              <a:rPr lang="en-US" sz="3600" dirty="0" smtClean="0">
                <a:latin typeface="Bamini" pitchFamily="2" charset="0"/>
              </a:rPr>
              <a:t>. </a:t>
            </a:r>
            <a:r>
              <a:rPr lang="en-US" sz="3600" dirty="0" err="1" smtClean="0">
                <a:latin typeface="Bamini" pitchFamily="2" charset="0"/>
              </a:rPr>
              <a:t>Kd</a:t>
            </a:r>
            <a:r>
              <a:rPr lang="en-US" sz="3600" dirty="0" smtClean="0">
                <a:latin typeface="Bamini" pitchFamily="2" charset="0"/>
              </a:rPr>
              <a:t>; ,</a:t>
            </a:r>
            <a:r>
              <a:rPr lang="en-US" sz="3600" dirty="0" err="1" smtClean="0">
                <a:latin typeface="Bamini" pitchFamily="2" charset="0"/>
              </a:rPr>
              <a:t>d;dh</a:t>
            </a:r>
            <a:r>
              <a:rPr lang="en-US" sz="3600" dirty="0" smtClean="0">
                <a:latin typeface="Bamini" pitchFamily="2" charset="0"/>
              </a:rPr>
              <a:t> %</a:t>
            </a:r>
            <a:r>
              <a:rPr lang="en-US" sz="3600" dirty="0" err="1" smtClean="0">
                <a:latin typeface="Bamini" pitchFamily="2" charset="0"/>
              </a:rPr>
              <a:t>j;jhh</a:t>
            </a:r>
            <a:r>
              <a:rPr lang="en-US" sz="3600" dirty="0" smtClean="0">
                <a:latin typeface="Bamini" pitchFamily="2" charset="0"/>
              </a:rPr>
              <a:t>; </a:t>
            </a:r>
            <a:r>
              <a:rPr lang="en-US" sz="3600" dirty="0" err="1" smtClean="0">
                <a:latin typeface="Bamini" pitchFamily="2" charset="0"/>
              </a:rPr>
              <a:t>tha;r;nrhy</a:t>
            </a:r>
            <a:r>
              <a:rPr lang="en-US" dirty="0" smtClean="0">
                <a:latin typeface="Bamini" pitchFamily="2" charset="0"/>
              </a:rPr>
              <a:t>;</a:t>
            </a:r>
            <a:endParaRPr lang="en-IN" dirty="0">
              <a:latin typeface="B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algn="just">
              <a:buNone/>
            </a:pPr>
            <a:r>
              <a:rPr lang="en-US" dirty="0" smtClean="0">
                <a:latin typeface="Bamini" pitchFamily="2" charset="0"/>
              </a:rPr>
              <a:t>	</a:t>
            </a:r>
            <a:r>
              <a:rPr lang="en-US" sz="2000" dirty="0" smtClean="0">
                <a:latin typeface="Bamini" pitchFamily="2" charset="0"/>
              </a:rPr>
              <a:t>		</a:t>
            </a:r>
            <a:r>
              <a:rPr lang="en-US" sz="2000" dirty="0" err="1" smtClean="0">
                <a:latin typeface="Bamini" pitchFamily="2" charset="0"/>
              </a:rPr>
              <a:t>nray;Ntz;lh</a:t>
            </a:r>
            <a:r>
              <a:rPr lang="en-US" sz="2000" dirty="0" smtClean="0">
                <a:latin typeface="Bamini" pitchFamily="2" charset="0"/>
              </a:rPr>
              <a:t> </a:t>
            </a:r>
            <a:r>
              <a:rPr lang="en-US" sz="2000" dirty="0" err="1" smtClean="0">
                <a:latin typeface="Bamini" pitchFamily="2" charset="0"/>
              </a:rPr>
              <a:t>ey;yd</a:t>
            </a:r>
            <a:r>
              <a:rPr lang="en-US" sz="2000" dirty="0" smtClean="0">
                <a:latin typeface="Bamini" pitchFamily="2" charset="0"/>
              </a:rPr>
              <a:t> </a:t>
            </a:r>
            <a:r>
              <a:rPr lang="en-US" sz="2000" dirty="0" err="1" smtClean="0">
                <a:latin typeface="Bamini" pitchFamily="2" charset="0"/>
              </a:rPr>
              <a:t>nra;tpf;Fk</a:t>
            </a:r>
            <a:r>
              <a:rPr lang="en-US" sz="2000" dirty="0" smtClean="0">
                <a:latin typeface="Bamini" pitchFamily="2" charset="0"/>
              </a:rPr>
              <a:t>; </a:t>
            </a:r>
            <a:r>
              <a:rPr lang="en-US" sz="2000" dirty="0" err="1" smtClean="0">
                <a:latin typeface="Bamini" pitchFamily="2" charset="0"/>
              </a:rPr>
              <a:t>jPa</a:t>
            </a:r>
            <a:endParaRPr lang="en-US" sz="2000" dirty="0" smtClean="0">
              <a:latin typeface="Bamini" pitchFamily="2" charset="0"/>
            </a:endParaRPr>
          </a:p>
          <a:p>
            <a:pPr algn="just">
              <a:buNone/>
            </a:pPr>
            <a:r>
              <a:rPr lang="en-US" sz="2000" dirty="0" smtClean="0">
                <a:latin typeface="Bamini" pitchFamily="2" charset="0"/>
              </a:rPr>
              <a:t>			</a:t>
            </a:r>
            <a:r>
              <a:rPr lang="en-US" sz="2000" dirty="0" err="1" smtClean="0">
                <a:latin typeface="Bamini" pitchFamily="2" charset="0"/>
              </a:rPr>
              <a:t>nray</a:t>
            </a:r>
            <a:r>
              <a:rPr lang="en-US" sz="2000" dirty="0" smtClean="0">
                <a:latin typeface="Bamini" pitchFamily="2" charset="0"/>
              </a:rPr>
              <a:t>; </a:t>
            </a:r>
            <a:r>
              <a:rPr lang="en-US" sz="2000" dirty="0" err="1" smtClean="0">
                <a:latin typeface="Bamini" pitchFamily="2" charset="0"/>
              </a:rPr>
              <a:t>Ntz;b</a:t>
            </a:r>
            <a:r>
              <a:rPr lang="en-US" sz="2000" dirty="0" smtClean="0">
                <a:latin typeface="Bamini" pitchFamily="2" charset="0"/>
              </a:rPr>
              <a:t> </a:t>
            </a:r>
            <a:r>
              <a:rPr lang="en-US" sz="2000" dirty="0" err="1" smtClean="0">
                <a:latin typeface="Bamini" pitchFamily="2" charset="0"/>
              </a:rPr>
              <a:t>epw;gpd</a:t>
            </a:r>
            <a:r>
              <a:rPr lang="en-US" sz="2000" dirty="0" smtClean="0">
                <a:latin typeface="Bamini" pitchFamily="2" charset="0"/>
              </a:rPr>
              <a:t>; </a:t>
            </a:r>
            <a:r>
              <a:rPr lang="en-US" sz="2000" dirty="0" err="1" smtClean="0">
                <a:latin typeface="Bamini" pitchFamily="2" charset="0"/>
              </a:rPr>
              <a:t>tpyf;Fk</a:t>
            </a:r>
            <a:r>
              <a:rPr lang="en-US" sz="2000" dirty="0" smtClean="0">
                <a:latin typeface="Bamini" pitchFamily="2" charset="0"/>
              </a:rPr>
              <a:t>; ,</a:t>
            </a:r>
            <a:r>
              <a:rPr lang="en-US" sz="2000" dirty="0" err="1" smtClean="0">
                <a:latin typeface="Bamini" pitchFamily="2" charset="0"/>
              </a:rPr>
              <a:t>fo</a:t>
            </a:r>
            <a:r>
              <a:rPr lang="en-US" sz="2000" dirty="0" smtClean="0">
                <a:latin typeface="Bamini" pitchFamily="2" charset="0"/>
              </a:rPr>
              <a:t>; </a:t>
            </a:r>
            <a:r>
              <a:rPr lang="en-US" sz="2000" dirty="0" err="1" smtClean="0">
                <a:latin typeface="Bamini" pitchFamily="2" charset="0"/>
              </a:rPr>
              <a:t>Nte;jd</a:t>
            </a:r>
            <a:r>
              <a:rPr lang="en-US" sz="2000" dirty="0" smtClean="0">
                <a:latin typeface="Bamini" pitchFamily="2" charset="0"/>
              </a:rPr>
              <a:t>;</a:t>
            </a:r>
          </a:p>
          <a:p>
            <a:pPr algn="just">
              <a:buNone/>
            </a:pPr>
            <a:r>
              <a:rPr lang="en-US" sz="2000" dirty="0" smtClean="0">
                <a:latin typeface="Bamini" pitchFamily="2" charset="0"/>
              </a:rPr>
              <a:t>			</a:t>
            </a:r>
            <a:r>
              <a:rPr lang="en-US" sz="2000" dirty="0" err="1" smtClean="0">
                <a:latin typeface="Bamini" pitchFamily="2" charset="0"/>
              </a:rPr>
              <a:t>jd;id</a:t>
            </a:r>
            <a:r>
              <a:rPr lang="en-US" sz="2000" dirty="0" smtClean="0">
                <a:latin typeface="Bamini" pitchFamily="2" charset="0"/>
              </a:rPr>
              <a:t> </a:t>
            </a:r>
            <a:r>
              <a:rPr lang="en-US" sz="2000" dirty="0" err="1" smtClean="0">
                <a:latin typeface="Bamini" pitchFamily="2" charset="0"/>
              </a:rPr>
              <a:t>eype;J</a:t>
            </a:r>
            <a:r>
              <a:rPr lang="en-US" sz="2000" dirty="0" smtClean="0">
                <a:latin typeface="Bamini" pitchFamily="2" charset="0"/>
              </a:rPr>
              <a:t> </a:t>
            </a:r>
            <a:r>
              <a:rPr lang="en-US" sz="2000" dirty="0" err="1" smtClean="0">
                <a:latin typeface="Bamini" pitchFamily="2" charset="0"/>
              </a:rPr>
              <a:t>jdf;FWjp</a:t>
            </a:r>
            <a:r>
              <a:rPr lang="en-US" sz="2000" dirty="0" smtClean="0">
                <a:latin typeface="Bamini" pitchFamily="2" charset="0"/>
              </a:rPr>
              <a:t> $</a:t>
            </a:r>
            <a:r>
              <a:rPr lang="en-US" sz="2000" dirty="0" err="1" smtClean="0">
                <a:latin typeface="Bamini" pitchFamily="2" charset="0"/>
              </a:rPr>
              <a:t>wyhy</a:t>
            </a:r>
            <a:r>
              <a:rPr lang="en-US" sz="2000" dirty="0" smtClean="0">
                <a:latin typeface="Bamini" pitchFamily="2" charset="0"/>
              </a:rPr>
              <a:t>;</a:t>
            </a:r>
          </a:p>
          <a:p>
            <a:pPr algn="just">
              <a:buNone/>
            </a:pPr>
            <a:r>
              <a:rPr lang="en-US" sz="2000" dirty="0" smtClean="0">
                <a:latin typeface="Bamini" pitchFamily="2" charset="0"/>
              </a:rPr>
              <a:t>			</a:t>
            </a:r>
            <a:r>
              <a:rPr lang="en-US" sz="2000" dirty="0" err="1" smtClean="0">
                <a:latin typeface="Bamini" pitchFamily="2" charset="0"/>
              </a:rPr>
              <a:t>Kd;dpd;dh</a:t>
            </a:r>
            <a:r>
              <a:rPr lang="en-US" sz="2000" dirty="0" smtClean="0">
                <a:latin typeface="Bamini" pitchFamily="2" charset="0"/>
              </a:rPr>
              <a:t> %</a:t>
            </a:r>
            <a:r>
              <a:rPr lang="en-US" sz="2000" dirty="0" err="1" smtClean="0">
                <a:latin typeface="Bamini" pitchFamily="2" charset="0"/>
              </a:rPr>
              <a:t>j;jhh;tha;r</a:t>
            </a:r>
            <a:r>
              <a:rPr lang="en-US" sz="2000" dirty="0" smtClean="0">
                <a:latin typeface="Bamini" pitchFamily="2" charset="0"/>
              </a:rPr>
              <a:t>; </a:t>
            </a:r>
            <a:r>
              <a:rPr lang="en-US" sz="2000" dirty="0" err="1" smtClean="0">
                <a:latin typeface="Bamini" pitchFamily="2" charset="0"/>
              </a:rPr>
              <a:t>nrhy</a:t>
            </a:r>
            <a:r>
              <a:rPr lang="en-US" sz="2000" dirty="0" smtClean="0">
                <a:latin typeface="Bamini" pitchFamily="2" charset="0"/>
              </a:rPr>
              <a:t>;.</a:t>
            </a:r>
          </a:p>
          <a:p>
            <a:pPr algn="just">
              <a:buNone/>
            </a:pPr>
            <a:endParaRPr lang="en-IN" sz="2000" dirty="0">
              <a:latin typeface="Bamini" pitchFamily="2" charset="0"/>
            </a:endParaRPr>
          </a:p>
        </p:txBody>
      </p:sp>
      <p:pic>
        <p:nvPicPr>
          <p:cNvPr id="3074" name="Picture 2" descr="C:\Users\Arul Net\Desktop\download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857628"/>
            <a:ext cx="3310532" cy="20749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Bamini" pitchFamily="2" charset="0"/>
              </a:rPr>
              <a:t>5. </a:t>
            </a:r>
            <a:r>
              <a:rPr lang="en-US" sz="3200" dirty="0" err="1" smtClean="0">
                <a:latin typeface="Bamini" pitchFamily="2" charset="0"/>
              </a:rPr>
              <a:t>epidg;gpd;wpj</a:t>
            </a:r>
            <a:r>
              <a:rPr lang="en-US" sz="3200" dirty="0" smtClean="0">
                <a:latin typeface="Bamini" pitchFamily="2" charset="0"/>
              </a:rPr>
              <a:t>; </a:t>
            </a:r>
            <a:r>
              <a:rPr lang="en-US" sz="3200" dirty="0" err="1" smtClean="0">
                <a:latin typeface="Bamini" pitchFamily="2" charset="0"/>
              </a:rPr>
              <a:t>jhk</a:t>
            </a:r>
            <a:r>
              <a:rPr lang="en-US" sz="3200" dirty="0" smtClean="0">
                <a:latin typeface="Bamini" pitchFamily="2" charset="0"/>
              </a:rPr>
              <a:t>; ,</a:t>
            </a:r>
            <a:r>
              <a:rPr lang="en-US" sz="3200" dirty="0" err="1" smtClean="0">
                <a:latin typeface="Bamini" pitchFamily="2" charset="0"/>
              </a:rPr>
              <a:t>Ue;j</a:t>
            </a:r>
            <a:r>
              <a:rPr lang="en-US" sz="3200" dirty="0" smtClean="0">
                <a:latin typeface="Bamini" pitchFamily="2" charset="0"/>
              </a:rPr>
              <a:t> </a:t>
            </a:r>
            <a:r>
              <a:rPr lang="en-US" sz="3200" dirty="0" err="1" smtClean="0">
                <a:latin typeface="Bamini" pitchFamily="2" charset="0"/>
              </a:rPr>
              <a:t>NfhL</a:t>
            </a:r>
            <a:r>
              <a:rPr lang="en-US" sz="3200" dirty="0" smtClean="0">
                <a:latin typeface="Bamini" pitchFamily="2" charset="0"/>
              </a:rPr>
              <a:t> </a:t>
            </a:r>
            <a:r>
              <a:rPr lang="en-US" sz="3200" dirty="0" err="1" smtClean="0">
                <a:latin typeface="Bamini" pitchFamily="2" charset="0"/>
              </a:rPr>
              <a:t>Fiwj;Jtply</a:t>
            </a:r>
            <a:r>
              <a:rPr lang="en-US" sz="3200" dirty="0" smtClean="0">
                <a:latin typeface="Bamini" pitchFamily="2" charset="0"/>
              </a:rPr>
              <a:t>;</a:t>
            </a:r>
            <a:endParaRPr lang="en-IN" sz="3200" dirty="0">
              <a:latin typeface="B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000" dirty="0" smtClean="0">
                <a:latin typeface="Bamini" pitchFamily="2" charset="0"/>
              </a:rPr>
              <a:t>			</a:t>
            </a:r>
            <a:r>
              <a:rPr lang="en-US" sz="2000" dirty="0" err="1" smtClean="0">
                <a:latin typeface="Bamini" pitchFamily="2" charset="0"/>
              </a:rPr>
              <a:t>ehb</a:t>
            </a:r>
            <a:r>
              <a:rPr lang="en-US" sz="2000" dirty="0" smtClean="0">
                <a:latin typeface="Bamini" pitchFamily="2" charset="0"/>
              </a:rPr>
              <a:t> </a:t>
            </a:r>
            <a:r>
              <a:rPr lang="en-US" sz="2000" dirty="0" err="1" smtClean="0">
                <a:latin typeface="Bamini" pitchFamily="2" charset="0"/>
              </a:rPr>
              <a:t>eknud;W</a:t>
            </a:r>
            <a:r>
              <a:rPr lang="en-US" sz="2000" dirty="0" smtClean="0">
                <a:latin typeface="Bamini" pitchFamily="2" charset="0"/>
              </a:rPr>
              <a:t> </a:t>
            </a:r>
            <a:r>
              <a:rPr lang="en-US" sz="2000" dirty="0" err="1" smtClean="0">
                <a:latin typeface="Bamini" pitchFamily="2" charset="0"/>
              </a:rPr>
              <a:t>ed;F</a:t>
            </a:r>
            <a:r>
              <a:rPr lang="en-US" sz="2000" dirty="0" smtClean="0">
                <a:latin typeface="Bamini" pitchFamily="2" charset="0"/>
              </a:rPr>
              <a:t> </a:t>
            </a:r>
            <a:r>
              <a:rPr lang="en-US" sz="2000" dirty="0" err="1" smtClean="0">
                <a:latin typeface="Bamini" pitchFamily="2" charset="0"/>
              </a:rPr>
              <a:t>Gue;jhiuf</a:t>
            </a:r>
            <a:r>
              <a:rPr lang="en-US" sz="2000" dirty="0" smtClean="0">
                <a:latin typeface="Bamini" pitchFamily="2" charset="0"/>
              </a:rPr>
              <a:t>;</a:t>
            </a:r>
          </a:p>
          <a:p>
            <a:pPr algn="just">
              <a:buNone/>
            </a:pPr>
            <a:r>
              <a:rPr lang="en-US" sz="2000" dirty="0" smtClean="0">
                <a:latin typeface="Bamini" pitchFamily="2" charset="0"/>
              </a:rPr>
              <a:t>			</a:t>
            </a:r>
            <a:r>
              <a:rPr lang="en-US" sz="2000" dirty="0" err="1" smtClean="0">
                <a:latin typeface="Bamini" pitchFamily="2" charset="0"/>
              </a:rPr>
              <a:t>NfL</a:t>
            </a:r>
            <a:r>
              <a:rPr lang="en-US" sz="2000" dirty="0" smtClean="0">
                <a:latin typeface="Bamini" pitchFamily="2" charset="0"/>
              </a:rPr>
              <a:t> </a:t>
            </a:r>
            <a:r>
              <a:rPr lang="en-US" sz="2000" dirty="0" err="1" smtClean="0">
                <a:latin typeface="Bamini" pitchFamily="2" charset="0"/>
              </a:rPr>
              <a:t>gpwNuhL</a:t>
            </a:r>
            <a:r>
              <a:rPr lang="en-US" sz="2000" dirty="0" smtClean="0">
                <a:latin typeface="Bamini" pitchFamily="2" charset="0"/>
              </a:rPr>
              <a:t>  #</a:t>
            </a:r>
            <a:r>
              <a:rPr lang="en-US" sz="2000" dirty="0" err="1" smtClean="0">
                <a:latin typeface="Bamini" pitchFamily="2" charset="0"/>
              </a:rPr>
              <a:t>o;jy</a:t>
            </a:r>
            <a:r>
              <a:rPr lang="en-US" sz="2000" dirty="0" smtClean="0">
                <a:latin typeface="Bamini" pitchFamily="2" charset="0"/>
              </a:rPr>
              <a:t>; </a:t>
            </a:r>
            <a:r>
              <a:rPr lang="en-US" sz="2000" dirty="0" err="1" smtClean="0">
                <a:latin typeface="Bamini" pitchFamily="2" charset="0"/>
              </a:rPr>
              <a:t>fpsh;kzp</a:t>
            </a:r>
            <a:endParaRPr lang="en-US" sz="2000" dirty="0" smtClean="0">
              <a:latin typeface="Bamini" pitchFamily="2" charset="0"/>
            </a:endParaRPr>
          </a:p>
          <a:p>
            <a:pPr algn="just">
              <a:buNone/>
            </a:pPr>
            <a:r>
              <a:rPr lang="en-US" sz="2000" dirty="0" smtClean="0">
                <a:latin typeface="Bamini" pitchFamily="2" charset="0"/>
              </a:rPr>
              <a:t>			</a:t>
            </a:r>
            <a:r>
              <a:rPr lang="en-US" sz="2000" dirty="0" err="1" smtClean="0">
                <a:latin typeface="Bamini" pitchFamily="2" charset="0"/>
              </a:rPr>
              <a:t>ePLfy</a:t>
            </a:r>
            <a:r>
              <a:rPr lang="en-US" sz="2000" dirty="0" smtClean="0">
                <a:latin typeface="Bamini" pitchFamily="2" charset="0"/>
              </a:rPr>
              <a:t>; </a:t>
            </a:r>
            <a:r>
              <a:rPr lang="en-US" sz="2000" dirty="0" err="1" smtClean="0">
                <a:latin typeface="Bamini" pitchFamily="2" charset="0"/>
              </a:rPr>
              <a:t>ntw;g</a:t>
            </a:r>
            <a:r>
              <a:rPr lang="en-US" sz="2000" dirty="0" smtClean="0">
                <a:latin typeface="Bamini" pitchFamily="2" charset="0"/>
              </a:rPr>
              <a:t> </a:t>
            </a:r>
            <a:r>
              <a:rPr lang="en-US" sz="2000" dirty="0" err="1" smtClean="0">
                <a:latin typeface="Bamini" pitchFamily="2" charset="0"/>
              </a:rPr>
              <a:t>epidg;gpd;wpj</a:t>
            </a:r>
            <a:r>
              <a:rPr lang="en-US" sz="2000" dirty="0" smtClean="0">
                <a:latin typeface="Bamini" pitchFamily="2" charset="0"/>
              </a:rPr>
              <a:t>; </a:t>
            </a:r>
            <a:r>
              <a:rPr lang="en-US" sz="2000" dirty="0" err="1" smtClean="0">
                <a:latin typeface="Bamini" pitchFamily="2" charset="0"/>
              </a:rPr>
              <a:t>jhk</a:t>
            </a:r>
            <a:r>
              <a:rPr lang="en-US" sz="2000" dirty="0" smtClean="0">
                <a:latin typeface="Bamini" pitchFamily="2" charset="0"/>
              </a:rPr>
              <a:t>; ,</a:t>
            </a:r>
            <a:r>
              <a:rPr lang="en-US" sz="2000" dirty="0" err="1" smtClean="0">
                <a:latin typeface="Bamini" pitchFamily="2" charset="0"/>
              </a:rPr>
              <a:t>Ue;j</a:t>
            </a:r>
            <a:endParaRPr lang="en-US" sz="2000" dirty="0" smtClean="0">
              <a:latin typeface="Bamini" pitchFamily="2" charset="0"/>
            </a:endParaRPr>
          </a:p>
          <a:p>
            <a:pPr algn="just">
              <a:buNone/>
            </a:pPr>
            <a:r>
              <a:rPr lang="en-US" sz="2000" dirty="0" smtClean="0">
                <a:latin typeface="Bamini" pitchFamily="2" charset="0"/>
              </a:rPr>
              <a:t>			</a:t>
            </a:r>
            <a:r>
              <a:rPr lang="en-US" sz="2000" dirty="0" err="1" smtClean="0">
                <a:latin typeface="Bamini" pitchFamily="2" charset="0"/>
              </a:rPr>
              <a:t>NfhL</a:t>
            </a:r>
            <a:r>
              <a:rPr lang="en-US" sz="2000" dirty="0" smtClean="0">
                <a:latin typeface="Bamini" pitchFamily="2" charset="0"/>
              </a:rPr>
              <a:t> </a:t>
            </a:r>
            <a:r>
              <a:rPr lang="en-US" sz="2000" dirty="0" err="1" smtClean="0">
                <a:latin typeface="Bamini" pitchFamily="2" charset="0"/>
              </a:rPr>
              <a:t>Fiwe;J</a:t>
            </a:r>
            <a:r>
              <a:rPr lang="en-US" sz="2000" dirty="0" smtClean="0">
                <a:latin typeface="Bamini" pitchFamily="2" charset="0"/>
              </a:rPr>
              <a:t> </a:t>
            </a:r>
            <a:r>
              <a:rPr lang="en-US" sz="2000" dirty="0" err="1" smtClean="0">
                <a:latin typeface="Bamini" pitchFamily="2" charset="0"/>
              </a:rPr>
              <a:t>tply</a:t>
            </a:r>
            <a:r>
              <a:rPr lang="en-US" sz="2000" dirty="0" smtClean="0">
                <a:latin typeface="Bamini" pitchFamily="2" charset="0"/>
              </a:rPr>
              <a:t>;.</a:t>
            </a:r>
          </a:p>
          <a:p>
            <a:pPr algn="just">
              <a:buNone/>
            </a:pPr>
            <a:endParaRPr lang="en-IN" sz="2000" dirty="0">
              <a:latin typeface="Bamini" pitchFamily="2" charset="0"/>
            </a:endParaRPr>
          </a:p>
        </p:txBody>
      </p:sp>
      <p:sp>
        <p:nvSpPr>
          <p:cNvPr id="2050" name="AutoShape 2" descr="Image result for cut tree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2052" name="Picture 4" descr="Image result for cut tre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3286124"/>
            <a:ext cx="3012999" cy="3160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>
              <a:latin typeface="Bamini" pitchFamily="2" charset="0"/>
            </a:endParaRPr>
          </a:p>
          <a:p>
            <a:pPr algn="ctr">
              <a:buNone/>
            </a:pPr>
            <a:endParaRPr lang="en-US" dirty="0" smtClean="0">
              <a:latin typeface="Bamini" pitchFamily="2" charset="0"/>
            </a:endParaRPr>
          </a:p>
          <a:p>
            <a:pPr algn="ctr">
              <a:buNone/>
            </a:pPr>
            <a:r>
              <a:rPr lang="en-US" sz="6600" b="1" dirty="0" err="1" smtClean="0">
                <a:latin typeface="Bamini" pitchFamily="2" charset="0"/>
              </a:rPr>
              <a:t>ed;wp</a:t>
            </a:r>
            <a:endParaRPr lang="en-IN" sz="6600" b="1" dirty="0">
              <a:latin typeface="Bamini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50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gonkhop ehD}W</vt:lpstr>
      <vt:lpstr>4. Kd; ,d;dh %j;jhh; tha;r;nrhy;</vt:lpstr>
      <vt:lpstr>5. epidg;gpd;wpj; jhk; ,Ue;j NfhL Fiwj;Jtply;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gonkhop ehD}W</dc:title>
  <dc:creator>Arul Net</dc:creator>
  <cp:lastModifiedBy>AnuSiva</cp:lastModifiedBy>
  <cp:revision>51</cp:revision>
  <dcterms:created xsi:type="dcterms:W3CDTF">2019-02-17T09:31:49Z</dcterms:created>
  <dcterms:modified xsi:type="dcterms:W3CDTF">2020-06-13T05:10:41Z</dcterms:modified>
</cp:coreProperties>
</file>