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9FAC3D2F-B130-4785-937B-6A9C8CE35B95}" type="datetimeFigureOut">
              <a:rPr lang="en-US" smtClean="0"/>
              <a:pPr/>
              <a:t>6/13/2020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5FD0EE6E-2C64-4524-8532-552320891DE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D0EE6E-2C64-4524-8532-552320891DE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D0EE6E-2C64-4524-8532-552320891DE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D0EE6E-2C64-4524-8532-552320891DE6}"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FD0EE6E-2C64-4524-8532-552320891DE6}"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D0EE6E-2C64-4524-8532-552320891DE6}"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FD0EE6E-2C64-4524-8532-552320891D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FD0EE6E-2C64-4524-8532-552320891DE6}"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FAC3D2F-B130-4785-937B-6A9C8CE35B95}" type="datetimeFigureOut">
              <a:rPr lang="en-US" smtClean="0"/>
              <a:pPr/>
              <a:t>6/13/2020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FD0EE6E-2C64-4524-8532-552320891DE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9FAC3D2F-B130-4785-937B-6A9C8CE35B95}" type="datetimeFigureOut">
              <a:rPr lang="en-US" smtClean="0"/>
              <a:pPr/>
              <a:t>6/13/2020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FD0EE6E-2C64-4524-8532-552320891DE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9FAC3D2F-B130-4785-937B-6A9C8CE35B95}" type="datetimeFigureOut">
              <a:rPr lang="en-US" smtClean="0"/>
              <a:pPr/>
              <a:t>6/13/2020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5FD0EE6E-2C64-4524-8532-552320891DE6}"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9FAC3D2F-B130-4785-937B-6A9C8CE35B95}" type="datetimeFigureOut">
              <a:rPr lang="en-US" smtClean="0"/>
              <a:pPr/>
              <a:t>6/13/2020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5FD0EE6E-2C64-4524-8532-552320891DE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914399"/>
          </a:xfrm>
        </p:spPr>
        <p:txBody>
          <a:bodyPr/>
          <a:lstStyle/>
          <a:p>
            <a:r>
              <a:rPr lang="en-US" dirty="0" err="1" smtClean="0">
                <a:solidFill>
                  <a:srgbClr val="C00000"/>
                </a:solidFill>
                <a:latin typeface="Bamini" pitchFamily="34" charset="0"/>
              </a:rPr>
              <a:t>ehybahH</a:t>
            </a:r>
            <a:endParaRPr lang="en-US" dirty="0">
              <a:solidFill>
                <a:srgbClr val="C00000"/>
              </a:solidFill>
              <a:latin typeface="Bamini" pitchFamily="34" charset="0"/>
            </a:endParaRPr>
          </a:p>
        </p:txBody>
      </p:sp>
      <p:sp>
        <p:nvSpPr>
          <p:cNvPr id="3" name="Subtitle 2"/>
          <p:cNvSpPr>
            <a:spLocks noGrp="1"/>
          </p:cNvSpPr>
          <p:nvPr>
            <p:ph type="subTitle" idx="1"/>
          </p:nvPr>
        </p:nvSpPr>
        <p:spPr>
          <a:xfrm>
            <a:off x="1371600" y="2057400"/>
            <a:ext cx="6553200" cy="2590800"/>
          </a:xfrm>
        </p:spPr>
        <p:txBody>
          <a:bodyPr>
            <a:normAutofit/>
          </a:bodyPr>
          <a:lstStyle/>
          <a:p>
            <a:endParaRPr lang="en-US" b="1" dirty="0" smtClean="0">
              <a:solidFill>
                <a:schemeClr val="tx1"/>
              </a:solidFill>
              <a:latin typeface="Bamini" pitchFamily="34" charset="0"/>
            </a:endParaRPr>
          </a:p>
          <a:p>
            <a:r>
              <a:rPr lang="en-US" b="1" dirty="0" err="1" smtClean="0">
                <a:solidFill>
                  <a:schemeClr val="tx1"/>
                </a:solidFill>
                <a:latin typeface="Bamini" pitchFamily="34" charset="0"/>
              </a:rPr>
              <a:t>gh.mDuhjh</a:t>
            </a:r>
            <a:endParaRPr lang="en-US" b="1" dirty="0" smtClean="0">
              <a:solidFill>
                <a:schemeClr val="tx1"/>
              </a:solidFill>
              <a:latin typeface="Bamini" pitchFamily="34" charset="0"/>
            </a:endParaRPr>
          </a:p>
          <a:p>
            <a:r>
              <a:rPr lang="en-US" b="1" dirty="0" err="1" smtClean="0">
                <a:solidFill>
                  <a:schemeClr val="tx1"/>
                </a:solidFill>
                <a:latin typeface="Bamini" pitchFamily="34" charset="0"/>
              </a:rPr>
              <a:t>cjtpg</a:t>
            </a:r>
            <a:r>
              <a:rPr lang="en-US" b="1" dirty="0" smtClean="0">
                <a:solidFill>
                  <a:schemeClr val="tx1"/>
                </a:solidFill>
                <a:latin typeface="Bamini" pitchFamily="34" charset="0"/>
              </a:rPr>
              <a:t>; </a:t>
            </a:r>
            <a:r>
              <a:rPr lang="en-US" b="1" dirty="0" err="1" smtClean="0">
                <a:solidFill>
                  <a:schemeClr val="tx1"/>
                </a:solidFill>
                <a:latin typeface="Bamini" pitchFamily="34" charset="0"/>
              </a:rPr>
              <a:t>Nguhrphpah</a:t>
            </a:r>
            <a:r>
              <a:rPr lang="en-US" b="1" dirty="0" smtClean="0">
                <a:solidFill>
                  <a:schemeClr val="tx1"/>
                </a:solidFill>
                <a:latin typeface="Bamini" pitchFamily="34" charset="0"/>
              </a:rPr>
              <a:t>;</a:t>
            </a:r>
          </a:p>
          <a:p>
            <a:endParaRPr lang="en-US" b="1" dirty="0" smtClean="0">
              <a:solidFill>
                <a:schemeClr val="tx1"/>
              </a:solidFill>
              <a:latin typeface="Bamini" pitchFamily="34" charset="0"/>
            </a:endParaRPr>
          </a:p>
          <a:p>
            <a:endParaRPr lang="en-US" b="1" dirty="0" smtClean="0">
              <a:latin typeface="Bamini" pitchFamily="34" charset="0"/>
            </a:endParaRPr>
          </a:p>
          <a:p>
            <a:endParaRPr lang="en-US" dirty="0" smtClean="0">
              <a:latin typeface="Bamini" pitchFamily="34" charset="0"/>
            </a:endParaRPr>
          </a:p>
          <a:p>
            <a:endParaRPr lang="en-US" dirty="0">
              <a:latin typeface="Bamin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r>
              <a:rPr lang="ta-IN" sz="1800" dirty="0" smtClean="0"/>
              <a:t>பதிணென் கீழ்கணக்கு நூல்களுள் ஒன்று.</a:t>
            </a:r>
            <a:endParaRPr lang="en-US" sz="1800" dirty="0" smtClean="0"/>
          </a:p>
          <a:p>
            <a:pPr>
              <a:buNone/>
            </a:pPr>
            <a:endParaRPr lang="en-US" sz="1800" dirty="0" smtClean="0"/>
          </a:p>
          <a:p>
            <a:pPr>
              <a:buFont typeface="Wingdings" pitchFamily="2" charset="2"/>
              <a:buChar char="Ø"/>
            </a:pPr>
            <a:r>
              <a:rPr lang="ta-IN" sz="1800" dirty="0" smtClean="0"/>
              <a:t>நான்கு அடிகளைக் கொண்ட வெண்பாவால் ஆனமையால், "நாலடி" என்று பெயர் உண்டாகிப் பின் சிறப்புப்பற்றிய விகுதியாகிய "ஆர்" சேர்ந்து </a:t>
            </a:r>
            <a:r>
              <a:rPr lang="en-US" sz="1800" dirty="0" smtClean="0"/>
              <a:t>     </a:t>
            </a:r>
            <a:r>
              <a:rPr lang="ta-IN" sz="1800" dirty="0" smtClean="0">
                <a:solidFill>
                  <a:srgbClr val="92D050"/>
                </a:solidFill>
              </a:rPr>
              <a:t>" நாலடியார்" </a:t>
            </a:r>
            <a:r>
              <a:rPr lang="ta-IN" sz="1800" dirty="0" smtClean="0"/>
              <a:t>ஆயிற்று</a:t>
            </a:r>
            <a:endParaRPr lang="en-US" sz="1800" dirty="0" smtClean="0"/>
          </a:p>
          <a:p>
            <a:pPr>
              <a:buFont typeface="Wingdings" pitchFamily="2" charset="2"/>
              <a:buChar char="Ø"/>
            </a:pPr>
            <a:endParaRPr lang="en-US" sz="1800" dirty="0" smtClean="0"/>
          </a:p>
          <a:p>
            <a:pPr>
              <a:buFont typeface="Wingdings" pitchFamily="2" charset="2"/>
              <a:buChar char="Ø"/>
            </a:pPr>
            <a:r>
              <a:rPr lang="ta-IN" sz="1800" dirty="0" smtClean="0"/>
              <a:t>.பாண்டிய மன்னன் ஒருவன், ஓலைச்சுவடியில் இருந்த நாலடியாரின் 8000 பாடல்களை வைகை நதியில் விட்டதாகவும், அதில் 400 பாடல்கள் ஆற்று நீரில் நீந்தி வந்ததாகவும் அதன் தொகுப்பே </a:t>
            </a:r>
            <a:r>
              <a:rPr lang="ta-IN" sz="1800" dirty="0" smtClean="0">
                <a:solidFill>
                  <a:srgbClr val="FFC000"/>
                </a:solidFill>
              </a:rPr>
              <a:t>"நாலடியார்" </a:t>
            </a:r>
            <a:r>
              <a:rPr lang="ta-IN" sz="1800" dirty="0" smtClean="0"/>
              <a:t>என்றும் கூறுவர்.</a:t>
            </a:r>
            <a:endParaRPr lang="en-US" sz="1800" dirty="0" smtClean="0"/>
          </a:p>
          <a:p>
            <a:pPr>
              <a:buFont typeface="Wingdings" pitchFamily="2" charset="2"/>
              <a:buChar char="Ø"/>
            </a:pPr>
            <a:endParaRPr lang="en-US" sz="1800" dirty="0" smtClean="0"/>
          </a:p>
          <a:p>
            <a:pPr>
              <a:buFont typeface="Wingdings" pitchFamily="2" charset="2"/>
              <a:buChar char="Ø"/>
            </a:pPr>
            <a:r>
              <a:rPr lang="ta-IN" sz="1800" dirty="0" smtClean="0"/>
              <a:t>ஆங்கிலத்தில் மொழிப்பெயர்த்தவர் </a:t>
            </a:r>
            <a:r>
              <a:rPr lang="ta-IN" sz="1800" dirty="0" smtClean="0">
                <a:solidFill>
                  <a:schemeClr val="accent6">
                    <a:lumMod val="75000"/>
                  </a:schemeClr>
                </a:solidFill>
              </a:rPr>
              <a:t>" ஜி.யு.போப்".</a:t>
            </a:r>
            <a:endParaRPr lang="en-US" sz="1800" dirty="0">
              <a:solidFill>
                <a:schemeClr val="accent6">
                  <a:lumMod val="75000"/>
                </a:schemeClr>
              </a:solidFill>
            </a:endParaRPr>
          </a:p>
        </p:txBody>
      </p:sp>
      <p:sp>
        <p:nvSpPr>
          <p:cNvPr id="2" name="Title 1"/>
          <p:cNvSpPr>
            <a:spLocks noGrp="1"/>
          </p:cNvSpPr>
          <p:nvPr>
            <p:ph type="title"/>
          </p:nvPr>
        </p:nvSpPr>
        <p:spPr/>
        <p:txBody>
          <a:bodyPr/>
          <a:lstStyle/>
          <a:p>
            <a:r>
              <a:rPr lang="ta-IN" dirty="0" smtClean="0">
                <a:solidFill>
                  <a:srgbClr val="C00000"/>
                </a:solidFill>
              </a:rPr>
              <a:t>முன்னுரை </a:t>
            </a:r>
            <a:endParaRPr lang="en-US" dirty="0">
              <a:solidFill>
                <a:srgbClr val="C00000"/>
              </a:solidFill>
            </a:endParaRPr>
          </a:p>
        </p:txBody>
      </p:sp>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1800" dirty="0" smtClean="0"/>
              <a:t> </a:t>
            </a:r>
            <a:r>
              <a:rPr lang="en-US" sz="1800" dirty="0" smtClean="0">
                <a:solidFill>
                  <a:srgbClr val="7030A0"/>
                </a:solidFill>
              </a:rPr>
              <a:t>  </a:t>
            </a:r>
            <a:r>
              <a:rPr lang="ta-IN" sz="1800" dirty="0" smtClean="0">
                <a:solidFill>
                  <a:srgbClr val="7030A0"/>
                </a:solidFill>
              </a:rPr>
              <a:t>அரும்பெறல் யாக்கையைப் பெற்ற பயத்தால்</a:t>
            </a:r>
            <a:r>
              <a:rPr lang="en-US" sz="1800" dirty="0" smtClean="0">
                <a:solidFill>
                  <a:srgbClr val="7030A0"/>
                </a:solidFill>
              </a:rPr>
              <a:t>                 </a:t>
            </a:r>
            <a:r>
              <a:rPr lang="ta-IN" sz="1800" dirty="0" smtClean="0">
                <a:solidFill>
                  <a:srgbClr val="7030A0"/>
                </a:solidFill>
              </a:rPr>
              <a:t>பெரும்பயனும் ஆற்றவே கொள்க ; கரும்பூர்ந்த</a:t>
            </a:r>
            <a:r>
              <a:rPr lang="en-US" sz="1800" dirty="0" smtClean="0">
                <a:solidFill>
                  <a:srgbClr val="7030A0"/>
                </a:solidFill>
              </a:rPr>
              <a:t>                         </a:t>
            </a:r>
            <a:r>
              <a:rPr lang="ta-IN" sz="1800" dirty="0" smtClean="0">
                <a:solidFill>
                  <a:srgbClr val="7030A0"/>
                </a:solidFill>
              </a:rPr>
              <a:t>சாறுபோல் சாலவும் பின்உதவி மற்றதன்</a:t>
            </a:r>
            <a:r>
              <a:rPr lang="en-US" sz="1800" dirty="0" smtClean="0">
                <a:solidFill>
                  <a:srgbClr val="7030A0"/>
                </a:solidFill>
              </a:rPr>
              <a:t>                                                    </a:t>
            </a:r>
            <a:r>
              <a:rPr lang="ta-IN" sz="1800" dirty="0" smtClean="0">
                <a:solidFill>
                  <a:srgbClr val="7030A0"/>
                </a:solidFill>
              </a:rPr>
              <a:t>கோது போல் போகும் உடம்பு</a:t>
            </a:r>
            <a:endParaRPr lang="en-US" sz="1800" dirty="0" smtClean="0">
              <a:solidFill>
                <a:srgbClr val="7030A0"/>
              </a:solidFill>
            </a:endParaRPr>
          </a:p>
          <a:p>
            <a:pPr>
              <a:buNone/>
            </a:pPr>
            <a:endParaRPr lang="en-US" sz="1800" dirty="0" smtClean="0"/>
          </a:p>
          <a:p>
            <a:pPr>
              <a:buNone/>
            </a:pPr>
            <a:r>
              <a:rPr lang="en-US" sz="1800" dirty="0" smtClean="0"/>
              <a:t>      </a:t>
            </a:r>
            <a:r>
              <a:rPr lang="ta-IN" sz="1800" dirty="0" smtClean="0"/>
              <a:t>பொருள் : </a:t>
            </a:r>
            <a:endParaRPr lang="en-US" sz="1800" dirty="0" smtClean="0"/>
          </a:p>
          <a:p>
            <a:pPr>
              <a:buNone/>
            </a:pPr>
            <a:r>
              <a:rPr lang="ta-IN" sz="1800" dirty="0" smtClean="0"/>
              <a:t>              </a:t>
            </a:r>
            <a:endParaRPr lang="en-US" sz="1800" dirty="0" smtClean="0"/>
          </a:p>
          <a:p>
            <a:pPr>
              <a:buNone/>
            </a:pPr>
            <a:r>
              <a:rPr lang="en-US" sz="1800" dirty="0" smtClean="0"/>
              <a:t>                       </a:t>
            </a:r>
            <a:r>
              <a:rPr lang="ta-IN" sz="1800" dirty="0" smtClean="0"/>
              <a:t>மானுட தேகம் பெற்றது மிகவும் அரிய பேறாகும்.இதைக் கொண்டு தான் அறவினைகள் செய்ய முடியும்.அந்த அறவினைகள் கரும்பிலிருந்து வரும் சாறு போல் மரணத்துக்குப் பின் உதவும்.ஆனால் நம் உடம்போ சக்கையைப் போல் அழிந்துப் போகக்கூடியது.ஆகவே மானுட பிறவி எடுத்த நாம் நமக்குப் புகழைத் தரக்கூடிய அறச்செயலையே செய்ய வேண்டும் என்கிறது.</a:t>
            </a:r>
            <a:endParaRPr lang="en-US" sz="1800" dirty="0"/>
          </a:p>
        </p:txBody>
      </p:sp>
      <p:sp>
        <p:nvSpPr>
          <p:cNvPr id="2" name="Title 1"/>
          <p:cNvSpPr>
            <a:spLocks noGrp="1"/>
          </p:cNvSpPr>
          <p:nvPr>
            <p:ph type="title"/>
          </p:nvPr>
        </p:nvSpPr>
        <p:spPr/>
        <p:txBody>
          <a:bodyPr>
            <a:normAutofit fontScale="90000"/>
          </a:bodyPr>
          <a:lstStyle/>
          <a:p>
            <a:r>
              <a:rPr lang="en-US" dirty="0" smtClean="0">
                <a:solidFill>
                  <a:srgbClr val="C00000"/>
                </a:solidFill>
              </a:rPr>
              <a:t>1.</a:t>
            </a:r>
            <a:r>
              <a:rPr lang="ta-IN" dirty="0" smtClean="0">
                <a:solidFill>
                  <a:srgbClr val="C00000"/>
                </a:solidFill>
              </a:rPr>
              <a:t>நிலையாமை - அறம் </a:t>
            </a:r>
            <a:r>
              <a:rPr lang="en-US" dirty="0" smtClean="0">
                <a:solidFill>
                  <a:srgbClr val="C00000"/>
                </a:solidFill>
              </a:rPr>
              <a:t> </a:t>
            </a:r>
            <a:br>
              <a:rPr lang="en-US" dirty="0" smtClean="0">
                <a:solidFill>
                  <a:srgbClr val="C00000"/>
                </a:solidFill>
              </a:rPr>
            </a:br>
            <a:r>
              <a:rPr lang="en-US" dirty="0" smtClean="0">
                <a:solidFill>
                  <a:srgbClr val="C00000"/>
                </a:solidFill>
              </a:rPr>
              <a:t>         </a:t>
            </a:r>
            <a:r>
              <a:rPr lang="ta-IN" dirty="0" smtClean="0">
                <a:solidFill>
                  <a:srgbClr val="C00000"/>
                </a:solidFill>
              </a:rPr>
              <a:t>செய்ய வேண்டும்</a:t>
            </a:r>
            <a:endParaRPr lang="en-US" dirty="0">
              <a:solidFill>
                <a:srgbClr val="C00000"/>
              </a:solidFill>
            </a:endParaRPr>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1800" dirty="0" smtClean="0"/>
              <a:t>    </a:t>
            </a:r>
            <a:r>
              <a:rPr lang="ta-IN" sz="1800" dirty="0" smtClean="0">
                <a:solidFill>
                  <a:srgbClr val="00B0F0"/>
                </a:solidFill>
              </a:rPr>
              <a:t>கல்லாது போகிய நாளும்,  பெரியவர்கண்</a:t>
            </a:r>
            <a:r>
              <a:rPr lang="en-US" sz="1800" dirty="0" smtClean="0">
                <a:solidFill>
                  <a:srgbClr val="00B0F0"/>
                </a:solidFill>
              </a:rPr>
              <a:t>                                                     </a:t>
            </a:r>
            <a:r>
              <a:rPr lang="ta-IN" sz="1800" dirty="0" smtClean="0">
                <a:solidFill>
                  <a:srgbClr val="00B0F0"/>
                </a:solidFill>
              </a:rPr>
              <a:t>செல்லாது வைகிய வைகலும்-ஒல்வ</a:t>
            </a:r>
            <a:r>
              <a:rPr lang="en-US" sz="1800" dirty="0" smtClean="0">
                <a:solidFill>
                  <a:srgbClr val="00B0F0"/>
                </a:solidFill>
              </a:rPr>
              <a:t>                                                                               </a:t>
            </a:r>
            <a:r>
              <a:rPr lang="ta-IN" sz="1800" dirty="0" smtClean="0">
                <a:solidFill>
                  <a:srgbClr val="00B0F0"/>
                </a:solidFill>
              </a:rPr>
              <a:t>கொடா</a:t>
            </a:r>
            <a:r>
              <a:rPr lang="en-US" sz="1800" dirty="0" smtClean="0">
                <a:solidFill>
                  <a:srgbClr val="00B0F0"/>
                </a:solidFill>
              </a:rPr>
              <a:t>  </a:t>
            </a:r>
            <a:r>
              <a:rPr lang="ta-IN" sz="1800" dirty="0" smtClean="0">
                <a:solidFill>
                  <a:srgbClr val="00B0F0"/>
                </a:solidFill>
              </a:rPr>
              <a:t>அ தொழிந்த பகலும், உரைப்பின்</a:t>
            </a:r>
            <a:r>
              <a:rPr lang="en-US" sz="1800" dirty="0" smtClean="0">
                <a:solidFill>
                  <a:srgbClr val="00B0F0"/>
                </a:solidFill>
              </a:rPr>
              <a:t>                                                                  </a:t>
            </a:r>
            <a:r>
              <a:rPr lang="ta-IN" sz="1800" dirty="0" smtClean="0">
                <a:solidFill>
                  <a:srgbClr val="00B0F0"/>
                </a:solidFill>
              </a:rPr>
              <a:t>படா அவாம் பண்புடையார் கண்</a:t>
            </a:r>
            <a:endParaRPr lang="en-US" sz="1800" dirty="0" smtClean="0">
              <a:solidFill>
                <a:srgbClr val="00B0F0"/>
              </a:solidFill>
            </a:endParaRPr>
          </a:p>
          <a:p>
            <a:pPr>
              <a:buNone/>
            </a:pPr>
            <a:endParaRPr lang="en-US" sz="1800" dirty="0" smtClean="0"/>
          </a:p>
          <a:p>
            <a:pPr>
              <a:buNone/>
            </a:pPr>
            <a:r>
              <a:rPr lang="en-US" sz="1800" dirty="0" smtClean="0"/>
              <a:t>      </a:t>
            </a:r>
            <a:r>
              <a:rPr lang="ta-IN" sz="1800" dirty="0" smtClean="0"/>
              <a:t>பொருள் :  </a:t>
            </a:r>
            <a:endParaRPr lang="en-US" sz="1800" dirty="0" smtClean="0"/>
          </a:p>
          <a:p>
            <a:pPr>
              <a:buNone/>
            </a:pPr>
            <a:r>
              <a:rPr lang="ta-IN" sz="1800" dirty="0" smtClean="0"/>
              <a:t>       </a:t>
            </a:r>
            <a:endParaRPr lang="en-US" sz="1800" dirty="0" smtClean="0"/>
          </a:p>
          <a:p>
            <a:pPr>
              <a:buNone/>
            </a:pPr>
            <a:r>
              <a:rPr lang="en-US" sz="1800" dirty="0" smtClean="0"/>
              <a:t>                                      </a:t>
            </a:r>
            <a:r>
              <a:rPr lang="ta-IN" sz="1800" dirty="0" smtClean="0"/>
              <a:t>ஆராய்ந்து சொல்லும் இடத்தும், கல்வி கற்காமல் வீணாகப் போன நாள்களும், சான்றோரிடத்துச் செல்லாமல் கழிந்த நாள்களும், இயன்றவற்றைத் தானம் செய்யாது சென்ற நாள்களும், நல்ல பண்புகளுடைய பெரியவர்கள் இடத்து உண்டாகாதாம்.இப்படிப்பட்ட தவறுகள் செய்யா பெரியவர்களை நாம வழிபட வேண்டும்  என்பர்.</a:t>
            </a:r>
            <a:endParaRPr lang="en-US" sz="1800" dirty="0"/>
          </a:p>
        </p:txBody>
      </p:sp>
      <p:sp>
        <p:nvSpPr>
          <p:cNvPr id="2" name="Title 1"/>
          <p:cNvSpPr>
            <a:spLocks noGrp="1"/>
          </p:cNvSpPr>
          <p:nvPr>
            <p:ph type="title"/>
          </p:nvPr>
        </p:nvSpPr>
        <p:spPr/>
        <p:txBody>
          <a:bodyPr>
            <a:normAutofit fontScale="90000"/>
          </a:bodyPr>
          <a:lstStyle/>
          <a:p>
            <a:r>
              <a:rPr lang="ta-IN" dirty="0" smtClean="0">
                <a:solidFill>
                  <a:srgbClr val="FF0000"/>
                </a:solidFill>
              </a:rPr>
              <a:t>2. பெரியவர்களை வழிபடல் </a:t>
            </a:r>
            <a:r>
              <a:rPr lang="en-US" dirty="0" smtClean="0">
                <a:solidFill>
                  <a:srgbClr val="FF0000"/>
                </a:solidFill>
              </a:rPr>
              <a:t>                 </a:t>
            </a:r>
            <a:br>
              <a:rPr lang="en-US" dirty="0" smtClean="0">
                <a:solidFill>
                  <a:srgbClr val="FF0000"/>
                </a:solidFill>
              </a:rPr>
            </a:br>
            <a:r>
              <a:rPr lang="en-US" dirty="0" smtClean="0">
                <a:solidFill>
                  <a:srgbClr val="FF0000"/>
                </a:solidFill>
              </a:rPr>
              <a:t>               </a:t>
            </a:r>
            <a:r>
              <a:rPr lang="ta-IN" dirty="0" smtClean="0">
                <a:solidFill>
                  <a:srgbClr val="FF0000"/>
                </a:solidFill>
              </a:rPr>
              <a:t>வேண்டும்</a:t>
            </a:r>
            <a:endParaRPr lang="en-US" dirty="0">
              <a:solidFill>
                <a:srgbClr val="FF0000"/>
              </a:solidFill>
            </a:endParaRPr>
          </a:p>
        </p:txBody>
      </p:sp>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buNone/>
            </a:pPr>
            <a:r>
              <a:rPr lang="en-US" sz="1800" dirty="0" smtClean="0">
                <a:solidFill>
                  <a:srgbClr val="C00000"/>
                </a:solidFill>
              </a:rPr>
              <a:t>    </a:t>
            </a:r>
            <a:r>
              <a:rPr lang="ta-IN" sz="1800" dirty="0" smtClean="0">
                <a:solidFill>
                  <a:schemeClr val="accent4">
                    <a:lumMod val="75000"/>
                  </a:schemeClr>
                </a:solidFill>
              </a:rPr>
              <a:t>கோட்டுப்பூப் போல மலர்ந்துபின் கூம்பாது</a:t>
            </a:r>
            <a:r>
              <a:rPr lang="en-US" sz="1800" dirty="0" smtClean="0">
                <a:solidFill>
                  <a:schemeClr val="accent4">
                    <a:lumMod val="75000"/>
                  </a:schemeClr>
                </a:solidFill>
              </a:rPr>
              <a:t>                                                    </a:t>
            </a:r>
            <a:r>
              <a:rPr lang="ta-IN" sz="1800" dirty="0" smtClean="0">
                <a:solidFill>
                  <a:schemeClr val="accent4">
                    <a:lumMod val="75000"/>
                  </a:schemeClr>
                </a:solidFill>
              </a:rPr>
              <a:t>வேட்டதே வேட்டதாம் நட்பாட்சி தோட்ட</a:t>
            </a:r>
            <a:r>
              <a:rPr lang="en-US" sz="1800" dirty="0" smtClean="0">
                <a:solidFill>
                  <a:schemeClr val="accent4">
                    <a:lumMod val="75000"/>
                  </a:schemeClr>
                </a:solidFill>
              </a:rPr>
              <a:t>                                                              </a:t>
            </a:r>
            <a:r>
              <a:rPr lang="ta-IN" sz="1800" dirty="0" smtClean="0">
                <a:solidFill>
                  <a:schemeClr val="accent4">
                    <a:lumMod val="75000"/>
                  </a:schemeClr>
                </a:solidFill>
              </a:rPr>
              <a:t>கயப்பூப்போல் முன் மலர்ந்து பிற்கூம்புவரை</a:t>
            </a:r>
            <a:r>
              <a:rPr lang="en-US" sz="1800" dirty="0" smtClean="0">
                <a:solidFill>
                  <a:schemeClr val="accent4">
                    <a:lumMod val="75000"/>
                  </a:schemeClr>
                </a:solidFill>
              </a:rPr>
              <a:t>                                           </a:t>
            </a:r>
            <a:r>
              <a:rPr lang="ta-IN" sz="1800" dirty="0" smtClean="0">
                <a:solidFill>
                  <a:schemeClr val="accent4">
                    <a:lumMod val="75000"/>
                  </a:schemeClr>
                </a:solidFill>
              </a:rPr>
              <a:t>நயப்பாரும் நட்பாரும் இல். </a:t>
            </a:r>
            <a:endParaRPr lang="en-US" sz="1800" dirty="0" smtClean="0">
              <a:solidFill>
                <a:schemeClr val="accent4">
                  <a:lumMod val="75000"/>
                </a:schemeClr>
              </a:solidFill>
            </a:endParaRPr>
          </a:p>
          <a:p>
            <a:endParaRPr lang="en-US" sz="1800" dirty="0" smtClean="0"/>
          </a:p>
          <a:p>
            <a:pPr>
              <a:buNone/>
            </a:pPr>
            <a:r>
              <a:rPr lang="en-US" sz="1800" dirty="0" smtClean="0"/>
              <a:t>      </a:t>
            </a:r>
            <a:r>
              <a:rPr lang="ta-IN" sz="1800" dirty="0" smtClean="0"/>
              <a:t>பொருள்:         </a:t>
            </a:r>
            <a:endParaRPr lang="en-US" sz="1800" dirty="0" smtClean="0"/>
          </a:p>
          <a:p>
            <a:endParaRPr lang="en-US" sz="1800" dirty="0" smtClean="0"/>
          </a:p>
          <a:p>
            <a:pPr>
              <a:buNone/>
            </a:pPr>
            <a:r>
              <a:rPr lang="en-US" sz="1800" dirty="0" smtClean="0"/>
              <a:t>                                  </a:t>
            </a:r>
            <a:r>
              <a:rPr lang="ta-IN" sz="1800" dirty="0" smtClean="0"/>
              <a:t>மரக்கிளையில் மலர்ந்த பூக்கள்  உதிரும் வரையில் மலர்ந்தபடியே இருக்கும்.அதுபோல நாம் ஒருவருடன் கொண்ட நட்பானது இறுதி வரை  இருக்க வேண்டும்.அதுவே சிறந்த நட்பாகும்.அவ்வாறு அல்லாமல் தோட்டத்தில் உள்ள பொய்கையில் பூத்திருக்கும் பூவானது காலையில் மலர்ந்து மாலையில் குவிந்து விடும்.அதுபோன்று முதலில் மலர்ந்த நட்புகொண்டு,நாளடைவில் மனஞ்சுருங்கும் இயல்புடையவரின் நட்பானது கூடா நட்பு என்பர்.அத்தகைய நட்பு கொண்டவரை விரும்புவாரும், நேசிப்பாரும் உலகில் இல்லை.</a:t>
            </a:r>
            <a:endParaRPr lang="en-US" sz="1800" dirty="0"/>
          </a:p>
        </p:txBody>
      </p:sp>
      <p:sp>
        <p:nvSpPr>
          <p:cNvPr id="2" name="Title 1"/>
          <p:cNvSpPr>
            <a:spLocks noGrp="1"/>
          </p:cNvSpPr>
          <p:nvPr>
            <p:ph type="title"/>
          </p:nvPr>
        </p:nvSpPr>
        <p:spPr/>
        <p:txBody>
          <a:bodyPr/>
          <a:lstStyle/>
          <a:p>
            <a:r>
              <a:rPr lang="en-US" dirty="0" smtClean="0">
                <a:solidFill>
                  <a:srgbClr val="FF0000"/>
                </a:solidFill>
              </a:rPr>
              <a:t>                  </a:t>
            </a:r>
            <a:r>
              <a:rPr lang="ta-IN" dirty="0" smtClean="0">
                <a:solidFill>
                  <a:srgbClr val="FF0000"/>
                </a:solidFill>
              </a:rPr>
              <a:t>3.நட்பு</a:t>
            </a:r>
            <a:endParaRPr lang="en-US" dirty="0">
              <a:solidFill>
                <a:srgbClr val="FF0000"/>
              </a:solidFill>
            </a:endParaRPr>
          </a:p>
        </p:txBody>
      </p:sp>
    </p:spTree>
  </p:cSld>
  <p:clrMapOvr>
    <a:masterClrMapping/>
  </p:clrMapOvr>
  <p:transition>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endParaRPr lang="en-US" sz="1800" dirty="0" smtClean="0"/>
          </a:p>
          <a:p>
            <a:pPr>
              <a:buNone/>
            </a:pPr>
            <a:r>
              <a:rPr lang="en-US" sz="1800" dirty="0" smtClean="0"/>
              <a:t>    </a:t>
            </a:r>
            <a:r>
              <a:rPr lang="ta-IN" sz="1800" dirty="0" smtClean="0">
                <a:solidFill>
                  <a:schemeClr val="accent3">
                    <a:lumMod val="75000"/>
                  </a:schemeClr>
                </a:solidFill>
              </a:rPr>
              <a:t>நன்னிலைக்கண் தன்னை நிறுப்பானும்,</a:t>
            </a:r>
            <a:r>
              <a:rPr lang="en-US" sz="1800" dirty="0" smtClean="0">
                <a:solidFill>
                  <a:schemeClr val="accent3">
                    <a:lumMod val="75000"/>
                  </a:schemeClr>
                </a:solidFill>
              </a:rPr>
              <a:t>                                </a:t>
            </a:r>
            <a:r>
              <a:rPr lang="ta-IN" sz="1800" dirty="0" smtClean="0">
                <a:solidFill>
                  <a:schemeClr val="accent3">
                    <a:lumMod val="75000"/>
                  </a:schemeClr>
                </a:solidFill>
              </a:rPr>
              <a:t>தன்னைநிலைகலக்கிக் கீழிடு வானும் நிலையினும்</a:t>
            </a:r>
            <a:r>
              <a:rPr lang="en-US" sz="1800" dirty="0" smtClean="0">
                <a:solidFill>
                  <a:schemeClr val="accent3">
                    <a:lumMod val="75000"/>
                  </a:schemeClr>
                </a:solidFill>
              </a:rPr>
              <a:t>                </a:t>
            </a:r>
            <a:r>
              <a:rPr lang="ta-IN" sz="1800" dirty="0" smtClean="0">
                <a:solidFill>
                  <a:schemeClr val="accent3">
                    <a:lumMod val="75000"/>
                  </a:schemeClr>
                </a:solidFill>
              </a:rPr>
              <a:t>மேன்மே லுயர்த்து நிறுப்பானும்,தன்னைத்</a:t>
            </a:r>
            <a:r>
              <a:rPr lang="en-US" sz="1800" dirty="0" smtClean="0">
                <a:solidFill>
                  <a:schemeClr val="accent3">
                    <a:lumMod val="75000"/>
                  </a:schemeClr>
                </a:solidFill>
              </a:rPr>
              <a:t>                                        </a:t>
            </a:r>
            <a:r>
              <a:rPr lang="ta-IN" sz="1800" dirty="0" smtClean="0">
                <a:solidFill>
                  <a:schemeClr val="accent3">
                    <a:lumMod val="75000"/>
                  </a:schemeClr>
                </a:solidFill>
              </a:rPr>
              <a:t>தலையாகச் செய்வானும் தான். </a:t>
            </a:r>
            <a:endParaRPr lang="en-US" sz="1800" dirty="0" smtClean="0">
              <a:solidFill>
                <a:schemeClr val="accent3">
                  <a:lumMod val="75000"/>
                </a:schemeClr>
              </a:solidFill>
            </a:endParaRPr>
          </a:p>
          <a:p>
            <a:endParaRPr lang="en-US" sz="1800" dirty="0" smtClean="0"/>
          </a:p>
          <a:p>
            <a:pPr>
              <a:buNone/>
            </a:pPr>
            <a:r>
              <a:rPr lang="en-US" sz="1800" dirty="0" smtClean="0"/>
              <a:t>      </a:t>
            </a:r>
            <a:r>
              <a:rPr lang="ta-IN" sz="1800" dirty="0" smtClean="0"/>
              <a:t>பொருள்:           </a:t>
            </a:r>
            <a:endParaRPr lang="en-US" sz="1800" dirty="0" smtClean="0"/>
          </a:p>
          <a:p>
            <a:pPr>
              <a:buNone/>
            </a:pPr>
            <a:endParaRPr lang="en-US" sz="1800" dirty="0" smtClean="0"/>
          </a:p>
          <a:p>
            <a:pPr>
              <a:buNone/>
            </a:pPr>
            <a:r>
              <a:rPr lang="en-US" sz="1800" dirty="0" smtClean="0"/>
              <a:t>                         </a:t>
            </a:r>
            <a:r>
              <a:rPr lang="ta-IN" sz="1800" dirty="0" smtClean="0"/>
              <a:t>நல்ல நிலைமையினிடத்தே தன்னை நிலை நிறுத்திக் கொள்பவனும்,தன்னை நிலைகுலையுமாறு செய்து தாழ்த்திக் கொள்பவனும்,தன் நிலைமைக் காட்டிலும் தன்னை மேலும் உயர்த்தி மேம்படுத்திக் கொள்பவனும்,தன்னை முதன்மையாகச் செயல்படுத்துபவனும் தானேயாவான் ,இதற்கு பிறர் யாரும் காரணமாக மாட்டார்.</a:t>
            </a:r>
            <a:endParaRPr lang="en-US" sz="1800" dirty="0"/>
          </a:p>
        </p:txBody>
      </p:sp>
      <p:sp>
        <p:nvSpPr>
          <p:cNvPr id="2" name="Title 1"/>
          <p:cNvSpPr>
            <a:spLocks noGrp="1"/>
          </p:cNvSpPr>
          <p:nvPr>
            <p:ph type="title"/>
          </p:nvPr>
        </p:nvSpPr>
        <p:spPr/>
        <p:txBody>
          <a:bodyPr>
            <a:normAutofit fontScale="90000"/>
          </a:bodyPr>
          <a:lstStyle/>
          <a:p>
            <a:r>
              <a:rPr lang="ta-IN" dirty="0" smtClean="0">
                <a:solidFill>
                  <a:srgbClr val="C00000"/>
                </a:solidFill>
              </a:rPr>
              <a:t>4.எல்லா செயலுக்கும் தாமே </a:t>
            </a:r>
            <a:r>
              <a:rPr lang="en-US" dirty="0" smtClean="0">
                <a:solidFill>
                  <a:srgbClr val="C00000"/>
                </a:solidFill>
              </a:rPr>
              <a:t> </a:t>
            </a:r>
            <a:br>
              <a:rPr lang="en-US" dirty="0" smtClean="0">
                <a:solidFill>
                  <a:srgbClr val="C00000"/>
                </a:solidFill>
              </a:rPr>
            </a:br>
            <a:r>
              <a:rPr lang="en-US" dirty="0" smtClean="0">
                <a:solidFill>
                  <a:srgbClr val="C00000"/>
                </a:solidFill>
              </a:rPr>
              <a:t>                  </a:t>
            </a:r>
            <a:r>
              <a:rPr lang="ta-IN" dirty="0" smtClean="0">
                <a:solidFill>
                  <a:srgbClr val="C00000"/>
                </a:solidFill>
              </a:rPr>
              <a:t>காரணம்</a:t>
            </a:r>
            <a:endParaRPr lang="en-US" dirty="0">
              <a:solidFill>
                <a:srgbClr val="C00000"/>
              </a:solidFill>
            </a:endParaRPr>
          </a:p>
        </p:txBody>
      </p:sp>
    </p:spTree>
  </p:cSld>
  <p:clrMapOvr>
    <a:masterClrMapping/>
  </p:clrMapOvr>
  <p:transition>
    <p:blinds/>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None/>
            </a:pPr>
            <a:r>
              <a:rPr lang="en-US" sz="1800" dirty="0" smtClean="0"/>
              <a:t>      </a:t>
            </a:r>
            <a:r>
              <a:rPr lang="ta-IN" sz="1800" dirty="0" smtClean="0">
                <a:solidFill>
                  <a:srgbClr val="FF0000"/>
                </a:solidFill>
              </a:rPr>
              <a:t>ஒருநன்றி செய்தவர்க் கொன்றி யெழுந்த</a:t>
            </a:r>
            <a:endParaRPr lang="en-US" sz="1800" dirty="0" smtClean="0">
              <a:solidFill>
                <a:srgbClr val="FF0000"/>
              </a:solidFill>
            </a:endParaRPr>
          </a:p>
          <a:p>
            <a:pPr>
              <a:buNone/>
            </a:pPr>
            <a:r>
              <a:rPr lang="en-US" sz="1800" dirty="0" smtClean="0">
                <a:solidFill>
                  <a:srgbClr val="FF0000"/>
                </a:solidFill>
              </a:rPr>
              <a:t>      </a:t>
            </a:r>
            <a:r>
              <a:rPr lang="ta-IN" sz="1800" dirty="0" smtClean="0">
                <a:solidFill>
                  <a:srgbClr val="FF0000"/>
                </a:solidFill>
              </a:rPr>
              <a:t>பிழைநூறுஞ் சான்றோர் பொறுப்பர் – கயவர்க்</a:t>
            </a:r>
            <a:endParaRPr lang="en-US" sz="1800" dirty="0" smtClean="0">
              <a:solidFill>
                <a:srgbClr val="FF0000"/>
              </a:solidFill>
            </a:endParaRPr>
          </a:p>
          <a:p>
            <a:pPr>
              <a:buNone/>
            </a:pPr>
            <a:r>
              <a:rPr lang="en-US" sz="1800" dirty="0" smtClean="0">
                <a:solidFill>
                  <a:srgbClr val="FF0000"/>
                </a:solidFill>
              </a:rPr>
              <a:t>      </a:t>
            </a:r>
            <a:r>
              <a:rPr lang="ta-IN" sz="1800" dirty="0" smtClean="0">
                <a:solidFill>
                  <a:srgbClr val="FF0000"/>
                </a:solidFill>
              </a:rPr>
              <a:t>கெழுநூறு நன்றிசெய் தொன்றுதீ தாயின்</a:t>
            </a:r>
            <a:endParaRPr lang="en-US" sz="1800" dirty="0" smtClean="0">
              <a:solidFill>
                <a:srgbClr val="FF0000"/>
              </a:solidFill>
            </a:endParaRPr>
          </a:p>
          <a:p>
            <a:pPr>
              <a:buNone/>
            </a:pPr>
            <a:r>
              <a:rPr lang="en-US" sz="1800" dirty="0" smtClean="0">
                <a:solidFill>
                  <a:srgbClr val="FF0000"/>
                </a:solidFill>
              </a:rPr>
              <a:t>       </a:t>
            </a:r>
            <a:r>
              <a:rPr lang="ta-IN" sz="1800" dirty="0" smtClean="0">
                <a:solidFill>
                  <a:srgbClr val="FF0000"/>
                </a:solidFill>
              </a:rPr>
              <a:t>எழுநூறுந் தீதாய் விடும்.</a:t>
            </a:r>
            <a:endParaRPr lang="en-US" sz="1800" dirty="0" smtClean="0">
              <a:solidFill>
                <a:srgbClr val="FF0000"/>
              </a:solidFill>
            </a:endParaRPr>
          </a:p>
          <a:p>
            <a:pPr>
              <a:buNone/>
            </a:pPr>
            <a:endParaRPr lang="en-US" sz="1800" dirty="0" smtClean="0"/>
          </a:p>
          <a:p>
            <a:pPr>
              <a:buNone/>
            </a:pPr>
            <a:r>
              <a:rPr lang="en-US" sz="1800" dirty="0" smtClean="0"/>
              <a:t>      </a:t>
            </a:r>
            <a:r>
              <a:rPr lang="ta-IN" sz="1800" dirty="0" smtClean="0"/>
              <a:t>பொருள்:          </a:t>
            </a:r>
            <a:endParaRPr lang="en-US" sz="1800" dirty="0" smtClean="0"/>
          </a:p>
          <a:p>
            <a:pPr>
              <a:buNone/>
            </a:pPr>
            <a:r>
              <a:rPr lang="ta-IN" sz="1800" dirty="0" smtClean="0"/>
              <a:t> </a:t>
            </a:r>
            <a:endParaRPr lang="en-US" sz="1800" dirty="0" smtClean="0"/>
          </a:p>
          <a:p>
            <a:pPr>
              <a:buNone/>
            </a:pPr>
            <a:r>
              <a:rPr lang="en-US" sz="1800" dirty="0" smtClean="0"/>
              <a:t>                                 </a:t>
            </a:r>
            <a:r>
              <a:rPr lang="ta-IN" sz="1800" dirty="0" smtClean="0"/>
              <a:t>தமக்கு ஓர் உதவி செய்தவரிடத்துப் பொருந்தி உண்டான குற்றங்கள் நூறென்றாலும் சான்றோர் மன்னித்து விடுவர்.தாழ்ந்த அறிவுடையவர்களுக்கு எழுநூறு நன்மைகள் செய்து, அவற்றில் ஒன்று தீயதாகிவிட்டாலும் அந்த எழுநூறு நன்மைகளும் தீயனவாகவே கருதப்பட்டு விடும்.</a:t>
            </a:r>
            <a:endParaRPr lang="en-US" sz="1800" dirty="0"/>
          </a:p>
        </p:txBody>
      </p:sp>
      <p:sp>
        <p:nvSpPr>
          <p:cNvPr id="2" name="Title 1"/>
          <p:cNvSpPr>
            <a:spLocks noGrp="1"/>
          </p:cNvSpPr>
          <p:nvPr>
            <p:ph type="title"/>
          </p:nvPr>
        </p:nvSpPr>
        <p:spPr/>
        <p:txBody>
          <a:bodyPr/>
          <a:lstStyle/>
          <a:p>
            <a:r>
              <a:rPr lang="ta-IN" dirty="0" smtClean="0">
                <a:solidFill>
                  <a:srgbClr val="C00000"/>
                </a:solidFill>
              </a:rPr>
              <a:t>5. சான்றோர் குணம்</a:t>
            </a:r>
            <a:endParaRPr lang="en-US" dirty="0">
              <a:solidFill>
                <a:srgbClr val="C00000"/>
              </a:solidFill>
            </a:endParaRPr>
          </a:p>
        </p:txBody>
      </p:sp>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Font typeface="Wingdings" pitchFamily="2" charset="2"/>
              <a:buChar char="Ø"/>
            </a:pPr>
            <a:r>
              <a:rPr lang="ta-IN" sz="1800" dirty="0" smtClean="0"/>
              <a:t>யாராக இருந்தாலும் தன் வாய் சொற்களை அடக்க வேண்டும்         </a:t>
            </a:r>
            <a:endParaRPr lang="en-US" sz="1800" dirty="0" smtClean="0"/>
          </a:p>
          <a:p>
            <a:pPr>
              <a:buFont typeface="Wingdings" pitchFamily="2" charset="2"/>
              <a:buChar char="Ø"/>
            </a:pPr>
            <a:r>
              <a:rPr lang="ta-IN" sz="1800" dirty="0" smtClean="0"/>
              <a:t>பிறன் மனைநோக்குபவனுக்கு தண்டனை தரவேண்டும்          </a:t>
            </a:r>
            <a:endParaRPr lang="en-US" sz="1800" dirty="0" smtClean="0"/>
          </a:p>
          <a:p>
            <a:pPr>
              <a:buFont typeface="Wingdings" pitchFamily="2" charset="2"/>
              <a:buChar char="Ø"/>
            </a:pPr>
            <a:r>
              <a:rPr lang="ta-IN" sz="1800" dirty="0" smtClean="0"/>
              <a:t>செல்வம் நிலையில்லாதது, எனவே தன் வாழ்நாள்  சுருங்குவதற்குள் தானம் செய்ய வேண்டும்            </a:t>
            </a:r>
            <a:endParaRPr lang="en-US" sz="1800" dirty="0" smtClean="0"/>
          </a:p>
          <a:p>
            <a:pPr>
              <a:buFont typeface="Wingdings" pitchFamily="2" charset="2"/>
              <a:buChar char="Ø"/>
            </a:pPr>
            <a:r>
              <a:rPr lang="ta-IN" sz="1800" dirty="0" smtClean="0"/>
              <a:t>இளமை நிலையில்லாதது எனவே இப்போதே அறம் செய்ய</a:t>
            </a:r>
            <a:r>
              <a:rPr lang="en-US" sz="1800" dirty="0" smtClean="0"/>
              <a:t/>
            </a:r>
            <a:br>
              <a:rPr lang="en-US" sz="1800" dirty="0" smtClean="0"/>
            </a:br>
            <a:r>
              <a:rPr lang="ta-IN" sz="1800" dirty="0" smtClean="0"/>
              <a:t> வேண்டும்</a:t>
            </a:r>
            <a:r>
              <a:rPr lang="en-US" sz="1800" dirty="0" smtClean="0"/>
              <a:t>.</a:t>
            </a:r>
          </a:p>
          <a:p>
            <a:pPr>
              <a:buFont typeface="Wingdings" pitchFamily="2" charset="2"/>
              <a:buChar char="Ø"/>
            </a:pPr>
            <a:r>
              <a:rPr lang="ta-IN" sz="1800" dirty="0" smtClean="0"/>
              <a:t>இதுபோன்ற பல செய்திகளை நயமாகவும் இனிமையாகவும் நீதியுடன் எடுத்தோதுவதே நாலடியாரின் சிறப்பாகும்.</a:t>
            </a:r>
            <a:endParaRPr lang="en-US" sz="1800" dirty="0"/>
          </a:p>
        </p:txBody>
      </p:sp>
      <p:sp>
        <p:nvSpPr>
          <p:cNvPr id="2" name="Title 1"/>
          <p:cNvSpPr>
            <a:spLocks noGrp="1"/>
          </p:cNvSpPr>
          <p:nvPr>
            <p:ph type="title"/>
          </p:nvPr>
        </p:nvSpPr>
        <p:spPr/>
        <p:txBody>
          <a:bodyPr/>
          <a:lstStyle/>
          <a:p>
            <a:r>
              <a:rPr lang="ta-IN" dirty="0" smtClean="0">
                <a:solidFill>
                  <a:srgbClr val="C00000"/>
                </a:solidFill>
              </a:rPr>
              <a:t>முடிவுரை</a:t>
            </a:r>
            <a:endParaRPr lang="en-US" dirty="0">
              <a:solidFill>
                <a:srgbClr val="C00000"/>
              </a:solidFill>
            </a:endParaRPr>
          </a:p>
        </p:txBody>
      </p:sp>
    </p:spTree>
  </p:cSld>
  <p:clrMapOvr>
    <a:masterClrMapping/>
  </p:clrMapOvr>
  <p:transition>
    <p:comb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244</TotalTime>
  <Words>397</Words>
  <Application>Microsoft Office PowerPoint</Application>
  <PresentationFormat>On-screen Show (4:3)</PresentationFormat>
  <Paragraphs>54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ehybahH</vt:lpstr>
      <vt:lpstr>முன்னுரை </vt:lpstr>
      <vt:lpstr>1.நிலையாமை - அறம்            செய்ய வேண்டும்</vt:lpstr>
      <vt:lpstr>2. பெரியவர்களை வழிபடல்                                  வேண்டும்</vt:lpstr>
      <vt:lpstr>                  3.நட்பு</vt:lpstr>
      <vt:lpstr>4.எல்லா செயலுக்கும் தாமே                     காரணம்</vt:lpstr>
      <vt:lpstr>5. சான்றோர் குணம்</vt:lpstr>
      <vt:lpstr>முடிவுரை</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ehybahH</dc:title>
  <dc:creator>system4</dc:creator>
  <cp:lastModifiedBy>AnuSiva</cp:lastModifiedBy>
  <cp:revision>35</cp:revision>
  <dcterms:created xsi:type="dcterms:W3CDTF">2019-02-17T12:23:40Z</dcterms:created>
  <dcterms:modified xsi:type="dcterms:W3CDTF">2020-06-13T05:11:36Z</dcterms:modified>
</cp:coreProperties>
</file>