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6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5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F924F-7468-45CD-9E3C-048861AF3E83}" type="datetimeFigureOut">
              <a:rPr lang="en-IN" smtClean="0"/>
              <a:pPr/>
              <a:t>13-Jun-2020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BDB15-12C0-4352-9877-A6AAE81E50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194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DB15-12C0-4352-9877-A6AAE81E5036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2896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47F38-B617-4D2F-AE0A-013F0C4D2C5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99C9-84D9-46D2-A11E-BCF8A72052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FA754-D5C3-4E66-96A6-867B257F58DC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6/13/2020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15" name="chimes.wav"/>
          </p:stSnd>
        </p:sndAc>
      </p:transition>
    </mc:Choice>
    <mc:Fallback>
      <p:transition advTm="3000">
        <p:randomBar dir="vert"/>
        <p:sndAc>
          <p:stSnd>
            <p:snd r:embed="rId13" name="chimes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1DE27B-29D1-294B-8806-0FB845BAF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9296400" cy="1982161"/>
          </a:xfrm>
        </p:spPr>
        <p:txBody>
          <a:bodyPr>
            <a:normAutofit/>
          </a:bodyPr>
          <a:lstStyle/>
          <a:p>
            <a:r>
              <a:rPr lang="en-GB" sz="8800" dirty="0"/>
              <a:t>குறுந்தொகை</a:t>
            </a: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936AF21-0F5E-5D45-9256-C0D10B039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9800" y="3581401"/>
            <a:ext cx="4220501" cy="175260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5861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3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9DF6882-8A02-0A4D-BAF8-74965ED3D8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905000"/>
            <a:ext cx="8382000" cy="3886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F2B259-4DDA-3042-ACD4-0FCEDBDE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எக்காலத்தும்</a:t>
            </a:r>
            <a:r>
              <a:rPr lang="en-GB" dirty="0"/>
              <a:t> மிக நன்று பாடல்:38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5726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3C5D0965-B280-C741-A692-5019E4AAE6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6800" y="1524000"/>
            <a:ext cx="10134600" cy="3962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97F15C-B514-5449-ACD2-E466480B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பொருள் </a:t>
            </a:r>
            <a:r>
              <a:rPr lang="en-GB" sz="4400" dirty="0" smtClean="0"/>
              <a:t>விளக்கம்: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372059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84204F-7F2E-3A45-86F4-C9C1519A8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38100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sz="7200" dirty="0"/>
              <a:t>நன்றி</a:t>
            </a:r>
            <a:r>
              <a:rPr lang="en-GB" dirty="0"/>
              <a:t>...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47800"/>
            <a:ext cx="5791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8836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71600"/>
            <a:ext cx="609599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16711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66EA1C-C90D-0A47-9C59-D93FD4D86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24000"/>
            <a:ext cx="8458200" cy="4080936"/>
          </a:xfrm>
        </p:spPr>
        <p:txBody>
          <a:bodyPr>
            <a:normAutofit/>
          </a:bodyPr>
          <a:lstStyle/>
          <a:p>
            <a:r>
              <a:rPr lang="en-GB" dirty="0"/>
              <a:t>பாடல் எண்:7.                         பாடியவர்:பெரும்பதுமனார்</a:t>
            </a:r>
          </a:p>
          <a:p>
            <a:r>
              <a:rPr lang="en-GB" dirty="0"/>
              <a:t>திணை:பாலை                       </a:t>
            </a:r>
            <a:r>
              <a:rPr lang="en-GB" dirty="0" smtClean="0"/>
              <a:t>கூற்று:கண்டோர்</a:t>
            </a:r>
          </a:p>
          <a:p>
            <a:endParaRPr lang="en-GB" dirty="0"/>
          </a:p>
          <a:p>
            <a:r>
              <a:rPr lang="en-GB" dirty="0" smtClean="0"/>
              <a:t>   துறை:</a:t>
            </a:r>
          </a:p>
          <a:p>
            <a:pPr marL="0" indent="0">
              <a:buNone/>
            </a:pPr>
            <a:r>
              <a:rPr lang="en-GB" dirty="0" smtClean="0"/>
              <a:t>           </a:t>
            </a:r>
            <a:r>
              <a:rPr lang="en-GB" dirty="0"/>
              <a:t>செலவின்கண் இடைச்சுரத்துக் கண்டோர் சொல்லியது.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B9AF9A-68CA-DC48-99A7-297816258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10972800" cy="1143000"/>
          </a:xfrm>
        </p:spPr>
        <p:txBody>
          <a:bodyPr/>
          <a:lstStyle/>
          <a:p>
            <a:r>
              <a:rPr lang="en-GB" sz="4400" dirty="0" smtClean="0"/>
              <a:t>நல்லோர்கள்</a:t>
            </a:r>
            <a:r>
              <a:rPr lang="en-GB" dirty="0" smtClean="0"/>
              <a:t> :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3352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625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0EA01133-02FE-9243-B894-695BDC377C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447800"/>
            <a:ext cx="7543800" cy="4648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6BF3F7-7FA0-554E-B048-8074BF1A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நல்லோர்கள்</a:t>
            </a:r>
            <a:r>
              <a:rPr lang="en-GB" dirty="0"/>
              <a:t> பாடல்:7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340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65F0361F-6EEC-794E-8FE3-2C9EC4980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143000"/>
            <a:ext cx="10058400" cy="4800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9D2216-CFD0-404C-AB01-2A0F8E0C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பொருள் </a:t>
            </a:r>
            <a:r>
              <a:rPr lang="en-GB" dirty="0" smtClean="0"/>
              <a:t>விளக்கம்: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9623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5AE0F5-EAEE-794C-B9EE-64FC7B523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625" y="2556932"/>
            <a:ext cx="9655175" cy="331893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பாடல் எண்:23.                                       பாடியவர்:ஔவையார்</a:t>
            </a:r>
          </a:p>
          <a:p>
            <a:r>
              <a:rPr lang="en-GB" dirty="0"/>
              <a:t>திணை:குறிஞ்சி                                    </a:t>
            </a:r>
            <a:r>
              <a:rPr lang="en-GB" dirty="0" smtClean="0"/>
              <a:t>கூற்று:தோழி</a:t>
            </a:r>
          </a:p>
          <a:p>
            <a:pPr marL="109728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துறை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             இது  கட்டுக்காணிய நின்றவிடத்துத் தோழி அறத்தொடு நின்றது.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2E4D8B-0691-CE46-836C-A847E5C35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066800"/>
            <a:ext cx="9143996" cy="914003"/>
          </a:xfrm>
        </p:spPr>
        <p:txBody>
          <a:bodyPr>
            <a:noAutofit/>
          </a:bodyPr>
          <a:lstStyle/>
          <a:p>
            <a:r>
              <a:rPr lang="en-GB" sz="4800" dirty="0"/>
              <a:t>அகவன் மகளே! அகவன் மகளே!</a:t>
            </a:r>
            <a:endParaRPr lang="en-US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85900"/>
            <a:ext cx="3048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03736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32E03AC2-FE03-9C4A-A6E5-1CE2ECB44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1200" y="1524000"/>
            <a:ext cx="7611807" cy="4495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62094E-DA87-FE4C-B531-570CB9BE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அகவன் மகளே!அகவன் மகளே! பாடல்:23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1029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C6F01CB-7652-9F47-A09A-A61E312EF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000" y="1447800"/>
            <a:ext cx="10134600" cy="4419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46E8C1-DED9-3B47-A7BF-618D6667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பொருள் </a:t>
            </a:r>
            <a:r>
              <a:rPr lang="en-GB" dirty="0" smtClean="0"/>
              <a:t>விளக்கம்: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894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4" name="chimes.wav"/>
          </p:stSnd>
        </p:sndAc>
      </p:transition>
    </mc:Choice>
    <mc:Fallback>
      <p:transition advTm="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A59DFC-D3A5-4E4C-B881-AE5D2C8E6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1329"/>
            <a:ext cx="10591800" cy="4525963"/>
          </a:xfrm>
        </p:spPr>
        <p:txBody>
          <a:bodyPr/>
          <a:lstStyle/>
          <a:p>
            <a:r>
              <a:rPr lang="en-GB" b="1" dirty="0"/>
              <a:t>பாடல்</a:t>
            </a:r>
            <a:r>
              <a:rPr lang="en-GB" dirty="0"/>
              <a:t> எண்:38.                                           பாடியவர்:கபிலர்</a:t>
            </a:r>
          </a:p>
          <a:p>
            <a:r>
              <a:rPr lang="en-GB" dirty="0"/>
              <a:t>திணை:குறிஞ்சி                                         கூற்று:தலைவி</a:t>
            </a:r>
          </a:p>
          <a:p>
            <a:pPr marL="0" indent="0">
              <a:buNone/>
            </a:pPr>
            <a:r>
              <a:rPr lang="en-GB" dirty="0"/>
              <a:t>     </a:t>
            </a:r>
          </a:p>
          <a:p>
            <a:pPr marL="0" indent="0">
              <a:buNone/>
            </a:pPr>
            <a:r>
              <a:rPr lang="en-GB" dirty="0"/>
              <a:t>துறை:</a:t>
            </a:r>
          </a:p>
          <a:p>
            <a:pPr marL="0" indent="0">
              <a:buNone/>
            </a:pPr>
            <a:r>
              <a:rPr lang="en-GB" dirty="0"/>
              <a:t>       வரைவு நீட்டித்த வழித் தலைமகள் தனது ஆற்றாமை தோன்றத் தோழிக்குக் கூறியது.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ED278F-D521-9949-B05D-DEB43CED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எக்காலத்தும்</a:t>
            </a:r>
            <a:r>
              <a:rPr lang="en-GB" dirty="0"/>
              <a:t> மிக </a:t>
            </a:r>
            <a:r>
              <a:rPr lang="en-GB" dirty="0" smtClean="0"/>
              <a:t>நன்று 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0" y="914401"/>
            <a:ext cx="3105150" cy="3124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0601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Tm="3000">
        <p:randomBar dir="vert"/>
        <p:sndAc>
          <p:stSnd>
            <p:snd r:embed="rId5" name="chimes.wav"/>
          </p:stSnd>
        </p:sndAc>
      </p:transition>
    </mc:Choice>
    <mc:Fallback>
      <p:transition advTm="3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88</Words>
  <Application>Microsoft Office PowerPoint</Application>
  <PresentationFormat>Custom</PresentationFormat>
  <Paragraphs>27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குறுந்தொகை</vt:lpstr>
      <vt:lpstr>Slide 2</vt:lpstr>
      <vt:lpstr>நல்லோர்கள் : </vt:lpstr>
      <vt:lpstr>நல்லோர்கள் பாடல்:7</vt:lpstr>
      <vt:lpstr>பொருள் விளக்கம்:</vt:lpstr>
      <vt:lpstr>அகவன் மகளே! அகவன் மகளே!</vt:lpstr>
      <vt:lpstr>அகவன் மகளே!அகவன் மகளே! பாடல்:23</vt:lpstr>
      <vt:lpstr>பொருள் விளக்கம்: </vt:lpstr>
      <vt:lpstr>எக்காலத்தும் மிக நன்று :</vt:lpstr>
      <vt:lpstr>எக்காலத்தும் மிக நன்று பாடல்:38</vt:lpstr>
      <vt:lpstr>பொருள் விளக்கம்:</vt:lpstr>
      <vt:lpstr>நன்றி...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குறுந்தொகை</dc:title>
  <dc:creator>917397184591</dc:creator>
  <cp:lastModifiedBy>AnuSiva</cp:lastModifiedBy>
  <cp:revision>19</cp:revision>
  <dcterms:created xsi:type="dcterms:W3CDTF">2019-02-06T13:56:57Z</dcterms:created>
  <dcterms:modified xsi:type="dcterms:W3CDTF">2020-06-13T05:13:10Z</dcterms:modified>
</cp:coreProperties>
</file>