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348" r:id="rId1"/>
  </p:sldMasterIdLst>
  <p:sldIdLst>
    <p:sldId id="264" r:id="rId2"/>
    <p:sldId id="265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  <a:srgbClr val="FF6699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790887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 advTm="11014">
        <p:fade/>
      </p:transition>
    </mc:Fallback>
  </mc:AlternateContent>
  <p:extLst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30631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51153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727343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75815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50886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03823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43750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526063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84940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516119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 advTm="11014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9984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846108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 advTm="11014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36935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48625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6/12/2020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10230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 advTm="11014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6/12/2020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035853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 advTm="11014">
        <p:fade/>
      </p:transition>
    </mc:Fallback>
  </mc:AlternateContent>
  <p:extLst>
    <p:ext uri="{DCECCB84-F9BA-43D5-87BE-67443E8EF086}">
      <p15:sldGuideLst xmlns=""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6/12/2020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6304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157101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 advTm="11014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022378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49" r:id="rId1"/>
    <p:sldLayoutId id="2147484350" r:id="rId2"/>
    <p:sldLayoutId id="2147484351" r:id="rId3"/>
    <p:sldLayoutId id="2147484352" r:id="rId4"/>
    <p:sldLayoutId id="2147484353" r:id="rId5"/>
    <p:sldLayoutId id="2147484354" r:id="rId6"/>
    <p:sldLayoutId id="2147484355" r:id="rId7"/>
    <p:sldLayoutId id="2147484356" r:id="rId8"/>
    <p:sldLayoutId id="2147484357" r:id="rId9"/>
    <p:sldLayoutId id="2147484358" r:id="rId10"/>
    <p:sldLayoutId id="2147484359" r:id="rId11"/>
    <p:sldLayoutId id="2147484360" r:id="rId12"/>
    <p:sldLayoutId id="2147484361" r:id="rId13"/>
    <p:sldLayoutId id="2147484362" r:id="rId14"/>
    <p:sldLayoutId id="2147484363" r:id="rId15"/>
    <p:sldLayoutId id="2147484364" r:id="rId16"/>
    <p:sldLayoutId id="2147484365" r:id="rId17"/>
    <p:sldLayoutId id="2147484366" r:id="rId18"/>
    <p:sldLayoutId id="2147484367" r:id="rId19"/>
  </p:sldLayoutIdLst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 advTm="11014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4B0D9888-6552-4CFA-B2A1-C77B9CB36D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en-IN" dirty="0">
                <a:solidFill>
                  <a:srgbClr val="FF6699"/>
                </a:solidFill>
                <a:effectLst>
                  <a:glow rad="25400">
                    <a:srgbClr val="FFFF00">
                      <a:alpha val="40000"/>
                    </a:srgbClr>
                  </a:glow>
                </a:effectLst>
              </a:rPr>
              <a:t>      </a:t>
            </a:r>
            <a:r>
              <a:rPr lang="en-IN" dirty="0" err="1">
                <a:solidFill>
                  <a:srgbClr val="FF6699"/>
                </a:solidFill>
                <a:effectLst>
                  <a:glow rad="25400">
                    <a:srgbClr val="FFFF00">
                      <a:alpha val="40000"/>
                    </a:srgbClr>
                  </a:glow>
                </a:effectLst>
              </a:rPr>
              <a:t>திருக்கு</a:t>
            </a:r>
            <a:r>
              <a:rPr lang="ta-IN" dirty="0">
                <a:solidFill>
                  <a:srgbClr val="FF6699"/>
                </a:solidFill>
                <a:effectLst>
                  <a:glow rad="25400">
                    <a:srgbClr val="FFFF00">
                      <a:alpha val="40000"/>
                    </a:srgbClr>
                  </a:glow>
                </a:effectLst>
              </a:rPr>
              <a:t>ற</a:t>
            </a:r>
            <a:r>
              <a:rPr lang="en-IN" dirty="0" err="1">
                <a:solidFill>
                  <a:srgbClr val="FF6699"/>
                </a:solidFill>
                <a:effectLst>
                  <a:glow rad="25400">
                    <a:srgbClr val="FFFF00">
                      <a:alpha val="40000"/>
                    </a:srgbClr>
                  </a:glow>
                </a:effectLst>
              </a:rPr>
              <a:t>ள்</a:t>
            </a:r>
            <a:endParaRPr lang="en-IN" dirty="0">
              <a:solidFill>
                <a:srgbClr val="FF6699"/>
              </a:solidFill>
              <a:effectLst>
                <a:glow rad="25400">
                  <a:srgbClr val="FFFF00">
                    <a:alpha val="40000"/>
                  </a:srgbClr>
                </a:glow>
              </a:effectLst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BA646674-F25E-4F2F-865E-FBD258EB4D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IN" sz="3600" dirty="0">
              <a:latin typeface="Bamini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73631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 advClick="0" advTm="4904">
        <p14:honeycomb/>
      </p:transition>
    </mc:Choice>
    <mc:Fallback>
      <p:transition spd="slow" advClick="0" advTm="490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F705AEF7-352D-4AF4-93BF-E43E9A1B7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0070C0"/>
                </a:solidFill>
              </a:rPr>
              <a:t>                </a:t>
            </a:r>
            <a:r>
              <a:rPr lang="en-IN" dirty="0" err="1">
                <a:solidFill>
                  <a:srgbClr val="0070C0"/>
                </a:solidFill>
              </a:rPr>
              <a:t>திருவள்ளுவர்</a:t>
            </a:r>
            <a:endParaRPr lang="en-IN" dirty="0">
              <a:solidFill>
                <a:srgbClr val="0070C0"/>
              </a:solidFill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="" xmlns:a16="http://schemas.microsoft.com/office/drawing/2014/main" id="{EB6AA785-DCB6-4517-A0C2-70A89338FC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3108" y="2052638"/>
            <a:ext cx="3807560" cy="4195762"/>
          </a:xfrm>
        </p:spPr>
      </p:pic>
    </p:spTree>
    <p:extLst>
      <p:ext uri="{BB962C8B-B14F-4D97-AF65-F5344CB8AC3E}">
        <p14:creationId xmlns="" xmlns:p14="http://schemas.microsoft.com/office/powerpoint/2010/main" val="6641393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 advTm="6729">
        <p14:honeycomb/>
      </p:transition>
    </mc:Choice>
    <mc:Fallback>
      <p:transition spd="slow" advTm="672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997E9ABC-C020-4ECB-9667-B231F76E7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39466"/>
            <a:ext cx="9404723" cy="1400530"/>
          </a:xfrm>
        </p:spPr>
        <p:txBody>
          <a:bodyPr>
            <a:normAutofit/>
          </a:bodyPr>
          <a:lstStyle/>
          <a:p>
            <a:r>
              <a:rPr lang="en-IN" sz="6600" b="1" cap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          </a:t>
            </a:r>
            <a:r>
              <a:rPr lang="en-IN" sz="6600" b="1" cap="none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மானம்</a:t>
            </a:r>
            <a:r>
              <a:rPr lang="en-IN" sz="6600" b="1" cap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BC524A5-2FAA-4F15-9A68-C346B030915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493" y="2408035"/>
            <a:ext cx="12192000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3600" dirty="0" err="1">
                <a:solidFill>
                  <a:srgbClr val="00B050"/>
                </a:solidFill>
              </a:rPr>
              <a:t>இன்றி</a:t>
            </a:r>
            <a:r>
              <a:rPr lang="en-IN" sz="3600" dirty="0">
                <a:solidFill>
                  <a:srgbClr val="00B050"/>
                </a:solidFill>
              </a:rPr>
              <a:t> </a:t>
            </a:r>
            <a:r>
              <a:rPr lang="ta-IN" sz="3600" dirty="0">
                <a:solidFill>
                  <a:srgbClr val="00B050"/>
                </a:solidFill>
              </a:rPr>
              <a:t>அ</a:t>
            </a:r>
            <a:r>
              <a:rPr lang="en-IN" sz="3600" dirty="0" err="1">
                <a:solidFill>
                  <a:srgbClr val="00B050"/>
                </a:solidFill>
              </a:rPr>
              <a:t>மையார்</a:t>
            </a:r>
            <a:r>
              <a:rPr lang="en-IN" sz="3600" dirty="0">
                <a:solidFill>
                  <a:srgbClr val="00B050"/>
                </a:solidFill>
              </a:rPr>
              <a:t> </a:t>
            </a:r>
            <a:r>
              <a:rPr lang="en-IN" sz="3600" dirty="0" err="1">
                <a:solidFill>
                  <a:srgbClr val="00B050"/>
                </a:solidFill>
              </a:rPr>
              <a:t>சிறப்பி</a:t>
            </a:r>
            <a:r>
              <a:rPr lang="ta-IN" sz="3600" dirty="0">
                <a:solidFill>
                  <a:srgbClr val="00B050"/>
                </a:solidFill>
              </a:rPr>
              <a:t>ன</a:t>
            </a:r>
            <a:r>
              <a:rPr lang="en-IN" sz="3600" dirty="0">
                <a:solidFill>
                  <a:srgbClr val="00B050"/>
                </a:solidFill>
              </a:rPr>
              <a:t> </a:t>
            </a:r>
            <a:r>
              <a:rPr lang="en-IN" sz="3600" dirty="0" err="1">
                <a:solidFill>
                  <a:srgbClr val="00B050"/>
                </a:solidFill>
              </a:rPr>
              <a:t>ஆயினும்</a:t>
            </a:r>
            <a:endParaRPr lang="en-IN" sz="36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IN" sz="3600" dirty="0" err="1">
                <a:solidFill>
                  <a:srgbClr val="00B050"/>
                </a:solidFill>
              </a:rPr>
              <a:t>குன்ற</a:t>
            </a:r>
            <a:r>
              <a:rPr lang="en-IN" sz="3600" dirty="0">
                <a:solidFill>
                  <a:srgbClr val="00B050"/>
                </a:solidFill>
              </a:rPr>
              <a:t> </a:t>
            </a:r>
            <a:r>
              <a:rPr lang="en-IN" sz="3600" dirty="0" err="1">
                <a:solidFill>
                  <a:srgbClr val="00B050"/>
                </a:solidFill>
              </a:rPr>
              <a:t>வருப</a:t>
            </a:r>
            <a:r>
              <a:rPr lang="en-IN" sz="3600" dirty="0">
                <a:solidFill>
                  <a:srgbClr val="00B050"/>
                </a:solidFill>
              </a:rPr>
              <a:t> </a:t>
            </a:r>
            <a:r>
              <a:rPr lang="en-IN" sz="3600" dirty="0" err="1">
                <a:solidFill>
                  <a:srgbClr val="00B050"/>
                </a:solidFill>
              </a:rPr>
              <a:t>வி</a:t>
            </a:r>
            <a:r>
              <a:rPr lang="ta-IN" sz="3600" dirty="0">
                <a:solidFill>
                  <a:srgbClr val="00B050"/>
                </a:solidFill>
              </a:rPr>
              <a:t>ட</a:t>
            </a:r>
            <a:r>
              <a:rPr lang="en-IN" sz="3600" dirty="0" err="1">
                <a:solidFill>
                  <a:srgbClr val="00B050"/>
                </a:solidFill>
              </a:rPr>
              <a:t>ல்</a:t>
            </a:r>
            <a:endParaRPr lang="en-IN" sz="36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IN" sz="3200" dirty="0" err="1"/>
              <a:t>ஒரு</a:t>
            </a:r>
            <a:r>
              <a:rPr lang="en-IN" sz="3200" dirty="0"/>
              <a:t> </a:t>
            </a:r>
            <a:r>
              <a:rPr lang="en-IN" sz="3200" dirty="0" err="1"/>
              <a:t>செயலை</a:t>
            </a:r>
            <a:r>
              <a:rPr lang="en-IN" sz="3200" dirty="0"/>
              <a:t> </a:t>
            </a:r>
            <a:r>
              <a:rPr lang="en-IN" sz="3200" dirty="0" err="1"/>
              <a:t>செய்யவில்லை</a:t>
            </a:r>
            <a:r>
              <a:rPr lang="en-IN" sz="3200" dirty="0"/>
              <a:t> </a:t>
            </a:r>
            <a:r>
              <a:rPr lang="en-IN" sz="3200" dirty="0" err="1"/>
              <a:t>என்பதால்</a:t>
            </a:r>
            <a:r>
              <a:rPr lang="en-IN" sz="3200" dirty="0"/>
              <a:t> </a:t>
            </a:r>
            <a:r>
              <a:rPr lang="en-IN" sz="3200" dirty="0" err="1"/>
              <a:t>உயிர்</a:t>
            </a:r>
            <a:r>
              <a:rPr lang="en-IN" sz="3200" dirty="0"/>
              <a:t> </a:t>
            </a:r>
            <a:r>
              <a:rPr lang="en-IN" sz="3200" dirty="0" err="1"/>
              <a:t>நீங்கிவிடும்</a:t>
            </a:r>
            <a:r>
              <a:rPr lang="en-IN" sz="3200" dirty="0"/>
              <a:t> </a:t>
            </a:r>
            <a:r>
              <a:rPr lang="ta-IN" sz="3200" dirty="0"/>
              <a:t>எ</a:t>
            </a:r>
            <a:r>
              <a:rPr lang="en-IN" sz="3200" dirty="0" err="1"/>
              <a:t>ன்றாலும்</a:t>
            </a:r>
            <a:r>
              <a:rPr lang="en-IN" sz="3200" dirty="0"/>
              <a:t> </a:t>
            </a:r>
            <a:r>
              <a:rPr lang="en-IN" sz="3200" dirty="0" err="1"/>
              <a:t>தாம்</a:t>
            </a:r>
            <a:r>
              <a:rPr lang="en-IN" sz="3200" dirty="0"/>
              <a:t> </a:t>
            </a:r>
            <a:r>
              <a:rPr lang="en-IN" sz="3200" dirty="0" err="1"/>
              <a:t>பி</a:t>
            </a:r>
            <a:r>
              <a:rPr lang="ta-IN" sz="3200" dirty="0"/>
              <a:t>ற</a:t>
            </a:r>
            <a:r>
              <a:rPr lang="en-IN" sz="3200" dirty="0" err="1"/>
              <a:t>ந்த</a:t>
            </a:r>
            <a:r>
              <a:rPr lang="en-IN" sz="3200" dirty="0"/>
              <a:t> </a:t>
            </a:r>
            <a:r>
              <a:rPr lang="en-IN" sz="3200" dirty="0" err="1"/>
              <a:t>குடிக்கு</a:t>
            </a:r>
            <a:r>
              <a:rPr lang="en-IN" sz="3200" dirty="0"/>
              <a:t> </a:t>
            </a:r>
            <a:r>
              <a:rPr lang="en-IN" sz="3200" dirty="0" err="1"/>
              <a:t>இழிவு</a:t>
            </a:r>
            <a:r>
              <a:rPr lang="en-IN" sz="3200" dirty="0"/>
              <a:t> </a:t>
            </a:r>
            <a:r>
              <a:rPr lang="en-IN" sz="3200" dirty="0" err="1"/>
              <a:t>வரும்</a:t>
            </a:r>
            <a:r>
              <a:rPr lang="en-IN" sz="3200" dirty="0"/>
              <a:t> </a:t>
            </a:r>
            <a:r>
              <a:rPr lang="en-IN" sz="3200" dirty="0" err="1"/>
              <a:t>செயல்களை</a:t>
            </a:r>
            <a:r>
              <a:rPr lang="en-IN" sz="3200" dirty="0"/>
              <a:t> </a:t>
            </a:r>
            <a:r>
              <a:rPr lang="en-IN" sz="3200" dirty="0" err="1"/>
              <a:t>செய்யக்கூடாது</a:t>
            </a:r>
            <a:r>
              <a:rPr lang="en-IN" sz="32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9976805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 advTm="7216">
        <p14:honeycomb/>
      </p:transition>
    </mc:Choice>
    <mc:Fallback>
      <p:transition spd="slow" advTm="721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7CC8BB-AA89-49EB-9A8A-391BA7D2F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B579998-3C13-4455-8C0D-6B63661F523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2367092"/>
            <a:ext cx="12192000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4000" dirty="0" err="1">
                <a:solidFill>
                  <a:srgbClr val="FFFF00"/>
                </a:solidFill>
              </a:rPr>
              <a:t>தலையின்</a:t>
            </a:r>
            <a:r>
              <a:rPr lang="en-IN" sz="4000" dirty="0">
                <a:solidFill>
                  <a:srgbClr val="FFFF00"/>
                </a:solidFill>
              </a:rPr>
              <a:t> </a:t>
            </a:r>
            <a:r>
              <a:rPr lang="en-IN" sz="4000" dirty="0" err="1">
                <a:solidFill>
                  <a:srgbClr val="FFFF00"/>
                </a:solidFill>
              </a:rPr>
              <a:t>இழிந்த</a:t>
            </a:r>
            <a:r>
              <a:rPr lang="en-IN" sz="4000" dirty="0">
                <a:solidFill>
                  <a:srgbClr val="FFFF00"/>
                </a:solidFill>
              </a:rPr>
              <a:t> </a:t>
            </a:r>
            <a:r>
              <a:rPr lang="en-IN" sz="4000" dirty="0" err="1">
                <a:solidFill>
                  <a:srgbClr val="FFFF00"/>
                </a:solidFill>
              </a:rPr>
              <a:t>மயிரனையர்</a:t>
            </a:r>
            <a:r>
              <a:rPr lang="en-IN" sz="4000" dirty="0">
                <a:solidFill>
                  <a:srgbClr val="FFFF00"/>
                </a:solidFill>
              </a:rPr>
              <a:t> </a:t>
            </a:r>
            <a:r>
              <a:rPr lang="en-IN" sz="4000" dirty="0" err="1">
                <a:solidFill>
                  <a:srgbClr val="FFFF00"/>
                </a:solidFill>
              </a:rPr>
              <a:t>மாந்தர்</a:t>
            </a:r>
            <a:r>
              <a:rPr lang="en-IN" sz="4000" dirty="0">
                <a:solidFill>
                  <a:srgbClr val="FFFF00"/>
                </a:solidFill>
              </a:rPr>
              <a:t> </a:t>
            </a:r>
          </a:p>
          <a:p>
            <a:pPr marL="0" indent="0">
              <a:buNone/>
            </a:pPr>
            <a:r>
              <a:rPr lang="en-IN" sz="4000" dirty="0" err="1">
                <a:solidFill>
                  <a:srgbClr val="FFFF00"/>
                </a:solidFill>
              </a:rPr>
              <a:t>நிலையின்</a:t>
            </a:r>
            <a:r>
              <a:rPr lang="en-IN" sz="4000" dirty="0">
                <a:solidFill>
                  <a:srgbClr val="FFFF00"/>
                </a:solidFill>
              </a:rPr>
              <a:t> </a:t>
            </a:r>
            <a:r>
              <a:rPr lang="en-IN" sz="4000" dirty="0" err="1">
                <a:solidFill>
                  <a:srgbClr val="FFFF00"/>
                </a:solidFill>
              </a:rPr>
              <a:t>இழிந்தக்</a:t>
            </a:r>
            <a:r>
              <a:rPr lang="en-IN" sz="4000" dirty="0">
                <a:solidFill>
                  <a:srgbClr val="FFFF00"/>
                </a:solidFill>
              </a:rPr>
              <a:t> </a:t>
            </a:r>
            <a:r>
              <a:rPr lang="en-IN" sz="4000" dirty="0" err="1">
                <a:solidFill>
                  <a:srgbClr val="FFFF00"/>
                </a:solidFill>
              </a:rPr>
              <a:t>கடை</a:t>
            </a:r>
            <a:endParaRPr lang="en-IN" sz="40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IN" sz="2800" dirty="0" err="1">
                <a:solidFill>
                  <a:srgbClr val="000000"/>
                </a:solidFill>
              </a:rPr>
              <a:t>உயர்ந்த</a:t>
            </a:r>
            <a:r>
              <a:rPr lang="en-IN" sz="2800" dirty="0">
                <a:solidFill>
                  <a:srgbClr val="000000"/>
                </a:solidFill>
              </a:rPr>
              <a:t> </a:t>
            </a:r>
            <a:r>
              <a:rPr lang="en-IN" sz="2800" dirty="0" err="1">
                <a:solidFill>
                  <a:srgbClr val="000000"/>
                </a:solidFill>
              </a:rPr>
              <a:t>குடிப்பிறந்தார்</a:t>
            </a:r>
            <a:r>
              <a:rPr lang="en-IN" sz="2800" dirty="0">
                <a:solidFill>
                  <a:srgbClr val="000000"/>
                </a:solidFill>
              </a:rPr>
              <a:t> </a:t>
            </a:r>
            <a:r>
              <a:rPr lang="en-IN" sz="2800" dirty="0" err="1">
                <a:solidFill>
                  <a:srgbClr val="000000"/>
                </a:solidFill>
              </a:rPr>
              <a:t>உயர்ந்த</a:t>
            </a:r>
            <a:r>
              <a:rPr lang="en-IN" sz="2800" dirty="0">
                <a:solidFill>
                  <a:srgbClr val="000000"/>
                </a:solidFill>
              </a:rPr>
              <a:t> </a:t>
            </a:r>
            <a:r>
              <a:rPr lang="en-IN" sz="2800" dirty="0" err="1">
                <a:solidFill>
                  <a:srgbClr val="000000"/>
                </a:solidFill>
              </a:rPr>
              <a:t>நிலையிலிருந்து</a:t>
            </a:r>
            <a:r>
              <a:rPr lang="en-IN" sz="2800" dirty="0">
                <a:solidFill>
                  <a:srgbClr val="000000"/>
                </a:solidFill>
              </a:rPr>
              <a:t> </a:t>
            </a:r>
            <a:r>
              <a:rPr lang="en-IN" sz="2800" dirty="0" err="1">
                <a:solidFill>
                  <a:srgbClr val="000000"/>
                </a:solidFill>
              </a:rPr>
              <a:t>தாழ்ந்த</a:t>
            </a:r>
            <a:r>
              <a:rPr lang="en-IN" sz="2800" dirty="0">
                <a:solidFill>
                  <a:srgbClr val="000000"/>
                </a:solidFill>
              </a:rPr>
              <a:t>  </a:t>
            </a:r>
            <a:r>
              <a:rPr lang="en-IN" sz="2800" dirty="0" err="1">
                <a:solidFill>
                  <a:srgbClr val="000000"/>
                </a:solidFill>
              </a:rPr>
              <a:t>போது</a:t>
            </a:r>
            <a:r>
              <a:rPr lang="en-IN" sz="2800" dirty="0">
                <a:solidFill>
                  <a:srgbClr val="000000"/>
                </a:solidFill>
              </a:rPr>
              <a:t> </a:t>
            </a:r>
            <a:r>
              <a:rPr lang="en-IN" sz="2800" dirty="0" err="1">
                <a:solidFill>
                  <a:srgbClr val="000000"/>
                </a:solidFill>
              </a:rPr>
              <a:t>தலையை</a:t>
            </a:r>
            <a:r>
              <a:rPr lang="en-IN" sz="2800" dirty="0">
                <a:solidFill>
                  <a:srgbClr val="000000"/>
                </a:solidFill>
              </a:rPr>
              <a:t> </a:t>
            </a:r>
            <a:r>
              <a:rPr lang="en-IN" sz="2800" dirty="0" err="1">
                <a:solidFill>
                  <a:srgbClr val="000000"/>
                </a:solidFill>
              </a:rPr>
              <a:t>விட்டு</a:t>
            </a:r>
            <a:r>
              <a:rPr lang="en-IN" sz="2800" dirty="0">
                <a:solidFill>
                  <a:srgbClr val="000000"/>
                </a:solidFill>
              </a:rPr>
              <a:t> </a:t>
            </a:r>
            <a:r>
              <a:rPr lang="en-IN" sz="2800" dirty="0" err="1">
                <a:solidFill>
                  <a:srgbClr val="000000"/>
                </a:solidFill>
              </a:rPr>
              <a:t>விழுந்த</a:t>
            </a:r>
            <a:r>
              <a:rPr lang="en-IN" sz="2800" dirty="0">
                <a:solidFill>
                  <a:srgbClr val="000000"/>
                </a:solidFill>
              </a:rPr>
              <a:t> </a:t>
            </a:r>
            <a:r>
              <a:rPr lang="en-IN" sz="2800" dirty="0" err="1">
                <a:solidFill>
                  <a:srgbClr val="000000"/>
                </a:solidFill>
              </a:rPr>
              <a:t>மயிரிலை</a:t>
            </a:r>
            <a:r>
              <a:rPr lang="en-IN" sz="2800" dirty="0">
                <a:solidFill>
                  <a:srgbClr val="000000"/>
                </a:solidFill>
              </a:rPr>
              <a:t> </a:t>
            </a:r>
            <a:r>
              <a:rPr lang="en-IN" sz="2800" dirty="0" err="1">
                <a:solidFill>
                  <a:srgbClr val="000000"/>
                </a:solidFill>
              </a:rPr>
              <a:t>போல்</a:t>
            </a:r>
            <a:r>
              <a:rPr lang="en-IN" sz="2800" dirty="0">
                <a:solidFill>
                  <a:srgbClr val="000000"/>
                </a:solidFill>
              </a:rPr>
              <a:t> </a:t>
            </a:r>
            <a:r>
              <a:rPr lang="en-IN" sz="2800" dirty="0" err="1">
                <a:solidFill>
                  <a:srgbClr val="000000"/>
                </a:solidFill>
              </a:rPr>
              <a:t>இகழப்படுவர்</a:t>
            </a:r>
            <a:endParaRPr lang="en-IN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03256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 advTm="6529">
        <p14:honeycomb/>
      </p:transition>
    </mc:Choice>
    <mc:Fallback>
      <p:transition spd="slow" advTm="652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D2016B-2AF5-4915-975F-FA435B32C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76E9A19-9A6B-435E-8896-3B27B44E93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2285999"/>
            <a:ext cx="12881113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3200" dirty="0" err="1">
                <a:solidFill>
                  <a:srgbClr val="FF0000"/>
                </a:solidFill>
              </a:rPr>
              <a:t>ஒட்டார்பின்</a:t>
            </a:r>
            <a:r>
              <a:rPr lang="en-IN" sz="3200" dirty="0">
                <a:solidFill>
                  <a:srgbClr val="FF0000"/>
                </a:solidFill>
              </a:rPr>
              <a:t> </a:t>
            </a:r>
            <a:r>
              <a:rPr lang="en-IN" sz="3200" dirty="0" err="1">
                <a:solidFill>
                  <a:srgbClr val="FF0000"/>
                </a:solidFill>
              </a:rPr>
              <a:t>சென்றொருவன்</a:t>
            </a:r>
            <a:r>
              <a:rPr lang="en-IN" sz="3200" dirty="0">
                <a:solidFill>
                  <a:srgbClr val="FF0000"/>
                </a:solidFill>
              </a:rPr>
              <a:t> </a:t>
            </a:r>
            <a:r>
              <a:rPr lang="en-IN" sz="3200" dirty="0" err="1">
                <a:solidFill>
                  <a:srgbClr val="FF0000"/>
                </a:solidFill>
              </a:rPr>
              <a:t>வாழ்</a:t>
            </a:r>
            <a:r>
              <a:rPr lang="ta-IN" sz="3200" dirty="0">
                <a:solidFill>
                  <a:srgbClr val="FF0000"/>
                </a:solidFill>
              </a:rPr>
              <a:t>த</a:t>
            </a:r>
            <a:r>
              <a:rPr lang="en-IN" sz="3200" dirty="0" err="1">
                <a:solidFill>
                  <a:srgbClr val="FF0000"/>
                </a:solidFill>
              </a:rPr>
              <a:t>லின்</a:t>
            </a:r>
            <a:r>
              <a:rPr lang="en-IN" sz="3200" dirty="0">
                <a:solidFill>
                  <a:srgbClr val="FF0000"/>
                </a:solidFill>
              </a:rPr>
              <a:t> </a:t>
            </a:r>
            <a:r>
              <a:rPr lang="en-IN" sz="3200" dirty="0" err="1">
                <a:solidFill>
                  <a:srgbClr val="FF0000"/>
                </a:solidFill>
              </a:rPr>
              <a:t>அந்நிலையே</a:t>
            </a:r>
            <a:endParaRPr lang="en-IN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IN" sz="3200" dirty="0" err="1">
                <a:solidFill>
                  <a:srgbClr val="FF0000"/>
                </a:solidFill>
              </a:rPr>
              <a:t>கெட்டான்</a:t>
            </a:r>
            <a:r>
              <a:rPr lang="en-IN" sz="3200" dirty="0">
                <a:solidFill>
                  <a:srgbClr val="FF0000"/>
                </a:solidFill>
              </a:rPr>
              <a:t> </a:t>
            </a:r>
            <a:r>
              <a:rPr lang="en-IN" sz="3200" dirty="0" err="1">
                <a:solidFill>
                  <a:srgbClr val="FF0000"/>
                </a:solidFill>
              </a:rPr>
              <a:t>எனப்படுதல்</a:t>
            </a:r>
            <a:r>
              <a:rPr lang="en-IN" sz="3200" dirty="0">
                <a:solidFill>
                  <a:srgbClr val="FF0000"/>
                </a:solidFill>
              </a:rPr>
              <a:t> </a:t>
            </a:r>
            <a:r>
              <a:rPr lang="en-IN" sz="3200" dirty="0" err="1">
                <a:solidFill>
                  <a:srgbClr val="FF0000"/>
                </a:solidFill>
              </a:rPr>
              <a:t>நன்று</a:t>
            </a:r>
            <a:endParaRPr lang="en-IN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IN" sz="3200" dirty="0" err="1">
                <a:solidFill>
                  <a:srgbClr val="000000"/>
                </a:solidFill>
              </a:rPr>
              <a:t>தன்னை</a:t>
            </a:r>
            <a:r>
              <a:rPr lang="en-IN" sz="3200" dirty="0">
                <a:solidFill>
                  <a:srgbClr val="000000"/>
                </a:solidFill>
              </a:rPr>
              <a:t> </a:t>
            </a:r>
            <a:r>
              <a:rPr lang="en-IN" sz="3200" dirty="0" err="1">
                <a:solidFill>
                  <a:srgbClr val="000000"/>
                </a:solidFill>
              </a:rPr>
              <a:t>இகழ்பவர்</a:t>
            </a:r>
            <a:r>
              <a:rPr lang="en-IN" sz="3200" dirty="0">
                <a:solidFill>
                  <a:srgbClr val="000000"/>
                </a:solidFill>
              </a:rPr>
              <a:t> </a:t>
            </a:r>
            <a:r>
              <a:rPr lang="en-IN" sz="3200" dirty="0" err="1">
                <a:solidFill>
                  <a:srgbClr val="000000"/>
                </a:solidFill>
              </a:rPr>
              <a:t>பின்</a:t>
            </a:r>
            <a:r>
              <a:rPr lang="en-IN" sz="3200" dirty="0">
                <a:solidFill>
                  <a:srgbClr val="000000"/>
                </a:solidFill>
              </a:rPr>
              <a:t> </a:t>
            </a:r>
            <a:r>
              <a:rPr lang="en-IN" sz="3200" dirty="0" err="1">
                <a:solidFill>
                  <a:srgbClr val="000000"/>
                </a:solidFill>
              </a:rPr>
              <a:t>சென்று</a:t>
            </a:r>
            <a:r>
              <a:rPr lang="en-IN" sz="3200" dirty="0">
                <a:solidFill>
                  <a:srgbClr val="000000"/>
                </a:solidFill>
              </a:rPr>
              <a:t> </a:t>
            </a:r>
            <a:r>
              <a:rPr lang="en-IN" sz="3200" dirty="0" err="1">
                <a:solidFill>
                  <a:srgbClr val="000000"/>
                </a:solidFill>
              </a:rPr>
              <a:t>ஒருவன்</a:t>
            </a:r>
            <a:r>
              <a:rPr lang="en-IN" sz="3200" dirty="0">
                <a:solidFill>
                  <a:srgbClr val="000000"/>
                </a:solidFill>
              </a:rPr>
              <a:t> </a:t>
            </a:r>
            <a:r>
              <a:rPr lang="en-IN" sz="3200" dirty="0" err="1">
                <a:solidFill>
                  <a:srgbClr val="000000"/>
                </a:solidFill>
              </a:rPr>
              <a:t>உயிர்</a:t>
            </a:r>
            <a:r>
              <a:rPr lang="en-IN" sz="3200" dirty="0">
                <a:solidFill>
                  <a:srgbClr val="000000"/>
                </a:solidFill>
              </a:rPr>
              <a:t> </a:t>
            </a:r>
            <a:r>
              <a:rPr lang="en-IN" sz="3200" dirty="0" err="1">
                <a:solidFill>
                  <a:srgbClr val="000000"/>
                </a:solidFill>
              </a:rPr>
              <a:t>வாழ்வதைவிட</a:t>
            </a:r>
            <a:r>
              <a:rPr lang="en-IN" sz="3200" dirty="0">
                <a:solidFill>
                  <a:srgbClr val="000000"/>
                </a:solidFill>
              </a:rPr>
              <a:t> </a:t>
            </a:r>
            <a:r>
              <a:rPr lang="en-IN" sz="3200" dirty="0" err="1">
                <a:solidFill>
                  <a:srgbClr val="000000"/>
                </a:solidFill>
              </a:rPr>
              <a:t>தனது</a:t>
            </a:r>
            <a:r>
              <a:rPr lang="en-IN" sz="3200" dirty="0">
                <a:solidFill>
                  <a:srgbClr val="000000"/>
                </a:solidFill>
              </a:rPr>
              <a:t> </a:t>
            </a:r>
            <a:r>
              <a:rPr lang="en-IN" sz="3200" dirty="0" err="1">
                <a:solidFill>
                  <a:srgbClr val="000000"/>
                </a:solidFill>
              </a:rPr>
              <a:t>நிலையிலே</a:t>
            </a:r>
            <a:r>
              <a:rPr lang="en-IN" sz="3200" dirty="0">
                <a:solidFill>
                  <a:srgbClr val="000000"/>
                </a:solidFill>
              </a:rPr>
              <a:t> </a:t>
            </a:r>
            <a:r>
              <a:rPr lang="en-IN" sz="3200" dirty="0" err="1">
                <a:solidFill>
                  <a:srgbClr val="000000"/>
                </a:solidFill>
              </a:rPr>
              <a:t>நின்று</a:t>
            </a:r>
            <a:r>
              <a:rPr lang="en-IN" sz="3200" dirty="0">
                <a:solidFill>
                  <a:srgbClr val="000000"/>
                </a:solidFill>
              </a:rPr>
              <a:t> </a:t>
            </a:r>
            <a:r>
              <a:rPr lang="en-IN" sz="3200" dirty="0" err="1">
                <a:solidFill>
                  <a:srgbClr val="000000"/>
                </a:solidFill>
              </a:rPr>
              <a:t>இறந்தான்</a:t>
            </a:r>
            <a:r>
              <a:rPr lang="en-IN" sz="3200" dirty="0">
                <a:solidFill>
                  <a:srgbClr val="000000"/>
                </a:solidFill>
              </a:rPr>
              <a:t> </a:t>
            </a:r>
            <a:r>
              <a:rPr lang="en-IN" sz="3200" dirty="0" err="1">
                <a:solidFill>
                  <a:srgbClr val="000000"/>
                </a:solidFill>
              </a:rPr>
              <a:t>எனப்படுதல்</a:t>
            </a:r>
            <a:r>
              <a:rPr lang="en-IN" sz="3200" dirty="0">
                <a:solidFill>
                  <a:srgbClr val="000000"/>
                </a:solidFill>
              </a:rPr>
              <a:t> </a:t>
            </a:r>
            <a:r>
              <a:rPr lang="ta-IN" sz="3200" dirty="0">
                <a:solidFill>
                  <a:srgbClr val="000000"/>
                </a:solidFill>
              </a:rPr>
              <a:t>ந</a:t>
            </a:r>
            <a:r>
              <a:rPr lang="en-IN" sz="3200" dirty="0" err="1">
                <a:solidFill>
                  <a:srgbClr val="000000"/>
                </a:solidFill>
              </a:rPr>
              <a:t>ன்று</a:t>
            </a:r>
            <a:endParaRPr lang="en-IN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31030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 advTm="5755">
        <p14:honeycomb/>
      </p:transition>
    </mc:Choice>
    <mc:Fallback>
      <p:transition spd="slow" advTm="575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286E43-F852-4897-816E-61FCF4AA2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E6A500B-3F40-4B21-9501-9B2D03FC8F7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2522" y="2280955"/>
            <a:ext cx="12059478" cy="31407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 err="1">
                <a:solidFill>
                  <a:srgbClr val="FF6699"/>
                </a:solidFill>
              </a:rPr>
              <a:t>மருந்தோ</a:t>
            </a:r>
            <a:r>
              <a:rPr lang="ta-IN" dirty="0">
                <a:solidFill>
                  <a:srgbClr val="FF6699"/>
                </a:solidFill>
              </a:rPr>
              <a:t>ம</a:t>
            </a:r>
            <a:r>
              <a:rPr lang="en-IN" dirty="0" err="1">
                <a:solidFill>
                  <a:srgbClr val="FF6699"/>
                </a:solidFill>
              </a:rPr>
              <a:t>ற்று</a:t>
            </a:r>
            <a:r>
              <a:rPr lang="en-IN" dirty="0">
                <a:solidFill>
                  <a:srgbClr val="FF6699"/>
                </a:solidFill>
              </a:rPr>
              <a:t> </a:t>
            </a:r>
            <a:r>
              <a:rPr lang="en-IN" dirty="0" err="1">
                <a:solidFill>
                  <a:srgbClr val="FF6699"/>
                </a:solidFill>
              </a:rPr>
              <a:t>ஊன்ஓம்பும்</a:t>
            </a:r>
            <a:r>
              <a:rPr lang="en-IN" dirty="0">
                <a:solidFill>
                  <a:srgbClr val="FF6699"/>
                </a:solidFill>
              </a:rPr>
              <a:t> </a:t>
            </a:r>
            <a:r>
              <a:rPr lang="en-IN" dirty="0" err="1">
                <a:solidFill>
                  <a:srgbClr val="FF6699"/>
                </a:solidFill>
              </a:rPr>
              <a:t>வாழ்க்கை</a:t>
            </a:r>
            <a:r>
              <a:rPr lang="en-IN" dirty="0">
                <a:solidFill>
                  <a:srgbClr val="FF6699"/>
                </a:solidFill>
              </a:rPr>
              <a:t> </a:t>
            </a:r>
            <a:r>
              <a:rPr lang="en-IN" dirty="0" err="1">
                <a:solidFill>
                  <a:srgbClr val="FF6699"/>
                </a:solidFill>
              </a:rPr>
              <a:t>பெருந்தகைமை</a:t>
            </a:r>
            <a:endParaRPr lang="en-IN" dirty="0">
              <a:solidFill>
                <a:srgbClr val="FF6699"/>
              </a:solidFill>
            </a:endParaRPr>
          </a:p>
          <a:p>
            <a:pPr marL="0" indent="0">
              <a:buNone/>
            </a:pPr>
            <a:r>
              <a:rPr lang="en-IN" dirty="0" err="1">
                <a:solidFill>
                  <a:srgbClr val="FF6699"/>
                </a:solidFill>
              </a:rPr>
              <a:t>பீடழிய</a:t>
            </a:r>
            <a:r>
              <a:rPr lang="en-IN" dirty="0">
                <a:solidFill>
                  <a:srgbClr val="FF6699"/>
                </a:solidFill>
              </a:rPr>
              <a:t> </a:t>
            </a:r>
            <a:r>
              <a:rPr lang="en-IN" dirty="0" err="1">
                <a:solidFill>
                  <a:srgbClr val="FF6699"/>
                </a:solidFill>
              </a:rPr>
              <a:t>வந்த</a:t>
            </a:r>
            <a:r>
              <a:rPr lang="en-IN" dirty="0">
                <a:solidFill>
                  <a:srgbClr val="FF6699"/>
                </a:solidFill>
              </a:rPr>
              <a:t> </a:t>
            </a:r>
            <a:r>
              <a:rPr lang="en-IN" dirty="0" err="1">
                <a:solidFill>
                  <a:srgbClr val="FF6699"/>
                </a:solidFill>
              </a:rPr>
              <a:t>இடத்து</a:t>
            </a:r>
            <a:endParaRPr lang="en-IN" dirty="0">
              <a:solidFill>
                <a:srgbClr val="FF6699"/>
              </a:solidFill>
            </a:endParaRPr>
          </a:p>
          <a:p>
            <a:pPr marL="0" indent="0">
              <a:buNone/>
            </a:pPr>
            <a:r>
              <a:rPr lang="en-IN" sz="2400" dirty="0">
                <a:solidFill>
                  <a:srgbClr val="080808"/>
                </a:solidFill>
              </a:rPr>
              <a:t>                </a:t>
            </a:r>
            <a:r>
              <a:rPr lang="en-IN" sz="2400" dirty="0" err="1">
                <a:solidFill>
                  <a:srgbClr val="080808"/>
                </a:solidFill>
              </a:rPr>
              <a:t>மானம்</a:t>
            </a:r>
            <a:r>
              <a:rPr lang="en-IN" sz="2400" dirty="0">
                <a:solidFill>
                  <a:srgbClr val="080808"/>
                </a:solidFill>
              </a:rPr>
              <a:t> </a:t>
            </a:r>
            <a:r>
              <a:rPr lang="en-IN" sz="2400" dirty="0" err="1">
                <a:solidFill>
                  <a:srgbClr val="080808"/>
                </a:solidFill>
              </a:rPr>
              <a:t>அழிந்தபோது</a:t>
            </a:r>
            <a:r>
              <a:rPr lang="en-IN" sz="2400" dirty="0">
                <a:solidFill>
                  <a:srgbClr val="080808"/>
                </a:solidFill>
              </a:rPr>
              <a:t> </a:t>
            </a:r>
            <a:r>
              <a:rPr lang="en-IN" sz="2400" dirty="0" err="1">
                <a:solidFill>
                  <a:srgbClr val="080808"/>
                </a:solidFill>
              </a:rPr>
              <a:t>உயிரை</a:t>
            </a:r>
            <a:r>
              <a:rPr lang="en-IN" sz="2400" dirty="0">
                <a:solidFill>
                  <a:srgbClr val="080808"/>
                </a:solidFill>
              </a:rPr>
              <a:t> </a:t>
            </a:r>
            <a:r>
              <a:rPr lang="en-IN" sz="2400" dirty="0" err="1">
                <a:solidFill>
                  <a:srgbClr val="080808"/>
                </a:solidFill>
              </a:rPr>
              <a:t>விடாது</a:t>
            </a:r>
            <a:r>
              <a:rPr lang="en-IN" sz="2400" dirty="0">
                <a:solidFill>
                  <a:srgbClr val="080808"/>
                </a:solidFill>
              </a:rPr>
              <a:t> </a:t>
            </a:r>
            <a:r>
              <a:rPr lang="en-IN" sz="2400" dirty="0" err="1">
                <a:solidFill>
                  <a:srgbClr val="080808"/>
                </a:solidFill>
              </a:rPr>
              <a:t>உடம்பை</a:t>
            </a:r>
            <a:r>
              <a:rPr lang="en-IN" sz="2400" dirty="0">
                <a:solidFill>
                  <a:srgbClr val="080808"/>
                </a:solidFill>
              </a:rPr>
              <a:t>  </a:t>
            </a:r>
            <a:r>
              <a:rPr lang="ta-IN" sz="2400" dirty="0">
                <a:solidFill>
                  <a:srgbClr val="080808"/>
                </a:solidFill>
              </a:rPr>
              <a:t>வ</a:t>
            </a:r>
            <a:r>
              <a:rPr lang="en-IN" sz="2400" dirty="0" err="1">
                <a:solidFill>
                  <a:srgbClr val="080808"/>
                </a:solidFill>
              </a:rPr>
              <a:t>ளர்த்தல்</a:t>
            </a:r>
            <a:r>
              <a:rPr lang="en-IN" sz="2400" dirty="0">
                <a:solidFill>
                  <a:srgbClr val="080808"/>
                </a:solidFill>
              </a:rPr>
              <a:t>   </a:t>
            </a:r>
            <a:r>
              <a:rPr lang="en-IN" sz="2400" dirty="0" err="1">
                <a:solidFill>
                  <a:srgbClr val="080808"/>
                </a:solidFill>
              </a:rPr>
              <a:t>யிர்</a:t>
            </a:r>
            <a:r>
              <a:rPr lang="en-IN" sz="2400" dirty="0">
                <a:solidFill>
                  <a:srgbClr val="080808"/>
                </a:solidFill>
              </a:rPr>
              <a:t>       </a:t>
            </a:r>
            <a:r>
              <a:rPr lang="ta-IN" sz="2400" dirty="0">
                <a:solidFill>
                  <a:srgbClr val="080808"/>
                </a:solidFill>
              </a:rPr>
              <a:t>உ</a:t>
            </a:r>
            <a:r>
              <a:rPr lang="en-IN" sz="2400" dirty="0" err="1">
                <a:solidFill>
                  <a:srgbClr val="080808"/>
                </a:solidFill>
              </a:rPr>
              <a:t>யிர்க்கு</a:t>
            </a:r>
            <a:r>
              <a:rPr lang="en-IN" sz="2400" dirty="0">
                <a:solidFill>
                  <a:srgbClr val="080808"/>
                </a:solidFill>
              </a:rPr>
              <a:t> </a:t>
            </a:r>
            <a:r>
              <a:rPr lang="en-IN" sz="2400" dirty="0" err="1">
                <a:solidFill>
                  <a:srgbClr val="080808"/>
                </a:solidFill>
              </a:rPr>
              <a:t>மருந்தாகாது</a:t>
            </a:r>
            <a:endParaRPr lang="en-IN" sz="2400" dirty="0">
              <a:solidFill>
                <a:srgbClr val="080808"/>
              </a:solidFill>
            </a:endParaRPr>
          </a:p>
          <a:p>
            <a:pPr marL="0" indent="0">
              <a:buNone/>
            </a:pPr>
            <a:endParaRPr lang="en-IN" sz="3600" dirty="0">
              <a:solidFill>
                <a:srgbClr val="FF66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94679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 advTm="6743">
        <p14:honeycomb/>
      </p:transition>
    </mc:Choice>
    <mc:Fallback>
      <p:transition spd="slow" advTm="674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="" xmlns:a16="http://schemas.microsoft.com/office/drawing/2014/main" id="{40E71314-0A0E-49B7-BAF1-742315851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6" y="4800587"/>
            <a:ext cx="9115479" cy="566738"/>
          </a:xfrm>
        </p:spPr>
        <p:txBody>
          <a:bodyPr>
            <a:noAutofit/>
          </a:bodyPr>
          <a:lstStyle/>
          <a:p>
            <a:r>
              <a:rPr lang="en-IN" sz="3200" dirty="0" err="1">
                <a:solidFill>
                  <a:srgbClr val="FFFF00"/>
                </a:solidFill>
              </a:rPr>
              <a:t>மயிர்நீப்பின்</a:t>
            </a:r>
            <a:r>
              <a:rPr lang="en-IN" sz="3200" dirty="0">
                <a:solidFill>
                  <a:srgbClr val="FFFF00"/>
                </a:solidFill>
              </a:rPr>
              <a:t> </a:t>
            </a:r>
            <a:r>
              <a:rPr lang="en-IN" sz="3200" dirty="0" err="1">
                <a:solidFill>
                  <a:srgbClr val="FFFF00"/>
                </a:solidFill>
              </a:rPr>
              <a:t>வாழாக்</a:t>
            </a:r>
            <a:r>
              <a:rPr lang="en-IN" sz="3200" dirty="0">
                <a:solidFill>
                  <a:srgbClr val="FFFF00"/>
                </a:solidFill>
              </a:rPr>
              <a:t> </a:t>
            </a:r>
            <a:r>
              <a:rPr lang="en-IN" sz="3200" dirty="0" err="1">
                <a:solidFill>
                  <a:srgbClr val="FFFF00"/>
                </a:solidFill>
              </a:rPr>
              <a:t>கவரிமா</a:t>
            </a:r>
            <a:r>
              <a:rPr lang="en-IN" sz="3200" dirty="0">
                <a:solidFill>
                  <a:srgbClr val="FFFF00"/>
                </a:solidFill>
              </a:rPr>
              <a:t> </a:t>
            </a:r>
            <a:r>
              <a:rPr lang="en-IN" sz="3200" dirty="0" err="1">
                <a:solidFill>
                  <a:srgbClr val="FFFF00"/>
                </a:solidFill>
              </a:rPr>
              <a:t>அன்னர்</a:t>
            </a:r>
            <a:r>
              <a:rPr lang="en-IN" sz="3200" dirty="0">
                <a:solidFill>
                  <a:srgbClr val="FFFF00"/>
                </a:solidFill>
              </a:rPr>
              <a:t/>
            </a:r>
            <a:br>
              <a:rPr lang="en-IN" sz="3200" dirty="0">
                <a:solidFill>
                  <a:srgbClr val="FFFF00"/>
                </a:solidFill>
              </a:rPr>
            </a:br>
            <a:r>
              <a:rPr lang="en-IN" sz="3200" dirty="0" err="1">
                <a:solidFill>
                  <a:srgbClr val="FFFF00"/>
                </a:solidFill>
              </a:rPr>
              <a:t>உயிர்நீப்பார்</a:t>
            </a:r>
            <a:r>
              <a:rPr lang="en-IN" sz="3200" dirty="0">
                <a:solidFill>
                  <a:srgbClr val="FFFF00"/>
                </a:solidFill>
              </a:rPr>
              <a:t> </a:t>
            </a:r>
            <a:r>
              <a:rPr lang="en-IN" sz="3200" dirty="0" err="1">
                <a:solidFill>
                  <a:srgbClr val="FFFF00"/>
                </a:solidFill>
              </a:rPr>
              <a:t>மானம்</a:t>
            </a:r>
            <a:r>
              <a:rPr lang="en-IN" sz="3200" dirty="0">
                <a:solidFill>
                  <a:srgbClr val="FFFF00"/>
                </a:solidFill>
              </a:rPr>
              <a:t> </a:t>
            </a:r>
            <a:r>
              <a:rPr lang="en-IN" sz="3200" dirty="0" err="1">
                <a:solidFill>
                  <a:srgbClr val="FFFF00"/>
                </a:solidFill>
              </a:rPr>
              <a:t>வரின்</a:t>
            </a:r>
            <a:endParaRPr lang="en-IN" sz="3200" dirty="0">
              <a:solidFill>
                <a:srgbClr val="FFFF00"/>
              </a:solidFill>
            </a:endParaRPr>
          </a:p>
        </p:txBody>
      </p:sp>
      <p:pic>
        <p:nvPicPr>
          <p:cNvPr id="9" name="Picture Placeholder 8">
            <a:extLst>
              <a:ext uri="{FF2B5EF4-FFF2-40B4-BE49-F238E27FC236}">
                <a16:creationId xmlns="" xmlns:a16="http://schemas.microsoft.com/office/drawing/2014/main" id="{E3E62C6B-23DB-459B-98AA-A4EC4AF2D1F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37536" b="42378"/>
          <a:stretch/>
        </p:blipFill>
        <p:spPr>
          <a:xfrm>
            <a:off x="1154955" y="996963"/>
            <a:ext cx="8651654" cy="2432037"/>
          </a:xfrm>
        </p:spPr>
      </p:pic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F9B6129E-8321-452E-8049-6A87B9C7839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IN" sz="2400" dirty="0" err="1">
                <a:solidFill>
                  <a:srgbClr val="000000"/>
                </a:solidFill>
              </a:rPr>
              <a:t>தன்</a:t>
            </a:r>
            <a:r>
              <a:rPr lang="en-IN" sz="2400" dirty="0">
                <a:solidFill>
                  <a:srgbClr val="000000"/>
                </a:solidFill>
              </a:rPr>
              <a:t> </a:t>
            </a:r>
            <a:r>
              <a:rPr lang="en-IN" sz="2400" dirty="0" err="1">
                <a:solidFill>
                  <a:srgbClr val="000000"/>
                </a:solidFill>
              </a:rPr>
              <a:t>மயிர்த்திரளில்</a:t>
            </a:r>
            <a:r>
              <a:rPr lang="en-IN" sz="2400" dirty="0">
                <a:solidFill>
                  <a:srgbClr val="000000"/>
                </a:solidFill>
              </a:rPr>
              <a:t> </a:t>
            </a:r>
            <a:r>
              <a:rPr lang="ta-IN" sz="2400" dirty="0">
                <a:solidFill>
                  <a:srgbClr val="000000"/>
                </a:solidFill>
              </a:rPr>
              <a:t>ஒ</a:t>
            </a:r>
            <a:r>
              <a:rPr lang="en-IN" sz="2400" dirty="0" err="1">
                <a:solidFill>
                  <a:srgbClr val="000000"/>
                </a:solidFill>
              </a:rPr>
              <a:t>ரு</a:t>
            </a:r>
            <a:r>
              <a:rPr lang="en-IN" sz="2400" dirty="0">
                <a:solidFill>
                  <a:srgbClr val="000000"/>
                </a:solidFill>
              </a:rPr>
              <a:t> </a:t>
            </a:r>
            <a:r>
              <a:rPr lang="en-IN" sz="2400" dirty="0" err="1">
                <a:solidFill>
                  <a:srgbClr val="000000"/>
                </a:solidFill>
              </a:rPr>
              <a:t>மயிர்</a:t>
            </a:r>
            <a:r>
              <a:rPr lang="en-IN" sz="2400" dirty="0">
                <a:solidFill>
                  <a:srgbClr val="000000"/>
                </a:solidFill>
              </a:rPr>
              <a:t> </a:t>
            </a:r>
            <a:r>
              <a:rPr lang="en-IN" sz="2400" dirty="0" err="1">
                <a:solidFill>
                  <a:srgbClr val="000000"/>
                </a:solidFill>
              </a:rPr>
              <a:t>நீங்கினாலும்</a:t>
            </a:r>
            <a:r>
              <a:rPr lang="en-IN" sz="2400" dirty="0">
                <a:solidFill>
                  <a:srgbClr val="000000"/>
                </a:solidFill>
              </a:rPr>
              <a:t> </a:t>
            </a:r>
            <a:r>
              <a:rPr lang="en-IN" sz="2400" dirty="0" err="1">
                <a:solidFill>
                  <a:srgbClr val="000000"/>
                </a:solidFill>
              </a:rPr>
              <a:t>உயிர்</a:t>
            </a:r>
            <a:r>
              <a:rPr lang="en-IN" sz="2400" dirty="0">
                <a:solidFill>
                  <a:srgbClr val="000000"/>
                </a:solidFill>
              </a:rPr>
              <a:t> </a:t>
            </a:r>
            <a:r>
              <a:rPr lang="en-IN" sz="2400" dirty="0" err="1">
                <a:solidFill>
                  <a:srgbClr val="000000"/>
                </a:solidFill>
              </a:rPr>
              <a:t>வாழாத</a:t>
            </a:r>
            <a:r>
              <a:rPr lang="en-IN" sz="2400" dirty="0">
                <a:solidFill>
                  <a:srgbClr val="000000"/>
                </a:solidFill>
              </a:rPr>
              <a:t> </a:t>
            </a:r>
            <a:r>
              <a:rPr lang="en-IN" sz="2400" dirty="0" err="1">
                <a:solidFill>
                  <a:srgbClr val="000000"/>
                </a:solidFill>
              </a:rPr>
              <a:t>கவரிமானைப்</a:t>
            </a:r>
            <a:r>
              <a:rPr lang="en-IN" sz="2400" dirty="0">
                <a:solidFill>
                  <a:srgbClr val="000000"/>
                </a:solidFill>
              </a:rPr>
              <a:t> </a:t>
            </a:r>
            <a:r>
              <a:rPr lang="en-IN" sz="2400" dirty="0" err="1">
                <a:solidFill>
                  <a:srgbClr val="000000"/>
                </a:solidFill>
              </a:rPr>
              <a:t>போன்றவர்</a:t>
            </a:r>
            <a:r>
              <a:rPr lang="en-IN" sz="2400" dirty="0">
                <a:solidFill>
                  <a:srgbClr val="000000"/>
                </a:solidFill>
              </a:rPr>
              <a:t> </a:t>
            </a:r>
            <a:r>
              <a:rPr lang="en-IN" sz="2400" dirty="0" err="1">
                <a:solidFill>
                  <a:srgbClr val="000000"/>
                </a:solidFill>
              </a:rPr>
              <a:t>தம்</a:t>
            </a:r>
            <a:r>
              <a:rPr lang="en-IN" sz="2400" dirty="0">
                <a:solidFill>
                  <a:srgbClr val="000000"/>
                </a:solidFill>
              </a:rPr>
              <a:t> </a:t>
            </a:r>
            <a:r>
              <a:rPr lang="en-IN" sz="2400" dirty="0" err="1">
                <a:solidFill>
                  <a:srgbClr val="000000"/>
                </a:solidFill>
              </a:rPr>
              <a:t>மானம்</a:t>
            </a:r>
            <a:r>
              <a:rPr lang="en-IN" sz="2400" dirty="0">
                <a:solidFill>
                  <a:srgbClr val="000000"/>
                </a:solidFill>
              </a:rPr>
              <a:t> </a:t>
            </a:r>
            <a:r>
              <a:rPr lang="en-IN" sz="2400" dirty="0" err="1">
                <a:solidFill>
                  <a:srgbClr val="000000"/>
                </a:solidFill>
              </a:rPr>
              <a:t>அழியின்</a:t>
            </a:r>
            <a:r>
              <a:rPr lang="en-IN" sz="2400" dirty="0">
                <a:solidFill>
                  <a:srgbClr val="000000"/>
                </a:solidFill>
              </a:rPr>
              <a:t> </a:t>
            </a:r>
            <a:r>
              <a:rPr lang="en-IN" sz="2400" dirty="0" err="1">
                <a:solidFill>
                  <a:srgbClr val="000000"/>
                </a:solidFill>
              </a:rPr>
              <a:t>உயிரை</a:t>
            </a:r>
            <a:r>
              <a:rPr lang="en-IN" sz="2400" dirty="0">
                <a:solidFill>
                  <a:srgbClr val="000000"/>
                </a:solidFill>
              </a:rPr>
              <a:t> </a:t>
            </a:r>
            <a:r>
              <a:rPr lang="en-IN" sz="2400" dirty="0" err="1">
                <a:solidFill>
                  <a:srgbClr val="000000"/>
                </a:solidFill>
              </a:rPr>
              <a:t>விடுவர்</a:t>
            </a:r>
            <a:endParaRPr lang="en-IN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1186566"/>
      </p:ext>
    </p:extLst>
  </p:cSld>
  <p:clrMapOvr>
    <a:masterClrMapping/>
  </p:clrMapOvr>
  <p:transition spd="slow" advTm="8757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TM02836342[[fn=Ion]]</Template>
  <TotalTime>349</TotalTime>
  <Words>122</Words>
  <Application>Microsoft Office PowerPoint</Application>
  <PresentationFormat>Custom</PresentationFormat>
  <Paragraphs>20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Ion</vt:lpstr>
      <vt:lpstr>      திருக்குறள்</vt:lpstr>
      <vt:lpstr>                திருவள்ளுவர்</vt:lpstr>
      <vt:lpstr>            மானம் </vt:lpstr>
      <vt:lpstr> </vt:lpstr>
      <vt:lpstr> </vt:lpstr>
      <vt:lpstr> </vt:lpstr>
      <vt:lpstr>மயிர்நீப்பின் வாழாக் கவரிமா அன்னர் உயிர்நீப்பார் மானம் வரின்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திருக்குறள்</dc:title>
  <dc:creator>ELCOT</dc:creator>
  <cp:lastModifiedBy>AnuSiva</cp:lastModifiedBy>
  <cp:revision>31</cp:revision>
  <dcterms:created xsi:type="dcterms:W3CDTF">2019-02-10T13:14:35Z</dcterms:created>
  <dcterms:modified xsi:type="dcterms:W3CDTF">2020-06-12T06:19:45Z</dcterms:modified>
</cp:coreProperties>
</file>