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DC3-BFD9-4965-853B-32B37266BEB0}" type="datetimeFigureOut">
              <a:rPr lang="en-US" smtClean="0"/>
              <a:pPr/>
              <a:t>6/12/2020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4C73-60DF-4CC9-B04C-BF4F1CB5D9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DC3-BFD9-4965-853B-32B37266BEB0}" type="datetimeFigureOut">
              <a:rPr lang="en-US" smtClean="0"/>
              <a:pPr/>
              <a:t>6/12/2020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4C73-60DF-4CC9-B04C-BF4F1CB5D9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DC3-BFD9-4965-853B-32B37266BEB0}" type="datetimeFigureOut">
              <a:rPr lang="en-US" smtClean="0"/>
              <a:pPr/>
              <a:t>6/12/2020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4C73-60DF-4CC9-B04C-BF4F1CB5D9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DC3-BFD9-4965-853B-32B37266BEB0}" type="datetimeFigureOut">
              <a:rPr lang="en-US" smtClean="0"/>
              <a:pPr/>
              <a:t>6/12/2020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4C73-60DF-4CC9-B04C-BF4F1CB5D9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DC3-BFD9-4965-853B-32B37266BEB0}" type="datetimeFigureOut">
              <a:rPr lang="en-US" smtClean="0"/>
              <a:pPr/>
              <a:t>6/12/2020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4C73-60DF-4CC9-B04C-BF4F1CB5D9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DC3-BFD9-4965-853B-32B37266BEB0}" type="datetimeFigureOut">
              <a:rPr lang="en-US" smtClean="0"/>
              <a:pPr/>
              <a:t>6/12/2020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4C73-60DF-4CC9-B04C-BF4F1CB5D9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DC3-BFD9-4965-853B-32B37266BEB0}" type="datetimeFigureOut">
              <a:rPr lang="en-US" smtClean="0"/>
              <a:pPr/>
              <a:t>6/12/2020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4C73-60DF-4CC9-B04C-BF4F1CB5D9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DC3-BFD9-4965-853B-32B37266BEB0}" type="datetimeFigureOut">
              <a:rPr lang="en-US" smtClean="0"/>
              <a:pPr/>
              <a:t>6/12/2020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4C73-60DF-4CC9-B04C-BF4F1CB5D9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DC3-BFD9-4965-853B-32B37266BEB0}" type="datetimeFigureOut">
              <a:rPr lang="en-US" smtClean="0"/>
              <a:pPr/>
              <a:t>6/12/2020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4C73-60DF-4CC9-B04C-BF4F1CB5D9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DC3-BFD9-4965-853B-32B37266BEB0}" type="datetimeFigureOut">
              <a:rPr lang="en-US" smtClean="0"/>
              <a:pPr/>
              <a:t>6/12/2020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4C73-60DF-4CC9-B04C-BF4F1CB5D9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AADC3-BFD9-4965-853B-32B37266BEB0}" type="datetimeFigureOut">
              <a:rPr lang="en-US" smtClean="0"/>
              <a:pPr/>
              <a:t>6/12/2020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14C73-60DF-4CC9-B04C-BF4F1CB5D9B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AADC3-BFD9-4965-853B-32B37266BEB0}" type="datetimeFigureOut">
              <a:rPr lang="en-US" smtClean="0"/>
              <a:pPr/>
              <a:t>6/12/2020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14C73-60DF-4CC9-B04C-BF4F1CB5D9B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/>
          <a:lstStyle/>
          <a:p>
            <a:r>
              <a:rPr lang="en-US" dirty="0" err="1" smtClean="0">
                <a:latin typeface="Baamini" pitchFamily="2" charset="0"/>
              </a:rPr>
              <a:t>gonkhop</a:t>
            </a:r>
            <a:r>
              <a:rPr lang="en-US" dirty="0" smtClean="0">
                <a:latin typeface="Baamini" pitchFamily="2" charset="0"/>
              </a:rPr>
              <a:t> </a:t>
            </a:r>
            <a:r>
              <a:rPr lang="en-US" dirty="0" err="1" smtClean="0">
                <a:latin typeface="Baamini" pitchFamily="2" charset="0"/>
              </a:rPr>
              <a:t>ehD</a:t>
            </a:r>
            <a:r>
              <a:rPr lang="en-US" dirty="0" smtClean="0">
                <a:latin typeface="Baamini" pitchFamily="2" charset="0"/>
              </a:rPr>
              <a:t>}W</a:t>
            </a:r>
            <a:endParaRPr lang="en-IN" dirty="0">
              <a:latin typeface="Baamini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1500174"/>
            <a:ext cx="6643734" cy="1143008"/>
          </a:xfrm>
        </p:spPr>
        <p:txBody>
          <a:bodyPr>
            <a:normAutofit fontScale="92500"/>
          </a:bodyPr>
          <a:lstStyle/>
          <a:p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“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njhd;W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gL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gonkhop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 ,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d;W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ngha;j;jd;W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”</a:t>
            </a:r>
          </a:p>
          <a:p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Mrphpah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;: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Kd;Wiwaiuadhh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;. </a:t>
            </a:r>
          </a:p>
          <a:p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,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jidg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;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gjpg;gpj;jth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;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nry;t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Nfrtuha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Kjypahh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; </a:t>
            </a:r>
            <a:r>
              <a:rPr lang="en-US" sz="2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Mthh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mini" pitchFamily="2" charset="0"/>
              </a:rPr>
              <a:t>;</a:t>
            </a:r>
            <a:endParaRPr lang="en-IN" sz="2200" dirty="0">
              <a:solidFill>
                <a:schemeClr val="tx1">
                  <a:lumMod val="95000"/>
                  <a:lumOff val="5000"/>
                </a:schemeClr>
              </a:solidFill>
              <a:latin typeface="Bamini" pitchFamily="2" charset="0"/>
            </a:endParaRPr>
          </a:p>
        </p:txBody>
      </p:sp>
      <p:pic>
        <p:nvPicPr>
          <p:cNvPr id="11266" name="Picture 2" descr="Image result for ant with stone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214686"/>
            <a:ext cx="3357586" cy="2728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mini" pitchFamily="2" charset="0"/>
              </a:rPr>
              <a:t>1. </a:t>
            </a:r>
            <a:r>
              <a:rPr lang="en-US" dirty="0" err="1" smtClean="0">
                <a:latin typeface="Bamini" pitchFamily="2" charset="0"/>
              </a:rPr>
              <a:t>ghk;gwpAk</a:t>
            </a:r>
            <a:r>
              <a:rPr lang="en-US" dirty="0" smtClean="0">
                <a:latin typeface="Bamini" pitchFamily="2" charset="0"/>
              </a:rPr>
              <a:t>; </a:t>
            </a:r>
            <a:r>
              <a:rPr lang="en-US" dirty="0" err="1" smtClean="0">
                <a:latin typeface="Bamini" pitchFamily="2" charset="0"/>
              </a:rPr>
              <a:t>ghk;gpd</a:t>
            </a:r>
            <a:r>
              <a:rPr lang="en-US" dirty="0" smtClean="0">
                <a:latin typeface="Bamini" pitchFamily="2" charset="0"/>
              </a:rPr>
              <a:t>; </a:t>
            </a:r>
            <a:r>
              <a:rPr lang="en-US" dirty="0" err="1" smtClean="0">
                <a:latin typeface="Bamini" pitchFamily="2" charset="0"/>
              </a:rPr>
              <a:t>fhy</a:t>
            </a:r>
            <a:r>
              <a:rPr lang="en-US" dirty="0" smtClean="0">
                <a:latin typeface="Bamini" pitchFamily="2" charset="0"/>
              </a:rPr>
              <a:t>;</a:t>
            </a:r>
            <a:endParaRPr lang="en-IN" dirty="0">
              <a:latin typeface="B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400" dirty="0" smtClean="0">
                <a:latin typeface="Bamini" pitchFamily="2" charset="0"/>
              </a:rPr>
              <a:t>				</a:t>
            </a:r>
            <a:r>
              <a:rPr lang="en-US" sz="1600" dirty="0" err="1" smtClean="0">
                <a:latin typeface="Bamini" pitchFamily="2" charset="0"/>
              </a:rPr>
              <a:t>Gykpf</a:t>
            </a:r>
            <a:r>
              <a:rPr lang="en-US" sz="1600" dirty="0" smtClean="0">
                <a:latin typeface="Bamini" pitchFamily="2" charset="0"/>
              </a:rPr>
              <a:t>; </a:t>
            </a:r>
            <a:r>
              <a:rPr lang="en-US" sz="1600" dirty="0" err="1" smtClean="0">
                <a:latin typeface="Bamini" pitchFamily="2" charset="0"/>
              </a:rPr>
              <a:t>ftiug</a:t>
            </a:r>
            <a:r>
              <a:rPr lang="en-US" sz="1600" dirty="0" smtClean="0">
                <a:latin typeface="Bamini" pitchFamily="2" charset="0"/>
              </a:rPr>
              <a:t>; </a:t>
            </a:r>
            <a:r>
              <a:rPr lang="en-US" sz="1600" dirty="0" err="1" smtClean="0">
                <a:latin typeface="Bamini" pitchFamily="2" charset="0"/>
              </a:rPr>
              <a:t>Gyik</a:t>
            </a:r>
            <a:r>
              <a:rPr lang="en-US" sz="1600" dirty="0" smtClean="0">
                <a:latin typeface="Bamini" pitchFamily="2" charset="0"/>
              </a:rPr>
              <a:t> </a:t>
            </a:r>
            <a:r>
              <a:rPr lang="en-US" sz="1600" dirty="0" err="1" smtClean="0">
                <a:latin typeface="Bamini" pitchFamily="2" charset="0"/>
              </a:rPr>
              <a:t>njhpjy</a:t>
            </a:r>
            <a:r>
              <a:rPr lang="en-US" sz="1600" dirty="0" smtClean="0">
                <a:latin typeface="Bamini" pitchFamily="2" charset="0"/>
              </a:rPr>
              <a:t>;</a:t>
            </a:r>
          </a:p>
          <a:p>
            <a:pPr algn="just">
              <a:buNone/>
            </a:pPr>
            <a:r>
              <a:rPr lang="en-US" sz="1600" dirty="0" smtClean="0">
                <a:latin typeface="Bamini" pitchFamily="2" charset="0"/>
              </a:rPr>
              <a:t>				</a:t>
            </a:r>
            <a:r>
              <a:rPr lang="en-US" sz="1600" dirty="0" err="1" smtClean="0">
                <a:latin typeface="Bamini" pitchFamily="2" charset="0"/>
              </a:rPr>
              <a:t>Gykpf</a:t>
            </a:r>
            <a:r>
              <a:rPr lang="en-US" sz="1600" dirty="0" smtClean="0">
                <a:latin typeface="Bamini" pitchFamily="2" charset="0"/>
              </a:rPr>
              <a:t>; </a:t>
            </a:r>
            <a:r>
              <a:rPr lang="en-US" sz="1600" dirty="0" err="1" smtClean="0">
                <a:latin typeface="Bamini" pitchFamily="2" charset="0"/>
              </a:rPr>
              <a:t>fth;f;Nf</a:t>
            </a:r>
            <a:r>
              <a:rPr lang="en-US" sz="1600" dirty="0" smtClean="0">
                <a:latin typeface="Bamini" pitchFamily="2" charset="0"/>
              </a:rPr>
              <a:t> </a:t>
            </a:r>
            <a:r>
              <a:rPr lang="en-US" sz="1600" dirty="0" err="1" smtClean="0">
                <a:latin typeface="Bamini" pitchFamily="2" charset="0"/>
              </a:rPr>
              <a:t>GyNdhk</a:t>
            </a:r>
            <a:r>
              <a:rPr lang="en-US" sz="1600" dirty="0" smtClean="0">
                <a:latin typeface="Bamini" pitchFamily="2" charset="0"/>
              </a:rPr>
              <a:t>;- </a:t>
            </a:r>
            <a:r>
              <a:rPr lang="en-US" sz="1600" dirty="0" err="1" smtClean="0">
                <a:latin typeface="Bamini" pitchFamily="2" charset="0"/>
              </a:rPr>
              <a:t>eykpf;f</a:t>
            </a:r>
            <a:endParaRPr lang="en-US" sz="1600" dirty="0" smtClean="0">
              <a:latin typeface="Bamini" pitchFamily="2" charset="0"/>
            </a:endParaRPr>
          </a:p>
          <a:p>
            <a:pPr algn="just">
              <a:buNone/>
            </a:pPr>
            <a:r>
              <a:rPr lang="en-US" sz="1600" dirty="0" smtClean="0">
                <a:latin typeface="Bamini" pitchFamily="2" charset="0"/>
              </a:rPr>
              <a:t>				</a:t>
            </a:r>
            <a:r>
              <a:rPr lang="en-US" sz="1600" dirty="0" err="1" smtClean="0">
                <a:latin typeface="Bamini" pitchFamily="2" charset="0"/>
              </a:rPr>
              <a:t>G+k;Gdy</a:t>
            </a:r>
            <a:r>
              <a:rPr lang="en-US" sz="1600" dirty="0" smtClean="0">
                <a:latin typeface="Bamini" pitchFamily="2" charset="0"/>
              </a:rPr>
              <a:t>; Cu </a:t>
            </a:r>
            <a:r>
              <a:rPr lang="en-US" sz="1600" dirty="0" err="1" smtClean="0">
                <a:latin typeface="Bamini" pitchFamily="2" charset="0"/>
              </a:rPr>
              <a:t>nghJkf;fl</a:t>
            </a:r>
            <a:r>
              <a:rPr lang="en-US" sz="1600" dirty="0" smtClean="0">
                <a:latin typeface="Bamini" pitchFamily="2" charset="0"/>
              </a:rPr>
              <a:t>;(F) </a:t>
            </a:r>
            <a:r>
              <a:rPr lang="en-US" sz="1600" dirty="0" err="1" smtClean="0">
                <a:latin typeface="Bamini" pitchFamily="2" charset="0"/>
              </a:rPr>
              <a:t>MfhNj</a:t>
            </a:r>
            <a:endParaRPr lang="en-US" sz="1600" dirty="0" smtClean="0">
              <a:latin typeface="Bamini" pitchFamily="2" charset="0"/>
            </a:endParaRPr>
          </a:p>
          <a:p>
            <a:pPr algn="just">
              <a:buNone/>
            </a:pPr>
            <a:r>
              <a:rPr lang="en-US" sz="1600" dirty="0" smtClean="0">
                <a:latin typeface="Bamini" pitchFamily="2" charset="0"/>
              </a:rPr>
              <a:t>				</a:t>
            </a:r>
            <a:r>
              <a:rPr lang="en-US" sz="1600" dirty="0" err="1" smtClean="0">
                <a:latin typeface="Bamini" pitchFamily="2" charset="0"/>
              </a:rPr>
              <a:t>ghk;gwpAk</a:t>
            </a:r>
            <a:r>
              <a:rPr lang="en-US" sz="1600" dirty="0" smtClean="0">
                <a:latin typeface="Bamini" pitchFamily="2" charset="0"/>
              </a:rPr>
              <a:t>; </a:t>
            </a:r>
            <a:r>
              <a:rPr lang="en-US" sz="1600" dirty="0" err="1" smtClean="0">
                <a:latin typeface="Bamini" pitchFamily="2" charset="0"/>
              </a:rPr>
              <a:t>ghd;gpd</a:t>
            </a:r>
            <a:r>
              <a:rPr lang="en-US" sz="1600" dirty="0" smtClean="0">
                <a:latin typeface="Bamini" pitchFamily="2" charset="0"/>
              </a:rPr>
              <a:t>; </a:t>
            </a:r>
            <a:r>
              <a:rPr lang="en-US" sz="1600" dirty="0" err="1" smtClean="0">
                <a:latin typeface="Bamini" pitchFamily="2" charset="0"/>
              </a:rPr>
              <a:t>fhy</a:t>
            </a:r>
            <a:r>
              <a:rPr lang="en-US" sz="1600" dirty="0" smtClean="0">
                <a:latin typeface="Bamini" pitchFamily="2" charset="0"/>
              </a:rPr>
              <a:t>;.</a:t>
            </a:r>
            <a:endParaRPr lang="en-IN" sz="1600" dirty="0">
              <a:latin typeface="Bamini" pitchFamily="2" charset="0"/>
            </a:endParaRPr>
          </a:p>
        </p:txBody>
      </p:sp>
      <p:pic>
        <p:nvPicPr>
          <p:cNvPr id="18434" name="Picture 2" descr="Image result for snake in water pond 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143248"/>
            <a:ext cx="4286280" cy="24110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amini" pitchFamily="2" charset="0"/>
              </a:rPr>
              <a:t>2. </a:t>
            </a:r>
            <a:r>
              <a:rPr lang="en-US" dirty="0" err="1" smtClean="0">
                <a:latin typeface="Bamini" pitchFamily="2" charset="0"/>
              </a:rPr>
              <a:t>mwpklKk</a:t>
            </a:r>
            <a:r>
              <a:rPr lang="en-US" dirty="0" smtClean="0">
                <a:latin typeface="Bamini" pitchFamily="2" charset="0"/>
              </a:rPr>
              <a:t>; </a:t>
            </a:r>
            <a:r>
              <a:rPr lang="en-US" dirty="0" err="1" smtClean="0">
                <a:latin typeface="Bamini" pitchFamily="2" charset="0"/>
              </a:rPr>
              <a:t>rhd;Nwhh;f;F</a:t>
            </a:r>
            <a:r>
              <a:rPr lang="en-US" dirty="0" smtClean="0">
                <a:latin typeface="Bamini" pitchFamily="2" charset="0"/>
              </a:rPr>
              <a:t> </a:t>
            </a:r>
            <a:r>
              <a:rPr lang="en-US" dirty="0" err="1" smtClean="0">
                <a:latin typeface="Bamini" pitchFamily="2" charset="0"/>
              </a:rPr>
              <a:t>mzp</a:t>
            </a:r>
            <a:endParaRPr lang="en-IN" dirty="0">
              <a:latin typeface="B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500174"/>
            <a:ext cx="8929718" cy="462598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1400" dirty="0" smtClean="0">
                <a:latin typeface="Bamini" pitchFamily="2" charset="0"/>
              </a:rPr>
              <a:t>				</a:t>
            </a:r>
            <a:r>
              <a:rPr lang="en-US" sz="1600" dirty="0" err="1" smtClean="0">
                <a:latin typeface="Bamini" pitchFamily="2" charset="0"/>
              </a:rPr>
              <a:t>Ky;iyf;Fj</a:t>
            </a:r>
            <a:r>
              <a:rPr lang="en-US" sz="1600" dirty="0" smtClean="0">
                <a:latin typeface="Bamini" pitchFamily="2" charset="0"/>
              </a:rPr>
              <a:t>; </a:t>
            </a:r>
            <a:r>
              <a:rPr lang="en-US" sz="1600" dirty="0" err="1" smtClean="0">
                <a:latin typeface="Bamini" pitchFamily="2" charset="0"/>
              </a:rPr>
              <a:t>NjUk</a:t>
            </a:r>
            <a:r>
              <a:rPr lang="en-US" sz="1600" dirty="0" smtClean="0">
                <a:latin typeface="Bamini" pitchFamily="2" charset="0"/>
              </a:rPr>
              <a:t>; </a:t>
            </a:r>
            <a:r>
              <a:rPr lang="en-US" sz="1600" dirty="0" err="1" smtClean="0">
                <a:latin typeface="Bamini" pitchFamily="2" charset="0"/>
              </a:rPr>
              <a:t>kapYf;Fg</a:t>
            </a:r>
            <a:r>
              <a:rPr lang="en-US" sz="1600" dirty="0" smtClean="0">
                <a:latin typeface="Bamini" pitchFamily="2" charset="0"/>
              </a:rPr>
              <a:t>; </a:t>
            </a:r>
            <a:r>
              <a:rPr lang="en-US" sz="1600" dirty="0" err="1" smtClean="0">
                <a:latin typeface="Bamini" pitchFamily="2" charset="0"/>
              </a:rPr>
              <a:t>Nghh;itAk</a:t>
            </a:r>
            <a:r>
              <a:rPr lang="en-US" sz="1600" dirty="0" smtClean="0">
                <a:latin typeface="Bamini" pitchFamily="2" charset="0"/>
              </a:rPr>
              <a:t>;</a:t>
            </a:r>
          </a:p>
          <a:p>
            <a:pPr algn="just">
              <a:buNone/>
            </a:pPr>
            <a:r>
              <a:rPr lang="en-US" sz="1600" dirty="0" smtClean="0">
                <a:latin typeface="Bamini" pitchFamily="2" charset="0"/>
              </a:rPr>
              <a:t>				</a:t>
            </a:r>
            <a:r>
              <a:rPr lang="en-US" sz="1600" dirty="0" err="1" smtClean="0">
                <a:latin typeface="Bamini" pitchFamily="2" charset="0"/>
              </a:rPr>
              <a:t>njhy;iy</a:t>
            </a:r>
            <a:r>
              <a:rPr lang="en-US" sz="1600" dirty="0" smtClean="0">
                <a:latin typeface="Bamini" pitchFamily="2" charset="0"/>
              </a:rPr>
              <a:t> </a:t>
            </a:r>
            <a:r>
              <a:rPr lang="en-US" sz="1600" dirty="0" err="1" smtClean="0">
                <a:latin typeface="Bamini" pitchFamily="2" charset="0"/>
              </a:rPr>
              <a:t>mspj;jhiuf</a:t>
            </a:r>
            <a:r>
              <a:rPr lang="en-US" sz="1600" dirty="0" smtClean="0">
                <a:latin typeface="Bamini" pitchFamily="2" charset="0"/>
              </a:rPr>
              <a:t>; </a:t>
            </a:r>
            <a:r>
              <a:rPr lang="en-US" sz="1600" dirty="0" err="1" smtClean="0">
                <a:latin typeface="Bamini" pitchFamily="2" charset="0"/>
              </a:rPr>
              <a:t>Nfl;lwpJk</a:t>
            </a:r>
            <a:r>
              <a:rPr lang="en-US" sz="1600" dirty="0" smtClean="0">
                <a:latin typeface="Bamini" pitchFamily="2" charset="0"/>
              </a:rPr>
              <a:t>;- </a:t>
            </a:r>
            <a:r>
              <a:rPr lang="en-US" sz="1600" dirty="0" err="1" smtClean="0">
                <a:latin typeface="Bamini" pitchFamily="2" charset="0"/>
              </a:rPr>
              <a:t>nrhy;ypd</a:t>
            </a:r>
            <a:r>
              <a:rPr lang="en-US" sz="1600" dirty="0" smtClean="0">
                <a:latin typeface="Bamini" pitchFamily="2" charset="0"/>
              </a:rPr>
              <a:t>;</a:t>
            </a:r>
          </a:p>
          <a:p>
            <a:pPr algn="just">
              <a:buNone/>
            </a:pPr>
            <a:r>
              <a:rPr lang="en-US" sz="1600" dirty="0" smtClean="0">
                <a:latin typeface="Bamini" pitchFamily="2" charset="0"/>
              </a:rPr>
              <a:t>				</a:t>
            </a:r>
            <a:r>
              <a:rPr lang="en-US" sz="1600" dirty="0" err="1" smtClean="0">
                <a:latin typeface="Bamini" pitchFamily="2" charset="0"/>
              </a:rPr>
              <a:t>newpklh</a:t>
            </a:r>
            <a:r>
              <a:rPr lang="en-US" sz="1600" dirty="0" smtClean="0">
                <a:latin typeface="Bamini" pitchFamily="2" charset="0"/>
              </a:rPr>
              <a:t>; </a:t>
            </a:r>
            <a:r>
              <a:rPr lang="en-US" sz="1600" dirty="0" err="1" smtClean="0">
                <a:latin typeface="Bamini" pitchFamily="2" charset="0"/>
              </a:rPr>
              <a:t>g+e;jhio</a:t>
            </a:r>
            <a:r>
              <a:rPr lang="en-US" sz="1600" dirty="0" smtClean="0">
                <a:latin typeface="Bamini" pitchFamily="2" charset="0"/>
              </a:rPr>
              <a:t> </a:t>
            </a:r>
            <a:r>
              <a:rPr lang="en-US" sz="1600" dirty="0" err="1" smtClean="0">
                <a:latin typeface="Bamini" pitchFamily="2" charset="0"/>
              </a:rPr>
              <a:t>ePLePh;r</a:t>
            </a:r>
            <a:r>
              <a:rPr lang="en-US" sz="1600" dirty="0" smtClean="0">
                <a:latin typeface="Bamini" pitchFamily="2" charset="0"/>
              </a:rPr>
              <a:t>; </a:t>
            </a:r>
            <a:r>
              <a:rPr lang="en-US" sz="1600" dirty="0" err="1" smtClean="0">
                <a:latin typeface="Bamini" pitchFamily="2" charset="0"/>
              </a:rPr>
              <a:t>Nru;g;g</a:t>
            </a:r>
            <a:endParaRPr lang="en-US" sz="1600" dirty="0" smtClean="0">
              <a:latin typeface="Bamini" pitchFamily="2" charset="0"/>
            </a:endParaRPr>
          </a:p>
          <a:p>
            <a:pPr algn="just">
              <a:buNone/>
            </a:pPr>
            <a:r>
              <a:rPr lang="en-US" sz="1600" dirty="0" smtClean="0">
                <a:latin typeface="Bamini" pitchFamily="2" charset="0"/>
              </a:rPr>
              <a:t>				</a:t>
            </a:r>
            <a:r>
              <a:rPr lang="en-US" sz="1600" dirty="0" err="1" smtClean="0">
                <a:latin typeface="Bamini" pitchFamily="2" charset="0"/>
              </a:rPr>
              <a:t>mwpklKk</a:t>
            </a:r>
            <a:r>
              <a:rPr lang="en-US" sz="1600" dirty="0" smtClean="0">
                <a:latin typeface="Bamini" pitchFamily="2" charset="0"/>
              </a:rPr>
              <a:t>; </a:t>
            </a:r>
            <a:r>
              <a:rPr lang="en-US" sz="1600" dirty="0" err="1" smtClean="0">
                <a:latin typeface="Bamini" pitchFamily="2" charset="0"/>
              </a:rPr>
              <a:t>rhd;Nwhh;f</a:t>
            </a:r>
            <a:r>
              <a:rPr lang="en-US" sz="1600" dirty="0" smtClean="0">
                <a:latin typeface="Bamini" pitchFamily="2" charset="0"/>
              </a:rPr>
              <a:t>;(F) </a:t>
            </a:r>
            <a:r>
              <a:rPr lang="en-US" sz="1600" dirty="0" err="1" smtClean="0">
                <a:latin typeface="Bamini" pitchFamily="2" charset="0"/>
              </a:rPr>
              <a:t>mzp</a:t>
            </a:r>
            <a:endParaRPr lang="en-IN" sz="1600" dirty="0">
              <a:latin typeface="Bamini" pitchFamily="2" charset="0"/>
            </a:endParaRPr>
          </a:p>
        </p:txBody>
      </p:sp>
      <p:pic>
        <p:nvPicPr>
          <p:cNvPr id="1026" name="Picture 2" descr="C:\Users\Arul Net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429000"/>
            <a:ext cx="4229330" cy="21414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amini" pitchFamily="2" charset="0"/>
              </a:rPr>
              <a:t>3. </a:t>
            </a:r>
            <a:r>
              <a:rPr lang="en-US" dirty="0" err="1" smtClean="0">
                <a:latin typeface="Bamini" pitchFamily="2" charset="0"/>
              </a:rPr>
              <a:t>Ngijf;F</a:t>
            </a:r>
            <a:r>
              <a:rPr lang="en-US" dirty="0" smtClean="0">
                <a:latin typeface="Bamini" pitchFamily="2" charset="0"/>
              </a:rPr>
              <a:t> </a:t>
            </a:r>
            <a:r>
              <a:rPr lang="en-US" dirty="0" err="1" smtClean="0">
                <a:latin typeface="Bamini" pitchFamily="2" charset="0"/>
              </a:rPr>
              <a:t>ciuj;jhYk</a:t>
            </a:r>
            <a:r>
              <a:rPr lang="en-US" dirty="0" smtClean="0">
                <a:latin typeface="Bamini" pitchFamily="2" charset="0"/>
              </a:rPr>
              <a:t>; </a:t>
            </a:r>
            <a:r>
              <a:rPr lang="en-US" dirty="0" err="1" smtClean="0">
                <a:latin typeface="Bamini" pitchFamily="2" charset="0"/>
              </a:rPr>
              <a:t>Njhd;whJ</a:t>
            </a:r>
            <a:r>
              <a:rPr lang="en-US" dirty="0" smtClean="0">
                <a:latin typeface="Bamini" pitchFamily="2" charset="0"/>
              </a:rPr>
              <a:t> </a:t>
            </a:r>
            <a:r>
              <a:rPr lang="en-US" dirty="0" err="1" smtClean="0">
                <a:latin typeface="Bamini" pitchFamily="2" charset="0"/>
              </a:rPr>
              <a:t>czh;T</a:t>
            </a:r>
            <a:endParaRPr lang="en-IN" dirty="0">
              <a:latin typeface="Bamin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1400" dirty="0" smtClean="0">
                <a:latin typeface="Bamini" pitchFamily="2" charset="0"/>
              </a:rPr>
              <a:t>				</a:t>
            </a:r>
            <a:r>
              <a:rPr lang="en-US" sz="1400" dirty="0" err="1" smtClean="0">
                <a:latin typeface="Bamini" pitchFamily="2" charset="0"/>
              </a:rPr>
              <a:t>G+j;jhYk</a:t>
            </a:r>
            <a:r>
              <a:rPr lang="en-US" sz="1400" dirty="0" smtClean="0">
                <a:latin typeface="Bamini" pitchFamily="2" charset="0"/>
              </a:rPr>
              <a:t>; </a:t>
            </a:r>
            <a:r>
              <a:rPr lang="en-US" sz="1400" dirty="0" err="1" smtClean="0">
                <a:latin typeface="Bamini" pitchFamily="2" charset="0"/>
              </a:rPr>
              <a:t>fhah</a:t>
            </a:r>
            <a:r>
              <a:rPr lang="en-US" sz="1400" dirty="0" smtClean="0">
                <a:latin typeface="Bamini" pitchFamily="2" charset="0"/>
              </a:rPr>
              <a:t> </a:t>
            </a:r>
            <a:r>
              <a:rPr lang="en-US" sz="1400" dirty="0" err="1" smtClean="0">
                <a:latin typeface="Bamini" pitchFamily="2" charset="0"/>
              </a:rPr>
              <a:t>kuKs</a:t>
            </a:r>
            <a:r>
              <a:rPr lang="en-US" sz="1400" dirty="0" smtClean="0">
                <a:latin typeface="Bamini" pitchFamily="2" charset="0"/>
              </a:rPr>
              <a:t> %</a:t>
            </a:r>
            <a:r>
              <a:rPr lang="en-US" sz="1400" dirty="0" err="1" smtClean="0">
                <a:latin typeface="Bamini" pitchFamily="2" charset="0"/>
              </a:rPr>
              <a:t>j;jhYk</a:t>
            </a:r>
            <a:r>
              <a:rPr lang="en-US" sz="1400" dirty="0" smtClean="0">
                <a:latin typeface="Bamini" pitchFamily="2" charset="0"/>
              </a:rPr>
              <a:t>;</a:t>
            </a:r>
          </a:p>
          <a:p>
            <a:pPr algn="just">
              <a:buNone/>
            </a:pPr>
            <a:r>
              <a:rPr lang="en-US" sz="1400" dirty="0" smtClean="0">
                <a:latin typeface="Bamini" pitchFamily="2" charset="0"/>
              </a:rPr>
              <a:t>				</a:t>
            </a:r>
            <a:r>
              <a:rPr lang="en-US" sz="1400" dirty="0" err="1" smtClean="0">
                <a:latin typeface="Bamini" pitchFamily="2" charset="0"/>
              </a:rPr>
              <a:t>ed;fwpahu</a:t>
            </a:r>
            <a:r>
              <a:rPr lang="en-US" sz="1400" dirty="0" smtClean="0">
                <a:latin typeface="Bamini" pitchFamily="2" charset="0"/>
              </a:rPr>
              <a:t>; </a:t>
            </a:r>
            <a:r>
              <a:rPr lang="en-US" sz="1400" dirty="0" err="1" smtClean="0">
                <a:latin typeface="Bamini" pitchFamily="2" charset="0"/>
              </a:rPr>
              <a:t>jhKk</a:t>
            </a:r>
            <a:r>
              <a:rPr lang="en-US" sz="1400" dirty="0" smtClean="0">
                <a:latin typeface="Bamini" pitchFamily="2" charset="0"/>
              </a:rPr>
              <a:t>; </a:t>
            </a:r>
            <a:r>
              <a:rPr lang="en-US" sz="1400" dirty="0" err="1" smtClean="0">
                <a:latin typeface="Bamini" pitchFamily="2" charset="0"/>
              </a:rPr>
              <a:t>edpAshu</a:t>
            </a:r>
            <a:r>
              <a:rPr lang="en-US" sz="1400" dirty="0" smtClean="0">
                <a:latin typeface="Bamini" pitchFamily="2" charset="0"/>
              </a:rPr>
              <a:t>;- </a:t>
            </a:r>
            <a:r>
              <a:rPr lang="en-US" sz="1400" dirty="0" err="1" smtClean="0">
                <a:latin typeface="Bamini" pitchFamily="2" charset="0"/>
              </a:rPr>
              <a:t>ghj;jp</a:t>
            </a:r>
            <a:endParaRPr lang="en-US" sz="1400" dirty="0" smtClean="0">
              <a:latin typeface="Bamini" pitchFamily="2" charset="0"/>
            </a:endParaRPr>
          </a:p>
          <a:p>
            <a:pPr algn="just">
              <a:buNone/>
            </a:pPr>
            <a:r>
              <a:rPr lang="en-US" sz="1400" dirty="0" smtClean="0">
                <a:latin typeface="Bamini" pitchFamily="2" charset="0"/>
              </a:rPr>
              <a:t>				</a:t>
            </a:r>
            <a:r>
              <a:rPr lang="en-US" sz="1400" dirty="0" err="1" smtClean="0">
                <a:latin typeface="Bamini" pitchFamily="2" charset="0"/>
              </a:rPr>
              <a:t>tpijj;jhYk</a:t>
            </a:r>
            <a:r>
              <a:rPr lang="en-US" sz="1400" dirty="0" smtClean="0">
                <a:latin typeface="Bamini" pitchFamily="2" charset="0"/>
              </a:rPr>
              <a:t>; </a:t>
            </a:r>
            <a:r>
              <a:rPr lang="en-US" sz="1400" dirty="0" err="1" smtClean="0">
                <a:latin typeface="Bamini" pitchFamily="2" charset="0"/>
              </a:rPr>
              <a:t>ehwhj</a:t>
            </a:r>
            <a:r>
              <a:rPr lang="en-US" sz="1400" dirty="0" smtClean="0">
                <a:latin typeface="Bamini" pitchFamily="2" charset="0"/>
              </a:rPr>
              <a:t> </a:t>
            </a:r>
            <a:r>
              <a:rPr lang="en-US" sz="1400" dirty="0" err="1" smtClean="0">
                <a:latin typeface="Bamini" pitchFamily="2" charset="0"/>
              </a:rPr>
              <a:t>tpj;Js</a:t>
            </a:r>
            <a:r>
              <a:rPr lang="en-US" sz="1400" dirty="0" smtClean="0">
                <a:latin typeface="Bamini" pitchFamily="2" charset="0"/>
              </a:rPr>
              <a:t> </a:t>
            </a:r>
            <a:r>
              <a:rPr lang="en-US" sz="1400" dirty="0" err="1" smtClean="0">
                <a:latin typeface="Bamini" pitchFamily="2" charset="0"/>
              </a:rPr>
              <a:t>Ngijf</a:t>
            </a:r>
            <a:r>
              <a:rPr lang="en-US" sz="1400" dirty="0" smtClean="0">
                <a:latin typeface="Bamini" pitchFamily="2" charset="0"/>
              </a:rPr>
              <a:t>;(F)</a:t>
            </a:r>
          </a:p>
          <a:p>
            <a:pPr algn="just">
              <a:buNone/>
            </a:pPr>
            <a:r>
              <a:rPr lang="en-US" sz="1400" dirty="0" smtClean="0">
                <a:latin typeface="Bamini" pitchFamily="2" charset="0"/>
              </a:rPr>
              <a:t>				</a:t>
            </a:r>
            <a:r>
              <a:rPr lang="en-US" sz="1400" dirty="0" err="1" smtClean="0">
                <a:latin typeface="Bamini" pitchFamily="2" charset="0"/>
              </a:rPr>
              <a:t>Ciuj;jhYk</a:t>
            </a:r>
            <a:r>
              <a:rPr lang="en-US" sz="1400" dirty="0" smtClean="0">
                <a:latin typeface="Bamini" pitchFamily="2" charset="0"/>
              </a:rPr>
              <a:t>; </a:t>
            </a:r>
            <a:r>
              <a:rPr lang="en-US" sz="1400" dirty="0" err="1" smtClean="0">
                <a:latin typeface="Bamini" pitchFamily="2" charset="0"/>
              </a:rPr>
              <a:t>Njhd;wh</a:t>
            </a:r>
            <a:r>
              <a:rPr lang="en-US" sz="1400" dirty="0" smtClean="0">
                <a:latin typeface="Bamini" pitchFamily="2" charset="0"/>
              </a:rPr>
              <a:t> </a:t>
            </a:r>
            <a:r>
              <a:rPr lang="en-US" sz="1400" dirty="0" err="1" smtClean="0">
                <a:latin typeface="Bamini" pitchFamily="2" charset="0"/>
              </a:rPr>
              <a:t>Jzh;T</a:t>
            </a:r>
            <a:endParaRPr lang="en-IN" sz="1400" dirty="0">
              <a:latin typeface="Bamini" pitchFamily="2" charset="0"/>
            </a:endParaRPr>
          </a:p>
        </p:txBody>
      </p:sp>
      <p:pic>
        <p:nvPicPr>
          <p:cNvPr id="2050" name="Picture 2" descr="C:\Users\Arul Net\Desktop\download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071810"/>
            <a:ext cx="1971675" cy="2324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46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gonkhop ehD}W</vt:lpstr>
      <vt:lpstr>1. ghk;gwpAk; ghk;gpd; fhy;</vt:lpstr>
      <vt:lpstr>2. mwpklKk; rhd;Nwhh;f;F mzp</vt:lpstr>
      <vt:lpstr>3. Ngijf;F ciuj;jhYk; Njhd;whJ czh;T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Arul Net</dc:creator>
  <cp:lastModifiedBy>AnuSiva</cp:lastModifiedBy>
  <cp:revision>2</cp:revision>
  <dcterms:created xsi:type="dcterms:W3CDTF">2019-02-22T11:04:33Z</dcterms:created>
  <dcterms:modified xsi:type="dcterms:W3CDTF">2020-06-12T06:35:25Z</dcterms:modified>
</cp:coreProperties>
</file>