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444E64-6CE0-422F-B53F-01359BEE3F39}" type="datetimeFigureOut">
              <a:rPr lang="en-US" smtClean="0"/>
              <a:t>5/20/2020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7D8BE52-D430-41C3-97C3-05F9B5D8EB98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4E64-6CE0-422F-B53F-01359BEE3F39}" type="datetimeFigureOut">
              <a:rPr lang="en-US" smtClean="0"/>
              <a:t>5/20/2020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BE52-D430-41C3-97C3-05F9B5D8EB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4E64-6CE0-422F-B53F-01359BEE3F39}" type="datetimeFigureOut">
              <a:rPr lang="en-US" smtClean="0"/>
              <a:t>5/20/2020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BE52-D430-41C3-97C3-05F9B5D8EB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444E64-6CE0-422F-B53F-01359BEE3F39}" type="datetimeFigureOut">
              <a:rPr lang="en-US" smtClean="0"/>
              <a:t>5/20/2020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D8BE52-D430-41C3-97C3-05F9B5D8EB98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444E64-6CE0-422F-B53F-01359BEE3F39}" type="datetimeFigureOut">
              <a:rPr lang="en-US" smtClean="0"/>
              <a:t>5/20/2020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7D8BE52-D430-41C3-97C3-05F9B5D8EB98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4E64-6CE0-422F-B53F-01359BEE3F39}" type="datetimeFigureOut">
              <a:rPr lang="en-US" smtClean="0"/>
              <a:t>5/20/2020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BE52-D430-41C3-97C3-05F9B5D8EB98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4E64-6CE0-422F-B53F-01359BEE3F39}" type="datetimeFigureOut">
              <a:rPr lang="en-US" smtClean="0"/>
              <a:t>5/20/2020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BE52-D430-41C3-97C3-05F9B5D8EB98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444E64-6CE0-422F-B53F-01359BEE3F39}" type="datetimeFigureOut">
              <a:rPr lang="en-US" smtClean="0"/>
              <a:t>5/20/2020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D8BE52-D430-41C3-97C3-05F9B5D8EB98}" type="slidenum">
              <a:rPr lang="en-IN" smtClean="0"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4E64-6CE0-422F-B53F-01359BEE3F39}" type="datetimeFigureOut">
              <a:rPr lang="en-US" smtClean="0"/>
              <a:t>5/20/2020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8BE52-D430-41C3-97C3-05F9B5D8EB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444E64-6CE0-422F-B53F-01359BEE3F39}" type="datetimeFigureOut">
              <a:rPr lang="en-US" smtClean="0"/>
              <a:t>5/20/2020</a:t>
            </a:fld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D8BE52-D430-41C3-97C3-05F9B5D8EB98}" type="slidenum">
              <a:rPr lang="en-IN" smtClean="0"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444E64-6CE0-422F-B53F-01359BEE3F39}" type="datetimeFigureOut">
              <a:rPr lang="en-US" smtClean="0"/>
              <a:t>5/20/2020</a:t>
            </a:fld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D8BE52-D430-41C3-97C3-05F9B5D8EB98}" type="slidenum">
              <a:rPr lang="en-IN" smtClean="0"/>
              <a:t>‹#›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444E64-6CE0-422F-B53F-01359BEE3F39}" type="datetimeFigureOut">
              <a:rPr lang="en-US" smtClean="0"/>
              <a:t>5/20/2020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7D8BE52-D430-41C3-97C3-05F9B5D8EB98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3108" y="1285860"/>
            <a:ext cx="6172200" cy="1894362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lgerian" pitchFamily="82" charset="0"/>
              </a:rPr>
              <a:t>HUMAN RESOURCE MANAGEMENT</a:t>
            </a:r>
            <a:endParaRPr lang="en-IN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3108" y="4000504"/>
            <a:ext cx="6172200" cy="1371600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rial Black" pitchFamily="34" charset="0"/>
              </a:rPr>
              <a:t>By</a:t>
            </a:r>
          </a:p>
          <a:p>
            <a:pPr marL="514350" indent="-514350"/>
            <a:r>
              <a:rPr lang="en-US" sz="2000" dirty="0" smtClean="0">
                <a:solidFill>
                  <a:srgbClr val="002060"/>
                </a:solidFill>
                <a:latin typeface="Arial Black" pitchFamily="34" charset="0"/>
              </a:rPr>
              <a:t>A.N.CHRISTY</a:t>
            </a:r>
          </a:p>
          <a:p>
            <a:pPr marL="514350" indent="-514350"/>
            <a:r>
              <a:rPr lang="en-US" sz="2000" dirty="0" smtClean="0">
                <a:solidFill>
                  <a:srgbClr val="002060"/>
                </a:solidFill>
                <a:latin typeface="Arial Black" pitchFamily="34" charset="0"/>
              </a:rPr>
              <a:t>Assistant Professor of Commerce</a:t>
            </a:r>
          </a:p>
          <a:p>
            <a:pPr marL="514350" indent="-514350"/>
            <a:r>
              <a:rPr lang="en-US" sz="2000" dirty="0" smtClean="0">
                <a:solidFill>
                  <a:srgbClr val="002060"/>
                </a:solidFill>
                <a:latin typeface="Arial Black" pitchFamily="34" charset="0"/>
              </a:rPr>
              <a:t>Bon Secours College for Women</a:t>
            </a:r>
          </a:p>
          <a:p>
            <a:pPr marL="514350" indent="-514350"/>
            <a:r>
              <a:rPr lang="en-US" sz="2000" dirty="0" err="1" smtClean="0">
                <a:solidFill>
                  <a:srgbClr val="002060"/>
                </a:solidFill>
                <a:latin typeface="Arial Black" pitchFamily="34" charset="0"/>
              </a:rPr>
              <a:t>Thanjavur</a:t>
            </a:r>
            <a:r>
              <a:rPr lang="en-US" sz="2000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</a:p>
          <a:p>
            <a:endParaRPr lang="en-IN" sz="20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endParaRPr lang="en-IN" sz="20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62511" y="3244334"/>
            <a:ext cx="29354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smtClean="0">
                <a:latin typeface="Algerian" pitchFamily="82" charset="0"/>
              </a:rPr>
              <a:t>THANK YOU</a:t>
            </a:r>
            <a:endParaRPr lang="en-IN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 Human Resource Management is the process of binding people and organizations together so that  the objectives of the employer and the employees are achieved.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It is a set of policies, practices and </a:t>
            </a:r>
            <a:r>
              <a:rPr lang="en-US" dirty="0" err="1" smtClean="0"/>
              <a:t>programmes</a:t>
            </a:r>
            <a:r>
              <a:rPr lang="en-US" dirty="0" smtClean="0"/>
              <a:t> designed to </a:t>
            </a:r>
            <a:r>
              <a:rPr lang="en-US" dirty="0" err="1" smtClean="0"/>
              <a:t>maximise</a:t>
            </a:r>
            <a:r>
              <a:rPr lang="en-US" dirty="0" smtClean="0"/>
              <a:t> both personal and </a:t>
            </a:r>
            <a:r>
              <a:rPr lang="en-US" dirty="0" err="1" smtClean="0"/>
              <a:t>organisational</a:t>
            </a:r>
            <a:r>
              <a:rPr lang="en-US" dirty="0" smtClean="0"/>
              <a:t> goals.</a:t>
            </a:r>
          </a:p>
          <a:p>
            <a:pPr>
              <a:buNone/>
            </a:pP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Flippo</a:t>
            </a:r>
            <a:r>
              <a:rPr lang="en-US" dirty="0" smtClean="0"/>
              <a:t> has defined Human Resource Management as “the planning, </a:t>
            </a:r>
            <a:r>
              <a:rPr lang="en-US" dirty="0" err="1" smtClean="0"/>
              <a:t>organising</a:t>
            </a:r>
            <a:r>
              <a:rPr lang="en-US" dirty="0" smtClean="0"/>
              <a:t>, directing and controlling of the procurement , development, compensation, integration, maintenance and reproduction of Human Resources to the end that individual, </a:t>
            </a:r>
            <a:r>
              <a:rPr lang="en-US" dirty="0" err="1" smtClean="0"/>
              <a:t>organisational</a:t>
            </a:r>
            <a:r>
              <a:rPr lang="en-US" dirty="0" smtClean="0"/>
              <a:t> and societal objectives are accomplished.”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HUMAN RESOURCES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MEANING</a:t>
            </a:r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Human Resource represents the quantitative &amp; qualitative measurement of the work force required in an organisation. They are the most significant resource &amp; any organisation. They are dynamic and the greatest potential to develop.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DEFINITION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According to </a:t>
            </a:r>
            <a:r>
              <a:rPr lang="en-US" dirty="0" err="1" smtClean="0">
                <a:solidFill>
                  <a:srgbClr val="0070C0"/>
                </a:solidFill>
              </a:rPr>
              <a:t>Megginson</a:t>
            </a:r>
            <a:r>
              <a:rPr lang="en-US" dirty="0" smtClean="0"/>
              <a:t>, Human Resources refer to “ the total knowledge, skills, creative abilities, talents and aptitudes of an </a:t>
            </a:r>
            <a:r>
              <a:rPr lang="en-US" dirty="0" err="1" smtClean="0"/>
              <a:t>organisation’s</a:t>
            </a:r>
            <a:r>
              <a:rPr lang="en-US" dirty="0" smtClean="0"/>
              <a:t> workforce, as well as the values and attitudes and beliefs of the individuals involved.”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HRM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To help the </a:t>
            </a:r>
            <a:r>
              <a:rPr lang="en-US" dirty="0" err="1" smtClean="0"/>
              <a:t>organisation</a:t>
            </a:r>
            <a:r>
              <a:rPr lang="en-US" dirty="0" smtClean="0"/>
              <a:t> to attain its goals through motivated employees.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To </a:t>
            </a:r>
            <a:r>
              <a:rPr lang="en-US" dirty="0" err="1" smtClean="0"/>
              <a:t>utilise</a:t>
            </a:r>
            <a:r>
              <a:rPr lang="en-US" dirty="0" smtClean="0"/>
              <a:t> the human resources effectively.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To enhance job satisfaction of employees by encouraging them to </a:t>
            </a:r>
            <a:r>
              <a:rPr lang="en-US" dirty="0" err="1" smtClean="0"/>
              <a:t>realise</a:t>
            </a:r>
            <a:r>
              <a:rPr lang="en-US" dirty="0" smtClean="0"/>
              <a:t> their potential.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To establish and maintain productive working relationship.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To bring about maximum individual development.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To maintain and develop a quality life.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To maintain high morale and good human relations within the organization.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To help maintain ethical policies and behavior inside and outside the organization.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To manage change in the organization for mutual advantage.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To </a:t>
            </a:r>
            <a:r>
              <a:rPr lang="en-US" dirty="0" err="1" smtClean="0"/>
              <a:t>recognise</a:t>
            </a:r>
            <a:r>
              <a:rPr lang="en-US" dirty="0" smtClean="0"/>
              <a:t> and satisfy individual needs and group goals by offering appropriate incentives.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 OF HRM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</a:rPr>
              <a:t>Significance for an enterprise</a:t>
            </a:r>
            <a:r>
              <a:rPr lang="en-US" dirty="0" smtClean="0"/>
              <a:t>: It deals with the attracting the required human resources, developing, motivating and utilizing them effectively.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</a:rPr>
              <a:t>Professional Significance</a:t>
            </a:r>
            <a:r>
              <a:rPr lang="en-US" dirty="0" smtClean="0"/>
              <a:t>: It deals with providing healthy working environment, improving quality of work life and providing maximum opportunity for personal development.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</a:rPr>
              <a:t>Social Significance</a:t>
            </a:r>
            <a:r>
              <a:rPr lang="en-US" dirty="0" smtClean="0"/>
              <a:t>: It deals with enhancing the dignity of </a:t>
            </a:r>
            <a:r>
              <a:rPr lang="en-US" dirty="0" err="1" smtClean="0"/>
              <a:t>labour</a:t>
            </a:r>
            <a:r>
              <a:rPr lang="en-US" dirty="0" smtClean="0"/>
              <a:t> by providing suitable employment that provides social and psychological satisfaction.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</a:rPr>
              <a:t>National Significance</a:t>
            </a:r>
            <a:r>
              <a:rPr lang="en-US" dirty="0" smtClean="0"/>
              <a:t>: The effective exploitation and </a:t>
            </a:r>
            <a:r>
              <a:rPr lang="en-US" dirty="0" err="1" smtClean="0"/>
              <a:t>utilisation</a:t>
            </a:r>
            <a:r>
              <a:rPr lang="en-US" dirty="0" smtClean="0"/>
              <a:t> of a nation’s natural, physical and financial resources require an efficient and committed manpower.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</TotalTime>
  <Words>402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HUMAN RESOURCE MANAGEMENT</vt:lpstr>
      <vt:lpstr>INTRODUCTION</vt:lpstr>
      <vt:lpstr>DEFINITION</vt:lpstr>
      <vt:lpstr>HUMAN RESOURCES</vt:lpstr>
      <vt:lpstr>Contd….</vt:lpstr>
      <vt:lpstr>OBJECTIVES OF HRM</vt:lpstr>
      <vt:lpstr>Contd…..</vt:lpstr>
      <vt:lpstr>SIGNIFICANCE OF HRM</vt:lpstr>
      <vt:lpstr>Contd…..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 MANAGEMENT</dc:title>
  <dc:creator>Kathiroli</dc:creator>
  <cp:lastModifiedBy>Kathiroli</cp:lastModifiedBy>
  <cp:revision>3</cp:revision>
  <dcterms:created xsi:type="dcterms:W3CDTF">2020-05-20T07:02:07Z</dcterms:created>
  <dcterms:modified xsi:type="dcterms:W3CDTF">2020-05-20T07:24:28Z</dcterms:modified>
</cp:coreProperties>
</file>