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 id="261" r:id="rId5"/>
    <p:sldId id="262" r:id="rId6"/>
    <p:sldId id="263" r:id="rId7"/>
    <p:sldId id="264" r:id="rId8"/>
    <p:sldId id="265" r:id="rId9"/>
    <p:sldId id="266" r:id="rId10"/>
    <p:sldId id="267" r:id="rId11"/>
    <p:sldId id="268" r:id="rId12"/>
    <p:sldId id="269" r:id="rId13"/>
    <p:sldId id="270" r:id="rId14"/>
    <p:sldId id="271" r:id="rId15"/>
    <p:sldId id="281" r:id="rId16"/>
    <p:sldId id="282" r:id="rId17"/>
    <p:sldId id="283" r:id="rId18"/>
    <p:sldId id="284" r:id="rId19"/>
    <p:sldId id="272" r:id="rId20"/>
    <p:sldId id="273" r:id="rId21"/>
    <p:sldId id="274" r:id="rId22"/>
    <p:sldId id="275" r:id="rId23"/>
    <p:sldId id="276" r:id="rId24"/>
    <p:sldId id="278" r:id="rId25"/>
    <p:sldId id="286" r:id="rId26"/>
    <p:sldId id="279" r:id="rId27"/>
    <p:sldId id="285" r:id="rId28"/>
    <p:sldId id="280" r:id="rId29"/>
    <p:sldId id="287"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66"/>
    <a:srgbClr val="008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61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98A8D6-442C-4A67-9D00-81F348E8DAB9}"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en-IN"/>
        </a:p>
      </dgm:t>
    </dgm:pt>
    <dgm:pt modelId="{F044EE59-B0AE-4E4B-9C09-C85441384B87}">
      <dgm:prSet phldrT="[Text]"/>
      <dgm:spPr/>
      <dgm:t>
        <a:bodyPr/>
        <a:lstStyle/>
        <a:p>
          <a:r>
            <a:rPr lang="en-IN" dirty="0" smtClean="0"/>
            <a:t>Outcome is uncertain</a:t>
          </a:r>
          <a:endParaRPr lang="en-IN" dirty="0"/>
        </a:p>
      </dgm:t>
    </dgm:pt>
    <dgm:pt modelId="{1EEB839D-8555-453E-82E5-A084FDDAE300}" type="parTrans" cxnId="{3A3E0367-8C63-461D-85F4-33999600A871}">
      <dgm:prSet/>
      <dgm:spPr/>
      <dgm:t>
        <a:bodyPr/>
        <a:lstStyle/>
        <a:p>
          <a:endParaRPr lang="en-IN"/>
        </a:p>
      </dgm:t>
    </dgm:pt>
    <dgm:pt modelId="{94A1E6D7-AEE2-456F-89A1-D2535C5C5D6B}" type="sibTrans" cxnId="{3A3E0367-8C63-461D-85F4-33999600A871}">
      <dgm:prSet/>
      <dgm:spPr/>
      <dgm:t>
        <a:bodyPr/>
        <a:lstStyle/>
        <a:p>
          <a:endParaRPr lang="en-IN"/>
        </a:p>
      </dgm:t>
    </dgm:pt>
    <dgm:pt modelId="{F38100EE-601E-431F-BE30-432E1D9FA1A9}">
      <dgm:prSet phldrT="[Text]"/>
      <dgm:spPr/>
      <dgm:t>
        <a:bodyPr/>
        <a:lstStyle/>
        <a:p>
          <a:r>
            <a:rPr lang="en-IN" dirty="0" smtClean="0"/>
            <a:t>There is a probability that on or other’s may occur.</a:t>
          </a:r>
          <a:endParaRPr lang="en-IN" dirty="0"/>
        </a:p>
      </dgm:t>
    </dgm:pt>
    <dgm:pt modelId="{5E5389DD-F0C3-467F-9B22-0A57397D5F14}" type="parTrans" cxnId="{5C960AA0-42CD-4AF2-9D31-7EE0FB39CAB0}">
      <dgm:prSet/>
      <dgm:spPr/>
      <dgm:t>
        <a:bodyPr/>
        <a:lstStyle/>
        <a:p>
          <a:endParaRPr lang="en-IN"/>
        </a:p>
      </dgm:t>
    </dgm:pt>
    <dgm:pt modelId="{F9470259-5792-4779-82BF-FED8047211AC}" type="sibTrans" cxnId="{5C960AA0-42CD-4AF2-9D31-7EE0FB39CAB0}">
      <dgm:prSet/>
      <dgm:spPr/>
      <dgm:t>
        <a:bodyPr/>
        <a:lstStyle/>
        <a:p>
          <a:endParaRPr lang="en-IN"/>
        </a:p>
      </dgm:t>
    </dgm:pt>
    <dgm:pt modelId="{38CB5AF0-A990-4686-AC70-F2D49C71CBD2}">
      <dgm:prSet phldrT="[Text]"/>
      <dgm:spPr/>
      <dgm:t>
        <a:bodyPr/>
        <a:lstStyle/>
        <a:p>
          <a:r>
            <a:rPr lang="en-IN" dirty="0" smtClean="0"/>
            <a:t>Out of possible outcome </a:t>
          </a:r>
          <a:endParaRPr lang="en-IN" dirty="0"/>
        </a:p>
      </dgm:t>
    </dgm:pt>
    <dgm:pt modelId="{E57E5A16-101B-42C5-A7D8-A79E05990994}" type="parTrans" cxnId="{9D660EF3-8103-428B-BE79-8138C8ED64F9}">
      <dgm:prSet/>
      <dgm:spPr/>
      <dgm:t>
        <a:bodyPr/>
        <a:lstStyle/>
        <a:p>
          <a:endParaRPr lang="en-IN"/>
        </a:p>
      </dgm:t>
    </dgm:pt>
    <dgm:pt modelId="{4DDAB16F-3995-4539-BC85-85B7E7A3A1A4}" type="sibTrans" cxnId="{9D660EF3-8103-428B-BE79-8138C8ED64F9}">
      <dgm:prSet/>
      <dgm:spPr/>
      <dgm:t>
        <a:bodyPr/>
        <a:lstStyle/>
        <a:p>
          <a:endParaRPr lang="en-IN"/>
        </a:p>
      </dgm:t>
    </dgm:pt>
    <dgm:pt modelId="{00927D30-67F6-4E70-A361-19F75412F770}">
      <dgm:prSet phldrT="[Text]"/>
      <dgm:spPr/>
      <dgm:t>
        <a:bodyPr/>
        <a:lstStyle/>
        <a:p>
          <a:r>
            <a:rPr lang="en-IN" dirty="0" smtClean="0"/>
            <a:t>One is unfavourable or not liked by the individual </a:t>
          </a:r>
          <a:endParaRPr lang="en-IN" dirty="0"/>
        </a:p>
      </dgm:t>
    </dgm:pt>
    <dgm:pt modelId="{AB389911-3956-44CC-A182-0A737E5BDA8F}" type="parTrans" cxnId="{7EA84D83-7741-47EF-85D4-AF9DC62B2974}">
      <dgm:prSet/>
      <dgm:spPr/>
      <dgm:t>
        <a:bodyPr/>
        <a:lstStyle/>
        <a:p>
          <a:endParaRPr lang="en-IN"/>
        </a:p>
      </dgm:t>
    </dgm:pt>
    <dgm:pt modelId="{AB8FF07C-4AF1-4AFD-BC8C-F46C08AE81D5}" type="sibTrans" cxnId="{7EA84D83-7741-47EF-85D4-AF9DC62B2974}">
      <dgm:prSet/>
      <dgm:spPr/>
      <dgm:t>
        <a:bodyPr/>
        <a:lstStyle/>
        <a:p>
          <a:endParaRPr lang="en-IN"/>
        </a:p>
      </dgm:t>
    </dgm:pt>
    <dgm:pt modelId="{94A7BDEF-CBB6-47B8-9B93-B747EDECE651}">
      <dgm:prSet phldrT="[Text]"/>
      <dgm:spPr/>
      <dgm:t>
        <a:bodyPr/>
        <a:lstStyle/>
        <a:p>
          <a:r>
            <a:rPr lang="en-IN" dirty="0" smtClean="0"/>
            <a:t>Two possible outcomes for a given situation </a:t>
          </a:r>
          <a:endParaRPr lang="en-IN" dirty="0"/>
        </a:p>
      </dgm:t>
    </dgm:pt>
    <dgm:pt modelId="{AD342C72-B856-4C8B-A4A5-A2AB38445D2D}" type="parTrans" cxnId="{1DBA07CB-4D59-4213-A925-451C7212470B}">
      <dgm:prSet/>
      <dgm:spPr/>
    </dgm:pt>
    <dgm:pt modelId="{1465BBC5-CFDD-45D4-843A-58E9C70B6CC0}" type="sibTrans" cxnId="{1DBA07CB-4D59-4213-A925-451C7212470B}">
      <dgm:prSet/>
      <dgm:spPr/>
    </dgm:pt>
    <dgm:pt modelId="{BB324F4F-3A97-4742-B11F-92C0B9ABBF7A}" type="pres">
      <dgm:prSet presAssocID="{E098A8D6-442C-4A67-9D00-81F348E8DAB9}" presName="Name0" presStyleCnt="0">
        <dgm:presLayoutVars>
          <dgm:dir/>
          <dgm:animLvl val="lvl"/>
          <dgm:resizeHandles/>
        </dgm:presLayoutVars>
      </dgm:prSet>
      <dgm:spPr/>
      <dgm:t>
        <a:bodyPr/>
        <a:lstStyle/>
        <a:p>
          <a:endParaRPr lang="en-IN"/>
        </a:p>
      </dgm:t>
    </dgm:pt>
    <dgm:pt modelId="{AB13D157-C2C4-4021-9CC3-10F8DF8F9619}" type="pres">
      <dgm:prSet presAssocID="{F044EE59-B0AE-4E4B-9C09-C85441384B87}" presName="linNode" presStyleCnt="0"/>
      <dgm:spPr/>
    </dgm:pt>
    <dgm:pt modelId="{D2B62AE4-D5A7-442A-B5B3-DE2712725F35}" type="pres">
      <dgm:prSet presAssocID="{F044EE59-B0AE-4E4B-9C09-C85441384B87}" presName="parentShp" presStyleLbl="node1" presStyleIdx="0" presStyleCnt="2">
        <dgm:presLayoutVars>
          <dgm:bulletEnabled val="1"/>
        </dgm:presLayoutVars>
      </dgm:prSet>
      <dgm:spPr/>
      <dgm:t>
        <a:bodyPr/>
        <a:lstStyle/>
        <a:p>
          <a:endParaRPr lang="en-IN"/>
        </a:p>
      </dgm:t>
    </dgm:pt>
    <dgm:pt modelId="{AACA24F8-F5C6-4F01-8867-3DB6AAB380A3}" type="pres">
      <dgm:prSet presAssocID="{F044EE59-B0AE-4E4B-9C09-C85441384B87}" presName="childShp" presStyleLbl="bgAccFollowNode1" presStyleIdx="0" presStyleCnt="2">
        <dgm:presLayoutVars>
          <dgm:bulletEnabled val="1"/>
        </dgm:presLayoutVars>
      </dgm:prSet>
      <dgm:spPr/>
      <dgm:t>
        <a:bodyPr/>
        <a:lstStyle/>
        <a:p>
          <a:endParaRPr lang="en-IN"/>
        </a:p>
      </dgm:t>
    </dgm:pt>
    <dgm:pt modelId="{CF84124F-0865-4199-8DD6-6CEE6DB81B1E}" type="pres">
      <dgm:prSet presAssocID="{94A1E6D7-AEE2-456F-89A1-D2535C5C5D6B}" presName="spacing" presStyleCnt="0"/>
      <dgm:spPr/>
    </dgm:pt>
    <dgm:pt modelId="{E89C8DE8-F960-42E1-B76E-C704585A54C9}" type="pres">
      <dgm:prSet presAssocID="{38CB5AF0-A990-4686-AC70-F2D49C71CBD2}" presName="linNode" presStyleCnt="0"/>
      <dgm:spPr/>
    </dgm:pt>
    <dgm:pt modelId="{3F2EEF9F-5D50-49EB-B210-94CF4ECB2ECC}" type="pres">
      <dgm:prSet presAssocID="{38CB5AF0-A990-4686-AC70-F2D49C71CBD2}" presName="parentShp" presStyleLbl="node1" presStyleIdx="1" presStyleCnt="2">
        <dgm:presLayoutVars>
          <dgm:bulletEnabled val="1"/>
        </dgm:presLayoutVars>
      </dgm:prSet>
      <dgm:spPr/>
      <dgm:t>
        <a:bodyPr/>
        <a:lstStyle/>
        <a:p>
          <a:endParaRPr lang="en-IN"/>
        </a:p>
      </dgm:t>
    </dgm:pt>
    <dgm:pt modelId="{ABF5088C-F07E-488A-AF69-A565DAC7989A}" type="pres">
      <dgm:prSet presAssocID="{38CB5AF0-A990-4686-AC70-F2D49C71CBD2}" presName="childShp" presStyleLbl="bgAccFollowNode1" presStyleIdx="1" presStyleCnt="2">
        <dgm:presLayoutVars>
          <dgm:bulletEnabled val="1"/>
        </dgm:presLayoutVars>
      </dgm:prSet>
      <dgm:spPr/>
      <dgm:t>
        <a:bodyPr/>
        <a:lstStyle/>
        <a:p>
          <a:endParaRPr lang="en-IN"/>
        </a:p>
      </dgm:t>
    </dgm:pt>
  </dgm:ptLst>
  <dgm:cxnLst>
    <dgm:cxn modelId="{FB4DF801-C707-451B-81D2-9596028EBCA8}" type="presOf" srcId="{F044EE59-B0AE-4E4B-9C09-C85441384B87}" destId="{D2B62AE4-D5A7-442A-B5B3-DE2712725F35}" srcOrd="0" destOrd="0" presId="urn:microsoft.com/office/officeart/2005/8/layout/vList6"/>
    <dgm:cxn modelId="{3A3E0367-8C63-461D-85F4-33999600A871}" srcId="{E098A8D6-442C-4A67-9D00-81F348E8DAB9}" destId="{F044EE59-B0AE-4E4B-9C09-C85441384B87}" srcOrd="0" destOrd="0" parTransId="{1EEB839D-8555-453E-82E5-A084FDDAE300}" sibTransId="{94A1E6D7-AEE2-456F-89A1-D2535C5C5D6B}"/>
    <dgm:cxn modelId="{7EA84D83-7741-47EF-85D4-AF9DC62B2974}" srcId="{38CB5AF0-A990-4686-AC70-F2D49C71CBD2}" destId="{00927D30-67F6-4E70-A361-19F75412F770}" srcOrd="0" destOrd="0" parTransId="{AB389911-3956-44CC-A182-0A737E5BDA8F}" sibTransId="{AB8FF07C-4AF1-4AFD-BC8C-F46C08AE81D5}"/>
    <dgm:cxn modelId="{A9DA1710-5538-49DD-8DA3-9149548633F3}" type="presOf" srcId="{94A7BDEF-CBB6-47B8-9B93-B747EDECE651}" destId="{AACA24F8-F5C6-4F01-8867-3DB6AAB380A3}" srcOrd="0" destOrd="1" presId="urn:microsoft.com/office/officeart/2005/8/layout/vList6"/>
    <dgm:cxn modelId="{A8034222-028D-42D3-9A39-654D9A74DF67}" type="presOf" srcId="{38CB5AF0-A990-4686-AC70-F2D49C71CBD2}" destId="{3F2EEF9F-5D50-49EB-B210-94CF4ECB2ECC}" srcOrd="0" destOrd="0" presId="urn:microsoft.com/office/officeart/2005/8/layout/vList6"/>
    <dgm:cxn modelId="{1DBA07CB-4D59-4213-A925-451C7212470B}" srcId="{F044EE59-B0AE-4E4B-9C09-C85441384B87}" destId="{94A7BDEF-CBB6-47B8-9B93-B747EDECE651}" srcOrd="1" destOrd="0" parTransId="{AD342C72-B856-4C8B-A4A5-A2AB38445D2D}" sibTransId="{1465BBC5-CFDD-45D4-843A-58E9C70B6CC0}"/>
    <dgm:cxn modelId="{A8AD8438-0E23-499A-B453-B16937F99241}" type="presOf" srcId="{E098A8D6-442C-4A67-9D00-81F348E8DAB9}" destId="{BB324F4F-3A97-4742-B11F-92C0B9ABBF7A}" srcOrd="0" destOrd="0" presId="urn:microsoft.com/office/officeart/2005/8/layout/vList6"/>
    <dgm:cxn modelId="{9D660EF3-8103-428B-BE79-8138C8ED64F9}" srcId="{E098A8D6-442C-4A67-9D00-81F348E8DAB9}" destId="{38CB5AF0-A990-4686-AC70-F2D49C71CBD2}" srcOrd="1" destOrd="0" parTransId="{E57E5A16-101B-42C5-A7D8-A79E05990994}" sibTransId="{4DDAB16F-3995-4539-BC85-85B7E7A3A1A4}"/>
    <dgm:cxn modelId="{8088E000-62CB-4335-A6AF-B5EC409B68A4}" type="presOf" srcId="{F38100EE-601E-431F-BE30-432E1D9FA1A9}" destId="{AACA24F8-F5C6-4F01-8867-3DB6AAB380A3}" srcOrd="0" destOrd="0" presId="urn:microsoft.com/office/officeart/2005/8/layout/vList6"/>
    <dgm:cxn modelId="{25FD533B-35E8-47A4-87C0-B784C8DEDB85}" type="presOf" srcId="{00927D30-67F6-4E70-A361-19F75412F770}" destId="{ABF5088C-F07E-488A-AF69-A565DAC7989A}" srcOrd="0" destOrd="0" presId="urn:microsoft.com/office/officeart/2005/8/layout/vList6"/>
    <dgm:cxn modelId="{5C960AA0-42CD-4AF2-9D31-7EE0FB39CAB0}" srcId="{F044EE59-B0AE-4E4B-9C09-C85441384B87}" destId="{F38100EE-601E-431F-BE30-432E1D9FA1A9}" srcOrd="0" destOrd="0" parTransId="{5E5389DD-F0C3-467F-9B22-0A57397D5F14}" sibTransId="{F9470259-5792-4779-82BF-FED8047211AC}"/>
    <dgm:cxn modelId="{82448E47-8E9E-4518-811A-EB45FD22B307}" type="presParOf" srcId="{BB324F4F-3A97-4742-B11F-92C0B9ABBF7A}" destId="{AB13D157-C2C4-4021-9CC3-10F8DF8F9619}" srcOrd="0" destOrd="0" presId="urn:microsoft.com/office/officeart/2005/8/layout/vList6"/>
    <dgm:cxn modelId="{688AAD2A-8DBA-45EF-8C7B-EFC36DE36819}" type="presParOf" srcId="{AB13D157-C2C4-4021-9CC3-10F8DF8F9619}" destId="{D2B62AE4-D5A7-442A-B5B3-DE2712725F35}" srcOrd="0" destOrd="0" presId="urn:microsoft.com/office/officeart/2005/8/layout/vList6"/>
    <dgm:cxn modelId="{EC194190-4574-4DF1-AF99-DED3139AA71A}" type="presParOf" srcId="{AB13D157-C2C4-4021-9CC3-10F8DF8F9619}" destId="{AACA24F8-F5C6-4F01-8867-3DB6AAB380A3}" srcOrd="1" destOrd="0" presId="urn:microsoft.com/office/officeart/2005/8/layout/vList6"/>
    <dgm:cxn modelId="{7A457DBA-2A5A-4395-8F5F-225F157F1457}" type="presParOf" srcId="{BB324F4F-3A97-4742-B11F-92C0B9ABBF7A}" destId="{CF84124F-0865-4199-8DD6-6CEE6DB81B1E}" srcOrd="1" destOrd="0" presId="urn:microsoft.com/office/officeart/2005/8/layout/vList6"/>
    <dgm:cxn modelId="{2E1C5A5B-DD8B-4881-B94B-4C4D512BA302}" type="presParOf" srcId="{BB324F4F-3A97-4742-B11F-92C0B9ABBF7A}" destId="{E89C8DE8-F960-42E1-B76E-C704585A54C9}" srcOrd="2" destOrd="0" presId="urn:microsoft.com/office/officeart/2005/8/layout/vList6"/>
    <dgm:cxn modelId="{626F42B3-F432-4912-8262-BB276FAFC8E9}" type="presParOf" srcId="{E89C8DE8-F960-42E1-B76E-C704585A54C9}" destId="{3F2EEF9F-5D50-49EB-B210-94CF4ECB2ECC}" srcOrd="0" destOrd="0" presId="urn:microsoft.com/office/officeart/2005/8/layout/vList6"/>
    <dgm:cxn modelId="{0910BBCD-2CEA-44F2-8175-06FEB5CF14E5}" type="presParOf" srcId="{E89C8DE8-F960-42E1-B76E-C704585A54C9}" destId="{ABF5088C-F07E-488A-AF69-A565DAC7989A}" srcOrd="1" destOrd="0" presId="urn:microsoft.com/office/officeart/2005/8/layout/vList6"/>
  </dgm:cxnLst>
  <dgm:bg/>
  <dgm:whole/>
</dgm:dataModel>
</file>

<file path=ppt/diagrams/data2.xml><?xml version="1.0" encoding="utf-8"?>
<dgm:dataModel xmlns:dgm="http://schemas.openxmlformats.org/drawingml/2006/diagram" xmlns:a="http://schemas.openxmlformats.org/drawingml/2006/main">
  <dgm:ptLst>
    <dgm:pt modelId="{BA18495C-4EAA-45F4-8E3C-A4447C0419D6}"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IN"/>
        </a:p>
      </dgm:t>
    </dgm:pt>
    <dgm:pt modelId="{5D909DB6-5499-41F1-A6E9-02683CD8CF1C}">
      <dgm:prSet phldrT="[Text]"/>
      <dgm:spPr/>
      <dgm:t>
        <a:bodyPr/>
        <a:lstStyle/>
        <a:p>
          <a:r>
            <a:rPr lang="en-IN" dirty="0" smtClean="0"/>
            <a:t>Types of Risk </a:t>
          </a:r>
          <a:endParaRPr lang="en-IN" dirty="0"/>
        </a:p>
      </dgm:t>
    </dgm:pt>
    <dgm:pt modelId="{EDA5E197-D831-4261-9008-03ADCFE67599}" type="parTrans" cxnId="{11D393FF-7F9E-47A1-A4E2-01EB7DBE87C1}">
      <dgm:prSet/>
      <dgm:spPr/>
      <dgm:t>
        <a:bodyPr/>
        <a:lstStyle/>
        <a:p>
          <a:endParaRPr lang="en-IN"/>
        </a:p>
      </dgm:t>
    </dgm:pt>
    <dgm:pt modelId="{3E1813E7-705A-4121-A4EB-934A4EF8DFDC}" type="sibTrans" cxnId="{11D393FF-7F9E-47A1-A4E2-01EB7DBE87C1}">
      <dgm:prSet/>
      <dgm:spPr/>
      <dgm:t>
        <a:bodyPr/>
        <a:lstStyle/>
        <a:p>
          <a:endParaRPr lang="en-IN"/>
        </a:p>
      </dgm:t>
    </dgm:pt>
    <dgm:pt modelId="{5AD4A0E9-A8EB-4FAF-A793-832972C8AB14}">
      <dgm:prSet phldrT="[Text]"/>
      <dgm:spPr/>
      <dgm:t>
        <a:bodyPr/>
        <a:lstStyle/>
        <a:p>
          <a:r>
            <a:rPr lang="en-IN" dirty="0" smtClean="0"/>
            <a:t>Financial and Non – Financial Risks</a:t>
          </a:r>
          <a:endParaRPr lang="en-IN" dirty="0"/>
        </a:p>
      </dgm:t>
    </dgm:pt>
    <dgm:pt modelId="{E8C09DED-9974-4DF8-9C87-FFC76E497DF4}" type="parTrans" cxnId="{B596DB37-F2BF-4B73-BFF8-2E19456139EC}">
      <dgm:prSet/>
      <dgm:spPr/>
      <dgm:t>
        <a:bodyPr/>
        <a:lstStyle/>
        <a:p>
          <a:endParaRPr lang="en-IN"/>
        </a:p>
      </dgm:t>
    </dgm:pt>
    <dgm:pt modelId="{743CC96A-7685-463E-BE98-F7F09A808AE5}" type="sibTrans" cxnId="{B596DB37-F2BF-4B73-BFF8-2E19456139EC}">
      <dgm:prSet/>
      <dgm:spPr/>
      <dgm:t>
        <a:bodyPr/>
        <a:lstStyle/>
        <a:p>
          <a:endParaRPr lang="en-IN"/>
        </a:p>
      </dgm:t>
    </dgm:pt>
    <dgm:pt modelId="{A607AB61-CE87-4523-A397-E8C58C772D59}">
      <dgm:prSet phldrT="[Text]"/>
      <dgm:spPr/>
      <dgm:t>
        <a:bodyPr/>
        <a:lstStyle/>
        <a:p>
          <a:r>
            <a:rPr lang="en-IN" dirty="0" smtClean="0"/>
            <a:t>Individual and Group Risks</a:t>
          </a:r>
          <a:endParaRPr lang="en-IN" dirty="0"/>
        </a:p>
      </dgm:t>
    </dgm:pt>
    <dgm:pt modelId="{02883CEF-4F8D-47F5-9BB7-73805E0B61D1}" type="parTrans" cxnId="{F8A75895-82F7-4FAD-B016-5FA671C39452}">
      <dgm:prSet/>
      <dgm:spPr/>
      <dgm:t>
        <a:bodyPr/>
        <a:lstStyle/>
        <a:p>
          <a:endParaRPr lang="en-IN"/>
        </a:p>
      </dgm:t>
    </dgm:pt>
    <dgm:pt modelId="{BB0D2597-30C1-4B42-86AC-359F8C36E190}" type="sibTrans" cxnId="{F8A75895-82F7-4FAD-B016-5FA671C39452}">
      <dgm:prSet/>
      <dgm:spPr/>
      <dgm:t>
        <a:bodyPr/>
        <a:lstStyle/>
        <a:p>
          <a:endParaRPr lang="en-IN"/>
        </a:p>
      </dgm:t>
    </dgm:pt>
    <dgm:pt modelId="{C81217B0-D619-431B-8F1A-B2AE7E849ADB}">
      <dgm:prSet phldrT="[Text]"/>
      <dgm:spPr/>
      <dgm:t>
        <a:bodyPr/>
        <a:lstStyle/>
        <a:p>
          <a:r>
            <a:rPr lang="en-IN" dirty="0" smtClean="0"/>
            <a:t>Pure (Car meet with an accident) and Speculative (stock market – gain or loss) Risks </a:t>
          </a:r>
          <a:endParaRPr lang="en-IN" dirty="0"/>
        </a:p>
      </dgm:t>
    </dgm:pt>
    <dgm:pt modelId="{4D974509-4626-492C-8837-BD678A9D956A}" type="parTrans" cxnId="{C4D6417D-7660-428B-BAAB-D29F0A40B3AD}">
      <dgm:prSet/>
      <dgm:spPr/>
      <dgm:t>
        <a:bodyPr/>
        <a:lstStyle/>
        <a:p>
          <a:endParaRPr lang="en-IN"/>
        </a:p>
      </dgm:t>
    </dgm:pt>
    <dgm:pt modelId="{A134AED9-4CC7-4AD7-AAC4-570955A2C927}" type="sibTrans" cxnId="{C4D6417D-7660-428B-BAAB-D29F0A40B3AD}">
      <dgm:prSet/>
      <dgm:spPr/>
      <dgm:t>
        <a:bodyPr/>
        <a:lstStyle/>
        <a:p>
          <a:endParaRPr lang="en-IN"/>
        </a:p>
      </dgm:t>
    </dgm:pt>
    <dgm:pt modelId="{00F8D9AB-1F6F-42F8-8BAA-350D15852AB3}">
      <dgm:prSet phldrT="[Text]"/>
      <dgm:spPr/>
      <dgm:t>
        <a:bodyPr/>
        <a:lstStyle/>
        <a:p>
          <a:r>
            <a:rPr lang="en-IN" dirty="0" smtClean="0"/>
            <a:t>Static </a:t>
          </a:r>
        </a:p>
        <a:p>
          <a:r>
            <a:rPr lang="en-IN" dirty="0" smtClean="0"/>
            <a:t>(Inflation &amp; technology changes) and Dynamic (loss due to law) Risks</a:t>
          </a:r>
          <a:endParaRPr lang="en-IN" dirty="0"/>
        </a:p>
      </dgm:t>
    </dgm:pt>
    <dgm:pt modelId="{14BB6E43-BD4A-4F61-BABA-FEB26F88B6F6}" type="parTrans" cxnId="{3A182D69-5B70-40EB-9C63-7B764F1EC822}">
      <dgm:prSet/>
      <dgm:spPr/>
      <dgm:t>
        <a:bodyPr/>
        <a:lstStyle/>
        <a:p>
          <a:endParaRPr lang="en-IN"/>
        </a:p>
      </dgm:t>
    </dgm:pt>
    <dgm:pt modelId="{83225ABC-F202-4D21-80E8-DBA9CEF06C4A}" type="sibTrans" cxnId="{3A182D69-5B70-40EB-9C63-7B764F1EC822}">
      <dgm:prSet/>
      <dgm:spPr/>
      <dgm:t>
        <a:bodyPr/>
        <a:lstStyle/>
        <a:p>
          <a:endParaRPr lang="en-IN"/>
        </a:p>
      </dgm:t>
    </dgm:pt>
    <dgm:pt modelId="{A408E0CE-924C-4AE6-B8DA-F86DB074D709}">
      <dgm:prSet phldrT="[Text]"/>
      <dgm:spPr/>
      <dgm:t>
        <a:bodyPr/>
        <a:lstStyle/>
        <a:p>
          <a:r>
            <a:rPr lang="en-IN" dirty="0" smtClean="0"/>
            <a:t>Quantifiable (Financial risk) and Non – quantifiable (tension or loss of peace) Risks </a:t>
          </a:r>
          <a:endParaRPr lang="en-IN" dirty="0"/>
        </a:p>
      </dgm:t>
    </dgm:pt>
    <dgm:pt modelId="{7A1B3433-C5BD-41EF-AC5F-89508DD98538}" type="parTrans" cxnId="{2C666D66-A1B0-4992-BA7E-EA1C91D21AC8}">
      <dgm:prSet/>
      <dgm:spPr/>
      <dgm:t>
        <a:bodyPr/>
        <a:lstStyle/>
        <a:p>
          <a:endParaRPr lang="en-IN"/>
        </a:p>
      </dgm:t>
    </dgm:pt>
    <dgm:pt modelId="{D76D7B3F-FD43-4D83-9F97-3C4C053D33D9}" type="sibTrans" cxnId="{2C666D66-A1B0-4992-BA7E-EA1C91D21AC8}">
      <dgm:prSet/>
      <dgm:spPr/>
      <dgm:t>
        <a:bodyPr/>
        <a:lstStyle/>
        <a:p>
          <a:endParaRPr lang="en-IN"/>
        </a:p>
      </dgm:t>
    </dgm:pt>
    <dgm:pt modelId="{9EC24A68-E650-4CB8-A3A6-5F3FDEBF677D}" type="pres">
      <dgm:prSet presAssocID="{BA18495C-4EAA-45F4-8E3C-A4447C0419D6}" presName="composite" presStyleCnt="0">
        <dgm:presLayoutVars>
          <dgm:chMax val="1"/>
          <dgm:dir/>
          <dgm:resizeHandles val="exact"/>
        </dgm:presLayoutVars>
      </dgm:prSet>
      <dgm:spPr/>
      <dgm:t>
        <a:bodyPr/>
        <a:lstStyle/>
        <a:p>
          <a:endParaRPr lang="en-IN"/>
        </a:p>
      </dgm:t>
    </dgm:pt>
    <dgm:pt modelId="{15FF6FC7-C90F-4B78-85C0-0A71D28DF460}" type="pres">
      <dgm:prSet presAssocID="{BA18495C-4EAA-45F4-8E3C-A4447C0419D6}" presName="radial" presStyleCnt="0">
        <dgm:presLayoutVars>
          <dgm:animLvl val="ctr"/>
        </dgm:presLayoutVars>
      </dgm:prSet>
      <dgm:spPr/>
    </dgm:pt>
    <dgm:pt modelId="{87AA3AC3-A7BC-40C5-8F52-5A52446D40F9}" type="pres">
      <dgm:prSet presAssocID="{5D909DB6-5499-41F1-A6E9-02683CD8CF1C}" presName="centerShape" presStyleLbl="vennNode1" presStyleIdx="0" presStyleCnt="6" custLinFactNeighborY="-705"/>
      <dgm:spPr/>
      <dgm:t>
        <a:bodyPr/>
        <a:lstStyle/>
        <a:p>
          <a:endParaRPr lang="en-IN"/>
        </a:p>
      </dgm:t>
    </dgm:pt>
    <dgm:pt modelId="{9E73E9C5-FEE6-4C5E-BB3D-E43F2A8CBF52}" type="pres">
      <dgm:prSet presAssocID="{5AD4A0E9-A8EB-4FAF-A793-832972C8AB14}" presName="node" presStyleLbl="vennNode1" presStyleIdx="1" presStyleCnt="6" custScaleX="246695" custRadScaleRad="112392" custRadScaleInc="-1236">
        <dgm:presLayoutVars>
          <dgm:bulletEnabled val="1"/>
        </dgm:presLayoutVars>
      </dgm:prSet>
      <dgm:spPr/>
      <dgm:t>
        <a:bodyPr/>
        <a:lstStyle/>
        <a:p>
          <a:endParaRPr lang="en-IN"/>
        </a:p>
      </dgm:t>
    </dgm:pt>
    <dgm:pt modelId="{0BF4D220-ACC0-41C7-A5CC-89E2104E2FBD}" type="pres">
      <dgm:prSet presAssocID="{A607AB61-CE87-4523-A397-E8C58C772D59}" presName="node" presStyleLbl="vennNode1" presStyleIdx="2" presStyleCnt="6" custScaleX="204556" custRadScaleRad="141010" custRadScaleInc="-49">
        <dgm:presLayoutVars>
          <dgm:bulletEnabled val="1"/>
        </dgm:presLayoutVars>
      </dgm:prSet>
      <dgm:spPr/>
      <dgm:t>
        <a:bodyPr/>
        <a:lstStyle/>
        <a:p>
          <a:endParaRPr lang="en-IN"/>
        </a:p>
      </dgm:t>
    </dgm:pt>
    <dgm:pt modelId="{5DCE99E4-F431-4D98-94FC-0DBEFCE5B925}" type="pres">
      <dgm:prSet presAssocID="{C81217B0-D619-431B-8F1A-B2AE7E849ADB}" presName="node" presStyleLbl="vennNode1" presStyleIdx="3" presStyleCnt="6" custScaleX="242676" custRadScaleRad="145498" custRadScaleInc="-34511">
        <dgm:presLayoutVars>
          <dgm:bulletEnabled val="1"/>
        </dgm:presLayoutVars>
      </dgm:prSet>
      <dgm:spPr/>
      <dgm:t>
        <a:bodyPr/>
        <a:lstStyle/>
        <a:p>
          <a:endParaRPr lang="en-IN"/>
        </a:p>
      </dgm:t>
    </dgm:pt>
    <dgm:pt modelId="{54559DDF-0266-483F-B6C0-26AA02C4C1A6}" type="pres">
      <dgm:prSet presAssocID="{00F8D9AB-1F6F-42F8-8BAA-350D15852AB3}" presName="node" presStyleLbl="vennNode1" presStyleIdx="4" presStyleCnt="6" custScaleX="258429" custRadScaleRad="152189" custRadScaleInc="36449">
        <dgm:presLayoutVars>
          <dgm:bulletEnabled val="1"/>
        </dgm:presLayoutVars>
      </dgm:prSet>
      <dgm:spPr/>
      <dgm:t>
        <a:bodyPr/>
        <a:lstStyle/>
        <a:p>
          <a:endParaRPr lang="en-IN"/>
        </a:p>
      </dgm:t>
    </dgm:pt>
    <dgm:pt modelId="{7CEEB062-1491-4ED1-9D4F-C0B9F34BD52B}" type="pres">
      <dgm:prSet presAssocID="{A408E0CE-924C-4AE6-B8DA-F86DB074D709}" presName="node" presStyleLbl="vennNode1" presStyleIdx="5" presStyleCnt="6" custScaleX="208740" custRadScaleRad="167294" custRadScaleInc="-3990">
        <dgm:presLayoutVars>
          <dgm:bulletEnabled val="1"/>
        </dgm:presLayoutVars>
      </dgm:prSet>
      <dgm:spPr/>
      <dgm:t>
        <a:bodyPr/>
        <a:lstStyle/>
        <a:p>
          <a:endParaRPr lang="en-IN"/>
        </a:p>
      </dgm:t>
    </dgm:pt>
  </dgm:ptLst>
  <dgm:cxnLst>
    <dgm:cxn modelId="{DBA6CC93-8F29-497F-95C7-BE307422F660}" type="presOf" srcId="{C81217B0-D619-431B-8F1A-B2AE7E849ADB}" destId="{5DCE99E4-F431-4D98-94FC-0DBEFCE5B925}" srcOrd="0" destOrd="0" presId="urn:microsoft.com/office/officeart/2005/8/layout/radial3"/>
    <dgm:cxn modelId="{C76824E8-8F18-424C-A0BB-8409D1214B48}" type="presOf" srcId="{5AD4A0E9-A8EB-4FAF-A793-832972C8AB14}" destId="{9E73E9C5-FEE6-4C5E-BB3D-E43F2A8CBF52}" srcOrd="0" destOrd="0" presId="urn:microsoft.com/office/officeart/2005/8/layout/radial3"/>
    <dgm:cxn modelId="{B596DB37-F2BF-4B73-BFF8-2E19456139EC}" srcId="{5D909DB6-5499-41F1-A6E9-02683CD8CF1C}" destId="{5AD4A0E9-A8EB-4FAF-A793-832972C8AB14}" srcOrd="0" destOrd="0" parTransId="{E8C09DED-9974-4DF8-9C87-FFC76E497DF4}" sibTransId="{743CC96A-7685-463E-BE98-F7F09A808AE5}"/>
    <dgm:cxn modelId="{2C666D66-A1B0-4992-BA7E-EA1C91D21AC8}" srcId="{5D909DB6-5499-41F1-A6E9-02683CD8CF1C}" destId="{A408E0CE-924C-4AE6-B8DA-F86DB074D709}" srcOrd="4" destOrd="0" parTransId="{7A1B3433-C5BD-41EF-AC5F-89508DD98538}" sibTransId="{D76D7B3F-FD43-4D83-9F97-3C4C053D33D9}"/>
    <dgm:cxn modelId="{462EDFB9-F553-463E-8A37-51826F82CC7A}" type="presOf" srcId="{00F8D9AB-1F6F-42F8-8BAA-350D15852AB3}" destId="{54559DDF-0266-483F-B6C0-26AA02C4C1A6}" srcOrd="0" destOrd="0" presId="urn:microsoft.com/office/officeart/2005/8/layout/radial3"/>
    <dgm:cxn modelId="{68975A21-C96F-491E-AA69-5B9CE3BC1355}" type="presOf" srcId="{BA18495C-4EAA-45F4-8E3C-A4447C0419D6}" destId="{9EC24A68-E650-4CB8-A3A6-5F3FDEBF677D}" srcOrd="0" destOrd="0" presId="urn:microsoft.com/office/officeart/2005/8/layout/radial3"/>
    <dgm:cxn modelId="{3A9937EC-9438-4120-BB55-651BD939A5D2}" type="presOf" srcId="{5D909DB6-5499-41F1-A6E9-02683CD8CF1C}" destId="{87AA3AC3-A7BC-40C5-8F52-5A52446D40F9}" srcOrd="0" destOrd="0" presId="urn:microsoft.com/office/officeart/2005/8/layout/radial3"/>
    <dgm:cxn modelId="{F8A75895-82F7-4FAD-B016-5FA671C39452}" srcId="{5D909DB6-5499-41F1-A6E9-02683CD8CF1C}" destId="{A607AB61-CE87-4523-A397-E8C58C772D59}" srcOrd="1" destOrd="0" parTransId="{02883CEF-4F8D-47F5-9BB7-73805E0B61D1}" sibTransId="{BB0D2597-30C1-4B42-86AC-359F8C36E190}"/>
    <dgm:cxn modelId="{33A01F16-EB49-463D-87DA-D27BA6DB1E8D}" type="presOf" srcId="{A607AB61-CE87-4523-A397-E8C58C772D59}" destId="{0BF4D220-ACC0-41C7-A5CC-89E2104E2FBD}" srcOrd="0" destOrd="0" presId="urn:microsoft.com/office/officeart/2005/8/layout/radial3"/>
    <dgm:cxn modelId="{C4D6417D-7660-428B-BAAB-D29F0A40B3AD}" srcId="{5D909DB6-5499-41F1-A6E9-02683CD8CF1C}" destId="{C81217B0-D619-431B-8F1A-B2AE7E849ADB}" srcOrd="2" destOrd="0" parTransId="{4D974509-4626-492C-8837-BD678A9D956A}" sibTransId="{A134AED9-4CC7-4AD7-AAC4-570955A2C927}"/>
    <dgm:cxn modelId="{11D393FF-7F9E-47A1-A4E2-01EB7DBE87C1}" srcId="{BA18495C-4EAA-45F4-8E3C-A4447C0419D6}" destId="{5D909DB6-5499-41F1-A6E9-02683CD8CF1C}" srcOrd="0" destOrd="0" parTransId="{EDA5E197-D831-4261-9008-03ADCFE67599}" sibTransId="{3E1813E7-705A-4121-A4EB-934A4EF8DFDC}"/>
    <dgm:cxn modelId="{3A182D69-5B70-40EB-9C63-7B764F1EC822}" srcId="{5D909DB6-5499-41F1-A6E9-02683CD8CF1C}" destId="{00F8D9AB-1F6F-42F8-8BAA-350D15852AB3}" srcOrd="3" destOrd="0" parTransId="{14BB6E43-BD4A-4F61-BABA-FEB26F88B6F6}" sibTransId="{83225ABC-F202-4D21-80E8-DBA9CEF06C4A}"/>
    <dgm:cxn modelId="{5B8168D1-390E-4166-A21A-7BC307A8128F}" type="presOf" srcId="{A408E0CE-924C-4AE6-B8DA-F86DB074D709}" destId="{7CEEB062-1491-4ED1-9D4F-C0B9F34BD52B}" srcOrd="0" destOrd="0" presId="urn:microsoft.com/office/officeart/2005/8/layout/radial3"/>
    <dgm:cxn modelId="{7265950F-D044-4779-8114-6AB79D73C78F}" type="presParOf" srcId="{9EC24A68-E650-4CB8-A3A6-5F3FDEBF677D}" destId="{15FF6FC7-C90F-4B78-85C0-0A71D28DF460}" srcOrd="0" destOrd="0" presId="urn:microsoft.com/office/officeart/2005/8/layout/radial3"/>
    <dgm:cxn modelId="{29DA5302-1C3C-495B-9B1D-BED9244EC0C7}" type="presParOf" srcId="{15FF6FC7-C90F-4B78-85C0-0A71D28DF460}" destId="{87AA3AC3-A7BC-40C5-8F52-5A52446D40F9}" srcOrd="0" destOrd="0" presId="urn:microsoft.com/office/officeart/2005/8/layout/radial3"/>
    <dgm:cxn modelId="{236D1CFB-A8E9-419E-BD31-81D53D3382F2}" type="presParOf" srcId="{15FF6FC7-C90F-4B78-85C0-0A71D28DF460}" destId="{9E73E9C5-FEE6-4C5E-BB3D-E43F2A8CBF52}" srcOrd="1" destOrd="0" presId="urn:microsoft.com/office/officeart/2005/8/layout/radial3"/>
    <dgm:cxn modelId="{30567FFC-ED82-45BF-B00E-D0EEE755F5D8}" type="presParOf" srcId="{15FF6FC7-C90F-4B78-85C0-0A71D28DF460}" destId="{0BF4D220-ACC0-41C7-A5CC-89E2104E2FBD}" srcOrd="2" destOrd="0" presId="urn:microsoft.com/office/officeart/2005/8/layout/radial3"/>
    <dgm:cxn modelId="{C49C3B62-2B39-4CA9-B54E-2307A25FE0A2}" type="presParOf" srcId="{15FF6FC7-C90F-4B78-85C0-0A71D28DF460}" destId="{5DCE99E4-F431-4D98-94FC-0DBEFCE5B925}" srcOrd="3" destOrd="0" presId="urn:microsoft.com/office/officeart/2005/8/layout/radial3"/>
    <dgm:cxn modelId="{0E6EA6FC-CEFF-443F-9EA0-709A3B74F3C0}" type="presParOf" srcId="{15FF6FC7-C90F-4B78-85C0-0A71D28DF460}" destId="{54559DDF-0266-483F-B6C0-26AA02C4C1A6}" srcOrd="4" destOrd="0" presId="urn:microsoft.com/office/officeart/2005/8/layout/radial3"/>
    <dgm:cxn modelId="{56DBF5AE-EBD3-4D4F-AADB-EF7D30A64FAB}" type="presParOf" srcId="{15FF6FC7-C90F-4B78-85C0-0A71D28DF460}" destId="{7CEEB062-1491-4ED1-9D4F-C0B9F34BD52B}" srcOrd="5" destOrd="0" presId="urn:microsoft.com/office/officeart/2005/8/layout/radial3"/>
  </dgm:cxnLst>
  <dgm:bg/>
  <dgm:whole/>
</dgm:dataModel>
</file>

<file path=ppt/diagrams/data3.xml><?xml version="1.0" encoding="utf-8"?>
<dgm:dataModel xmlns:dgm="http://schemas.openxmlformats.org/drawingml/2006/diagram" xmlns:a="http://schemas.openxmlformats.org/drawingml/2006/main">
  <dgm:ptLst>
    <dgm:pt modelId="{FB01BEB2-CA73-49FD-8F4C-FEDC5077C4B8}"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0D23FE14-AB51-42AF-B2E9-56470F84F6AD}">
      <dgm:prSet phldrT="[Text]"/>
      <dgm:spPr/>
      <dgm:t>
        <a:bodyPr/>
        <a:lstStyle/>
        <a:p>
          <a:r>
            <a:rPr lang="en-US" dirty="0" smtClean="0"/>
            <a:t>Financial risk  - It involves three important elements in risky situation </a:t>
          </a:r>
          <a:endParaRPr lang="en-US" dirty="0"/>
        </a:p>
      </dgm:t>
    </dgm:pt>
    <dgm:pt modelId="{35E60D3B-0ED4-455D-8F7A-73E5FDAE05D7}" type="parTrans" cxnId="{D3D9D2B7-5770-401D-B454-F7CA0FA6CF34}">
      <dgm:prSet/>
      <dgm:spPr/>
      <dgm:t>
        <a:bodyPr/>
        <a:lstStyle/>
        <a:p>
          <a:endParaRPr lang="en-US"/>
        </a:p>
      </dgm:t>
    </dgm:pt>
    <dgm:pt modelId="{4522B114-CB34-4F7E-9EC3-C695A2898458}" type="sibTrans" cxnId="{D3D9D2B7-5770-401D-B454-F7CA0FA6CF34}">
      <dgm:prSet/>
      <dgm:spPr/>
      <dgm:t>
        <a:bodyPr/>
        <a:lstStyle/>
        <a:p>
          <a:endParaRPr lang="en-US"/>
        </a:p>
      </dgm:t>
    </dgm:pt>
    <dgm:pt modelId="{C38DB1B0-1F31-42E2-8AF5-BA22D590A0EC}">
      <dgm:prSet phldrT="[Text]"/>
      <dgm:spPr/>
      <dgm:t>
        <a:bodyPr/>
        <a:lstStyle/>
        <a:p>
          <a:r>
            <a:rPr lang="en-US" dirty="0" smtClean="0"/>
            <a:t>That some one is adversely affected by the happening of an event</a:t>
          </a:r>
          <a:endParaRPr lang="en-US" dirty="0"/>
        </a:p>
      </dgm:t>
    </dgm:pt>
    <dgm:pt modelId="{D377CC70-46F8-43FE-BDC9-0F0632A71D33}" type="parTrans" cxnId="{79E2D9D1-7740-4DA1-80FC-4CB2753786B2}">
      <dgm:prSet/>
      <dgm:spPr/>
      <dgm:t>
        <a:bodyPr/>
        <a:lstStyle/>
        <a:p>
          <a:endParaRPr lang="en-US"/>
        </a:p>
      </dgm:t>
    </dgm:pt>
    <dgm:pt modelId="{D09AD417-C695-44C4-97A6-5EB4DA7E7FAD}" type="sibTrans" cxnId="{79E2D9D1-7740-4DA1-80FC-4CB2753786B2}">
      <dgm:prSet/>
      <dgm:spPr/>
      <dgm:t>
        <a:bodyPr/>
        <a:lstStyle/>
        <a:p>
          <a:endParaRPr lang="en-US"/>
        </a:p>
      </dgm:t>
    </dgm:pt>
    <dgm:pt modelId="{6CF8974D-80E3-44F9-899D-5D1B1C957D9F}">
      <dgm:prSet phldrT="[Text]"/>
      <dgm:spPr/>
      <dgm:t>
        <a:bodyPr/>
        <a:lstStyle/>
        <a:p>
          <a:r>
            <a:rPr lang="en-US" dirty="0" smtClean="0"/>
            <a:t>The assets or income is likely to be exposed to a financial loss from the occurrence of the event</a:t>
          </a:r>
          <a:endParaRPr lang="en-US" dirty="0"/>
        </a:p>
      </dgm:t>
    </dgm:pt>
    <dgm:pt modelId="{C46C2EA9-D72A-4DAC-9217-31555ACB4D9D}" type="parTrans" cxnId="{67BC1C7F-1B34-4667-9331-79EAF6810FAB}">
      <dgm:prSet/>
      <dgm:spPr/>
      <dgm:t>
        <a:bodyPr/>
        <a:lstStyle/>
        <a:p>
          <a:endParaRPr lang="en-US"/>
        </a:p>
      </dgm:t>
    </dgm:pt>
    <dgm:pt modelId="{1A3E7C9E-6E45-4150-9ADF-B991BB6DBFDD}" type="sibTrans" cxnId="{67BC1C7F-1B34-4667-9331-79EAF6810FAB}">
      <dgm:prSet/>
      <dgm:spPr/>
      <dgm:t>
        <a:bodyPr/>
        <a:lstStyle/>
        <a:p>
          <a:endParaRPr lang="en-US"/>
        </a:p>
      </dgm:t>
    </dgm:pt>
    <dgm:pt modelId="{A0992C0C-A71C-47B4-A2B9-95755B43C93C}">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Non-Financial Risk </a:t>
          </a:r>
        </a:p>
        <a:p>
          <a:pPr defTabSz="755650">
            <a:lnSpc>
              <a:spcPct val="90000"/>
            </a:lnSpc>
            <a:spcBef>
              <a:spcPct val="0"/>
            </a:spcBef>
            <a:spcAft>
              <a:spcPct val="35000"/>
            </a:spcAft>
          </a:pPr>
          <a:endParaRPr lang="en-US" dirty="0"/>
        </a:p>
      </dgm:t>
    </dgm:pt>
    <dgm:pt modelId="{6970B039-378F-46B4-BD9D-1C34EBFC5D29}" type="parTrans" cxnId="{109A6265-4D5B-4DAE-9484-B15A1FE2A008}">
      <dgm:prSet/>
      <dgm:spPr/>
      <dgm:t>
        <a:bodyPr/>
        <a:lstStyle/>
        <a:p>
          <a:endParaRPr lang="en-US"/>
        </a:p>
      </dgm:t>
    </dgm:pt>
    <dgm:pt modelId="{80788851-D73A-4AF7-9CF5-91174A4FB114}" type="sibTrans" cxnId="{109A6265-4D5B-4DAE-9484-B15A1FE2A008}">
      <dgm:prSet/>
      <dgm:spPr/>
      <dgm:t>
        <a:bodyPr/>
        <a:lstStyle/>
        <a:p>
          <a:endParaRPr lang="en-US"/>
        </a:p>
      </dgm:t>
    </dgm:pt>
    <dgm:pt modelId="{AD5CAD30-DB35-466F-80F8-5CEC2123AEA6}">
      <dgm:prSet phldrT="[Text]"/>
      <dgm:spPr/>
      <dgm:t>
        <a:bodyPr/>
        <a:lstStyle/>
        <a:p>
          <a:r>
            <a:rPr lang="en-US" dirty="0" smtClean="0"/>
            <a:t>When the possibility of a financial loss does not exist the situation</a:t>
          </a:r>
          <a:endParaRPr lang="en-US" dirty="0"/>
        </a:p>
      </dgm:t>
    </dgm:pt>
    <dgm:pt modelId="{33091368-4AD1-49F4-8409-8FD19795EFAB}" type="parTrans" cxnId="{6B730DFA-650A-42AB-ACED-44933E5C37B4}">
      <dgm:prSet/>
      <dgm:spPr/>
      <dgm:t>
        <a:bodyPr/>
        <a:lstStyle/>
        <a:p>
          <a:endParaRPr lang="en-US"/>
        </a:p>
      </dgm:t>
    </dgm:pt>
    <dgm:pt modelId="{38847B15-CE7B-4F48-B3C9-AE33E1D05C6B}" type="sibTrans" cxnId="{6B730DFA-650A-42AB-ACED-44933E5C37B4}">
      <dgm:prSet/>
      <dgm:spPr/>
      <dgm:t>
        <a:bodyPr/>
        <a:lstStyle/>
        <a:p>
          <a:endParaRPr lang="en-US"/>
        </a:p>
      </dgm:t>
    </dgm:pt>
    <dgm:pt modelId="{35C3F8A4-1402-47DC-8471-A26035741BFA}">
      <dgm:prSet/>
      <dgm:spPr/>
      <dgm:t>
        <a:bodyPr/>
        <a:lstStyle/>
        <a:p>
          <a:r>
            <a:rPr lang="en-US" dirty="0" smtClean="0"/>
            <a:t>The peril can cause the loss</a:t>
          </a:r>
          <a:endParaRPr lang="en-US" dirty="0"/>
        </a:p>
      </dgm:t>
    </dgm:pt>
    <dgm:pt modelId="{EBE9EE7E-0D09-4C53-85C8-B3145BF9BE9F}" type="parTrans" cxnId="{EF41BE92-B43D-4ECD-AAD5-B8CC60CDADD3}">
      <dgm:prSet/>
      <dgm:spPr/>
      <dgm:t>
        <a:bodyPr/>
        <a:lstStyle/>
        <a:p>
          <a:endParaRPr lang="en-US"/>
        </a:p>
      </dgm:t>
    </dgm:pt>
    <dgm:pt modelId="{234E6DCD-990A-47D1-A1DA-9F17590CC08F}" type="sibTrans" cxnId="{EF41BE92-B43D-4ECD-AAD5-B8CC60CDADD3}">
      <dgm:prSet/>
      <dgm:spPr/>
      <dgm:t>
        <a:bodyPr/>
        <a:lstStyle/>
        <a:p>
          <a:endParaRPr lang="en-US"/>
        </a:p>
      </dgm:t>
    </dgm:pt>
    <dgm:pt modelId="{A484FD56-A6A7-4F12-8DBB-49D51E132092}" type="pres">
      <dgm:prSet presAssocID="{FB01BEB2-CA73-49FD-8F4C-FEDC5077C4B8}" presName="diagram" presStyleCnt="0">
        <dgm:presLayoutVars>
          <dgm:chPref val="1"/>
          <dgm:dir/>
          <dgm:animOne val="branch"/>
          <dgm:animLvl val="lvl"/>
          <dgm:resizeHandles/>
        </dgm:presLayoutVars>
      </dgm:prSet>
      <dgm:spPr/>
      <dgm:t>
        <a:bodyPr/>
        <a:lstStyle/>
        <a:p>
          <a:endParaRPr lang="en-US"/>
        </a:p>
      </dgm:t>
    </dgm:pt>
    <dgm:pt modelId="{24535468-8902-4426-9742-3712B14D0CAF}" type="pres">
      <dgm:prSet presAssocID="{0D23FE14-AB51-42AF-B2E9-56470F84F6AD}" presName="root" presStyleCnt="0"/>
      <dgm:spPr/>
    </dgm:pt>
    <dgm:pt modelId="{BBE1B0F3-BC1A-4229-AD36-948085E0AB70}" type="pres">
      <dgm:prSet presAssocID="{0D23FE14-AB51-42AF-B2E9-56470F84F6AD}" presName="rootComposite" presStyleCnt="0"/>
      <dgm:spPr/>
    </dgm:pt>
    <dgm:pt modelId="{F6995E17-F61B-418E-A713-72D653E520DC}" type="pres">
      <dgm:prSet presAssocID="{0D23FE14-AB51-42AF-B2E9-56470F84F6AD}" presName="rootText" presStyleLbl="node1" presStyleIdx="0" presStyleCnt="2" custScaleX="156134" custLinFactNeighborX="-50011"/>
      <dgm:spPr/>
      <dgm:t>
        <a:bodyPr/>
        <a:lstStyle/>
        <a:p>
          <a:endParaRPr lang="en-US"/>
        </a:p>
      </dgm:t>
    </dgm:pt>
    <dgm:pt modelId="{0123258D-7CDF-4E84-B963-03B63EE33CE8}" type="pres">
      <dgm:prSet presAssocID="{0D23FE14-AB51-42AF-B2E9-56470F84F6AD}" presName="rootConnector" presStyleLbl="node1" presStyleIdx="0" presStyleCnt="2"/>
      <dgm:spPr/>
      <dgm:t>
        <a:bodyPr/>
        <a:lstStyle/>
        <a:p>
          <a:endParaRPr lang="en-US"/>
        </a:p>
      </dgm:t>
    </dgm:pt>
    <dgm:pt modelId="{3AA34375-BC18-4592-B700-D0BA22B88860}" type="pres">
      <dgm:prSet presAssocID="{0D23FE14-AB51-42AF-B2E9-56470F84F6AD}" presName="childShape" presStyleCnt="0"/>
      <dgm:spPr/>
    </dgm:pt>
    <dgm:pt modelId="{0F250BA9-1262-4BD6-B08B-7BA4B059407F}" type="pres">
      <dgm:prSet presAssocID="{D377CC70-46F8-43FE-BDC9-0F0632A71D33}" presName="Name13" presStyleLbl="parChTrans1D2" presStyleIdx="0" presStyleCnt="4"/>
      <dgm:spPr/>
      <dgm:t>
        <a:bodyPr/>
        <a:lstStyle/>
        <a:p>
          <a:endParaRPr lang="en-US"/>
        </a:p>
      </dgm:t>
    </dgm:pt>
    <dgm:pt modelId="{3D8DBCA0-FEE3-4EA9-B726-1DAF33029619}" type="pres">
      <dgm:prSet presAssocID="{C38DB1B0-1F31-42E2-8AF5-BA22D590A0EC}" presName="childText" presStyleLbl="bgAcc1" presStyleIdx="0" presStyleCnt="4" custScaleX="272401" custScaleY="113132" custLinFactNeighborX="-30060" custLinFactNeighborY="-6906">
        <dgm:presLayoutVars>
          <dgm:bulletEnabled val="1"/>
        </dgm:presLayoutVars>
      </dgm:prSet>
      <dgm:spPr/>
      <dgm:t>
        <a:bodyPr/>
        <a:lstStyle/>
        <a:p>
          <a:endParaRPr lang="en-US"/>
        </a:p>
      </dgm:t>
    </dgm:pt>
    <dgm:pt modelId="{D5E17130-B87F-46E3-8CF1-628154BFDB7F}" type="pres">
      <dgm:prSet presAssocID="{C46C2EA9-D72A-4DAC-9217-31555ACB4D9D}" presName="Name13" presStyleLbl="parChTrans1D2" presStyleIdx="1" presStyleCnt="4" custSzX="1245768" custSzY="2535148"/>
      <dgm:spPr/>
      <dgm:t>
        <a:bodyPr/>
        <a:lstStyle/>
        <a:p>
          <a:endParaRPr lang="en-US"/>
        </a:p>
      </dgm:t>
    </dgm:pt>
    <dgm:pt modelId="{74E8438E-4E8B-42BA-B090-B04F95F08938}" type="pres">
      <dgm:prSet presAssocID="{6CF8974D-80E3-44F9-899D-5D1B1C957D9F}" presName="childText" presStyleLbl="bgAcc1" presStyleIdx="1" presStyleCnt="4" custScaleX="272401" custScaleY="113132" custLinFactNeighborX="-30060" custLinFactNeighborY="-6906">
        <dgm:presLayoutVars>
          <dgm:bulletEnabled val="1"/>
        </dgm:presLayoutVars>
      </dgm:prSet>
      <dgm:spPr/>
      <dgm:t>
        <a:bodyPr/>
        <a:lstStyle/>
        <a:p>
          <a:endParaRPr lang="en-US"/>
        </a:p>
      </dgm:t>
    </dgm:pt>
    <dgm:pt modelId="{A31ECAA0-BA24-4419-8DAD-AF3CF67DC96B}" type="pres">
      <dgm:prSet presAssocID="{EBE9EE7E-0D09-4C53-85C8-B3145BF9BE9F}" presName="Name13" presStyleLbl="parChTrans1D2" presStyleIdx="2" presStyleCnt="4"/>
      <dgm:spPr/>
      <dgm:t>
        <a:bodyPr/>
        <a:lstStyle/>
        <a:p>
          <a:endParaRPr lang="en-US"/>
        </a:p>
      </dgm:t>
    </dgm:pt>
    <dgm:pt modelId="{B5442787-D989-40D1-B76C-1BDD46980FFB}" type="pres">
      <dgm:prSet presAssocID="{35C3F8A4-1402-47DC-8471-A26035741BFA}" presName="childText" presStyleLbl="bgAcc1" presStyleIdx="2" presStyleCnt="4" custScaleX="238162">
        <dgm:presLayoutVars>
          <dgm:bulletEnabled val="1"/>
        </dgm:presLayoutVars>
      </dgm:prSet>
      <dgm:spPr/>
      <dgm:t>
        <a:bodyPr/>
        <a:lstStyle/>
        <a:p>
          <a:endParaRPr lang="en-US"/>
        </a:p>
      </dgm:t>
    </dgm:pt>
    <dgm:pt modelId="{71C61227-268F-42CE-9F85-5CCBC5454DBD}" type="pres">
      <dgm:prSet presAssocID="{A0992C0C-A71C-47B4-A2B9-95755B43C93C}" presName="root" presStyleCnt="0"/>
      <dgm:spPr/>
    </dgm:pt>
    <dgm:pt modelId="{936E2049-BF10-48A8-996C-EFA5C8E384DF}" type="pres">
      <dgm:prSet presAssocID="{A0992C0C-A71C-47B4-A2B9-95755B43C93C}" presName="rootComposite" presStyleCnt="0"/>
      <dgm:spPr/>
    </dgm:pt>
    <dgm:pt modelId="{319883C0-4097-4BAF-8CCC-C6C1A6FC20B0}" type="pres">
      <dgm:prSet presAssocID="{A0992C0C-A71C-47B4-A2B9-95755B43C93C}" presName="rootText" presStyleLbl="node1" presStyleIdx="1" presStyleCnt="2" custLinFactNeighborX="1526" custLinFactNeighborY="6470"/>
      <dgm:spPr/>
      <dgm:t>
        <a:bodyPr/>
        <a:lstStyle/>
        <a:p>
          <a:endParaRPr lang="en-US"/>
        </a:p>
      </dgm:t>
    </dgm:pt>
    <dgm:pt modelId="{292E8C5F-0181-44C3-AFA2-1AE29A3C559A}" type="pres">
      <dgm:prSet presAssocID="{A0992C0C-A71C-47B4-A2B9-95755B43C93C}" presName="rootConnector" presStyleLbl="node1" presStyleIdx="1" presStyleCnt="2"/>
      <dgm:spPr/>
      <dgm:t>
        <a:bodyPr/>
        <a:lstStyle/>
        <a:p>
          <a:endParaRPr lang="en-US"/>
        </a:p>
      </dgm:t>
    </dgm:pt>
    <dgm:pt modelId="{81810388-3DF5-40B8-8495-8C37FEAAF5EA}" type="pres">
      <dgm:prSet presAssocID="{A0992C0C-A71C-47B4-A2B9-95755B43C93C}" presName="childShape" presStyleCnt="0"/>
      <dgm:spPr/>
    </dgm:pt>
    <dgm:pt modelId="{99BCDBD8-186E-4AB6-BF23-0B79B690F3D2}" type="pres">
      <dgm:prSet presAssocID="{33091368-4AD1-49F4-8409-8FD19795EFAB}" presName="Name13" presStyleLbl="parChTrans1D2" presStyleIdx="3" presStyleCnt="4"/>
      <dgm:spPr/>
      <dgm:t>
        <a:bodyPr/>
        <a:lstStyle/>
        <a:p>
          <a:endParaRPr lang="en-US"/>
        </a:p>
      </dgm:t>
    </dgm:pt>
    <dgm:pt modelId="{FDC75A43-E96C-4F7B-BBE6-07C7E53A9541}" type="pres">
      <dgm:prSet presAssocID="{AD5CAD30-DB35-466F-80F8-5CEC2123AEA6}" presName="childText" presStyleLbl="bgAcc1" presStyleIdx="3" presStyleCnt="4" custScaleX="168647" custScaleY="282778" custLinFactNeighborX="1909" custLinFactNeighborY="6470">
        <dgm:presLayoutVars>
          <dgm:bulletEnabled val="1"/>
        </dgm:presLayoutVars>
      </dgm:prSet>
      <dgm:spPr/>
      <dgm:t>
        <a:bodyPr/>
        <a:lstStyle/>
        <a:p>
          <a:endParaRPr lang="en-US"/>
        </a:p>
      </dgm:t>
    </dgm:pt>
  </dgm:ptLst>
  <dgm:cxnLst>
    <dgm:cxn modelId="{E833292C-56FF-4C53-BDB3-6B022D17F48A}" type="presOf" srcId="{EBE9EE7E-0D09-4C53-85C8-B3145BF9BE9F}" destId="{A31ECAA0-BA24-4419-8DAD-AF3CF67DC96B}" srcOrd="0" destOrd="0" presId="urn:microsoft.com/office/officeart/2005/8/layout/hierarchy3"/>
    <dgm:cxn modelId="{F3D64443-F30B-4650-8499-DE3D622BA77C}" type="presOf" srcId="{C38DB1B0-1F31-42E2-8AF5-BA22D590A0EC}" destId="{3D8DBCA0-FEE3-4EA9-B726-1DAF33029619}" srcOrd="0" destOrd="0" presId="urn:microsoft.com/office/officeart/2005/8/layout/hierarchy3"/>
    <dgm:cxn modelId="{F0D435DD-A832-4141-AA10-F02EB84E63CB}" type="presOf" srcId="{35C3F8A4-1402-47DC-8471-A26035741BFA}" destId="{B5442787-D989-40D1-B76C-1BDD46980FFB}" srcOrd="0" destOrd="0" presId="urn:microsoft.com/office/officeart/2005/8/layout/hierarchy3"/>
    <dgm:cxn modelId="{109A6265-4D5B-4DAE-9484-B15A1FE2A008}" srcId="{FB01BEB2-CA73-49FD-8F4C-FEDC5077C4B8}" destId="{A0992C0C-A71C-47B4-A2B9-95755B43C93C}" srcOrd="1" destOrd="0" parTransId="{6970B039-378F-46B4-BD9D-1C34EBFC5D29}" sibTransId="{80788851-D73A-4AF7-9CF5-91174A4FB114}"/>
    <dgm:cxn modelId="{E48FA2A3-94A6-459D-B1B1-433CA7B7428C}" type="presOf" srcId="{FB01BEB2-CA73-49FD-8F4C-FEDC5077C4B8}" destId="{A484FD56-A6A7-4F12-8DBB-49D51E132092}" srcOrd="0" destOrd="0" presId="urn:microsoft.com/office/officeart/2005/8/layout/hierarchy3"/>
    <dgm:cxn modelId="{E159B6A3-E1AC-45D3-9F9C-F9966C9B1E6F}" type="presOf" srcId="{6CF8974D-80E3-44F9-899D-5D1B1C957D9F}" destId="{74E8438E-4E8B-42BA-B090-B04F95F08938}" srcOrd="0" destOrd="0" presId="urn:microsoft.com/office/officeart/2005/8/layout/hierarchy3"/>
    <dgm:cxn modelId="{160C3113-B0D5-4D50-A901-894057718E4A}" type="presOf" srcId="{D377CC70-46F8-43FE-BDC9-0F0632A71D33}" destId="{0F250BA9-1262-4BD6-B08B-7BA4B059407F}" srcOrd="0" destOrd="0" presId="urn:microsoft.com/office/officeart/2005/8/layout/hierarchy3"/>
    <dgm:cxn modelId="{D3D9D2B7-5770-401D-B454-F7CA0FA6CF34}" srcId="{FB01BEB2-CA73-49FD-8F4C-FEDC5077C4B8}" destId="{0D23FE14-AB51-42AF-B2E9-56470F84F6AD}" srcOrd="0" destOrd="0" parTransId="{35E60D3B-0ED4-455D-8F7A-73E5FDAE05D7}" sibTransId="{4522B114-CB34-4F7E-9EC3-C695A2898458}"/>
    <dgm:cxn modelId="{5BA5AECA-CF1F-409A-9E9D-FD02DAB7AEBE}" type="presOf" srcId="{C46C2EA9-D72A-4DAC-9217-31555ACB4D9D}" destId="{D5E17130-B87F-46E3-8CF1-628154BFDB7F}" srcOrd="0" destOrd="0" presId="urn:microsoft.com/office/officeart/2005/8/layout/hierarchy3"/>
    <dgm:cxn modelId="{BAF238CA-8C0E-4330-A93F-635212637499}" type="presOf" srcId="{0D23FE14-AB51-42AF-B2E9-56470F84F6AD}" destId="{F6995E17-F61B-418E-A713-72D653E520DC}" srcOrd="0" destOrd="0" presId="urn:microsoft.com/office/officeart/2005/8/layout/hierarchy3"/>
    <dgm:cxn modelId="{79E2D9D1-7740-4DA1-80FC-4CB2753786B2}" srcId="{0D23FE14-AB51-42AF-B2E9-56470F84F6AD}" destId="{C38DB1B0-1F31-42E2-8AF5-BA22D590A0EC}" srcOrd="0" destOrd="0" parTransId="{D377CC70-46F8-43FE-BDC9-0F0632A71D33}" sibTransId="{D09AD417-C695-44C4-97A6-5EB4DA7E7FAD}"/>
    <dgm:cxn modelId="{6B730DFA-650A-42AB-ACED-44933E5C37B4}" srcId="{A0992C0C-A71C-47B4-A2B9-95755B43C93C}" destId="{AD5CAD30-DB35-466F-80F8-5CEC2123AEA6}" srcOrd="0" destOrd="0" parTransId="{33091368-4AD1-49F4-8409-8FD19795EFAB}" sibTransId="{38847B15-CE7B-4F48-B3C9-AE33E1D05C6B}"/>
    <dgm:cxn modelId="{DBEE74B4-64AB-4589-A6F8-785F93432213}" type="presOf" srcId="{0D23FE14-AB51-42AF-B2E9-56470F84F6AD}" destId="{0123258D-7CDF-4E84-B963-03B63EE33CE8}" srcOrd="1" destOrd="0" presId="urn:microsoft.com/office/officeart/2005/8/layout/hierarchy3"/>
    <dgm:cxn modelId="{67BC1C7F-1B34-4667-9331-79EAF6810FAB}" srcId="{0D23FE14-AB51-42AF-B2E9-56470F84F6AD}" destId="{6CF8974D-80E3-44F9-899D-5D1B1C957D9F}" srcOrd="1" destOrd="0" parTransId="{C46C2EA9-D72A-4DAC-9217-31555ACB4D9D}" sibTransId="{1A3E7C9E-6E45-4150-9ADF-B991BB6DBFDD}"/>
    <dgm:cxn modelId="{7F79D488-A7F0-496F-ACA3-AEFBBFA1F365}" type="presOf" srcId="{33091368-4AD1-49F4-8409-8FD19795EFAB}" destId="{99BCDBD8-186E-4AB6-BF23-0B79B690F3D2}" srcOrd="0" destOrd="0" presId="urn:microsoft.com/office/officeart/2005/8/layout/hierarchy3"/>
    <dgm:cxn modelId="{EF41BE92-B43D-4ECD-AAD5-B8CC60CDADD3}" srcId="{0D23FE14-AB51-42AF-B2E9-56470F84F6AD}" destId="{35C3F8A4-1402-47DC-8471-A26035741BFA}" srcOrd="2" destOrd="0" parTransId="{EBE9EE7E-0D09-4C53-85C8-B3145BF9BE9F}" sibTransId="{234E6DCD-990A-47D1-A1DA-9F17590CC08F}"/>
    <dgm:cxn modelId="{AD6667DA-310C-42C4-A2CE-33E7577F044A}" type="presOf" srcId="{A0992C0C-A71C-47B4-A2B9-95755B43C93C}" destId="{319883C0-4097-4BAF-8CCC-C6C1A6FC20B0}" srcOrd="0" destOrd="0" presId="urn:microsoft.com/office/officeart/2005/8/layout/hierarchy3"/>
    <dgm:cxn modelId="{1D01C05C-2DE4-4705-A1DA-B97262F5A787}" type="presOf" srcId="{AD5CAD30-DB35-466F-80F8-5CEC2123AEA6}" destId="{FDC75A43-E96C-4F7B-BBE6-07C7E53A9541}" srcOrd="0" destOrd="0" presId="urn:microsoft.com/office/officeart/2005/8/layout/hierarchy3"/>
    <dgm:cxn modelId="{175F3E03-F745-4BC4-9767-78A3ABD49A7B}" type="presOf" srcId="{A0992C0C-A71C-47B4-A2B9-95755B43C93C}" destId="{292E8C5F-0181-44C3-AFA2-1AE29A3C559A}" srcOrd="1" destOrd="0" presId="urn:microsoft.com/office/officeart/2005/8/layout/hierarchy3"/>
    <dgm:cxn modelId="{9632FDCF-EF09-47D7-AC41-95DC6DA81CAF}" type="presParOf" srcId="{A484FD56-A6A7-4F12-8DBB-49D51E132092}" destId="{24535468-8902-4426-9742-3712B14D0CAF}" srcOrd="0" destOrd="0" presId="urn:microsoft.com/office/officeart/2005/8/layout/hierarchy3"/>
    <dgm:cxn modelId="{2FF14459-2171-4619-BB68-60F2D071A38D}" type="presParOf" srcId="{24535468-8902-4426-9742-3712B14D0CAF}" destId="{BBE1B0F3-BC1A-4229-AD36-948085E0AB70}" srcOrd="0" destOrd="0" presId="urn:microsoft.com/office/officeart/2005/8/layout/hierarchy3"/>
    <dgm:cxn modelId="{9F3F63DC-1628-4FFE-A2B3-83CEB7CC15FD}" type="presParOf" srcId="{BBE1B0F3-BC1A-4229-AD36-948085E0AB70}" destId="{F6995E17-F61B-418E-A713-72D653E520DC}" srcOrd="0" destOrd="0" presId="urn:microsoft.com/office/officeart/2005/8/layout/hierarchy3"/>
    <dgm:cxn modelId="{89C22EF7-FA61-4984-A6AE-8CE12D17198A}" type="presParOf" srcId="{BBE1B0F3-BC1A-4229-AD36-948085E0AB70}" destId="{0123258D-7CDF-4E84-B963-03B63EE33CE8}" srcOrd="1" destOrd="0" presId="urn:microsoft.com/office/officeart/2005/8/layout/hierarchy3"/>
    <dgm:cxn modelId="{A09E8057-FC97-40F2-AB0D-DD1F42785A47}" type="presParOf" srcId="{24535468-8902-4426-9742-3712B14D0CAF}" destId="{3AA34375-BC18-4592-B700-D0BA22B88860}" srcOrd="1" destOrd="0" presId="urn:microsoft.com/office/officeart/2005/8/layout/hierarchy3"/>
    <dgm:cxn modelId="{161C8BD1-919F-44AD-92DE-E49DDACCEC14}" type="presParOf" srcId="{3AA34375-BC18-4592-B700-D0BA22B88860}" destId="{0F250BA9-1262-4BD6-B08B-7BA4B059407F}" srcOrd="0" destOrd="0" presId="urn:microsoft.com/office/officeart/2005/8/layout/hierarchy3"/>
    <dgm:cxn modelId="{592BAF48-68E7-4EB6-A057-808DD607B534}" type="presParOf" srcId="{3AA34375-BC18-4592-B700-D0BA22B88860}" destId="{3D8DBCA0-FEE3-4EA9-B726-1DAF33029619}" srcOrd="1" destOrd="0" presId="urn:microsoft.com/office/officeart/2005/8/layout/hierarchy3"/>
    <dgm:cxn modelId="{FBD5E168-A9EC-4837-B3EB-4438F50AD319}" type="presParOf" srcId="{3AA34375-BC18-4592-B700-D0BA22B88860}" destId="{D5E17130-B87F-46E3-8CF1-628154BFDB7F}" srcOrd="2" destOrd="0" presId="urn:microsoft.com/office/officeart/2005/8/layout/hierarchy3"/>
    <dgm:cxn modelId="{1CD480B3-7097-43A2-80E7-42FED0853C48}" type="presParOf" srcId="{3AA34375-BC18-4592-B700-D0BA22B88860}" destId="{74E8438E-4E8B-42BA-B090-B04F95F08938}" srcOrd="3" destOrd="0" presId="urn:microsoft.com/office/officeart/2005/8/layout/hierarchy3"/>
    <dgm:cxn modelId="{151C29C3-DF34-4D26-A676-1DE1ADFEE956}" type="presParOf" srcId="{3AA34375-BC18-4592-B700-D0BA22B88860}" destId="{A31ECAA0-BA24-4419-8DAD-AF3CF67DC96B}" srcOrd="4" destOrd="0" presId="urn:microsoft.com/office/officeart/2005/8/layout/hierarchy3"/>
    <dgm:cxn modelId="{83C7257C-107A-41BC-B23C-5289318AE5DC}" type="presParOf" srcId="{3AA34375-BC18-4592-B700-D0BA22B88860}" destId="{B5442787-D989-40D1-B76C-1BDD46980FFB}" srcOrd="5" destOrd="0" presId="urn:microsoft.com/office/officeart/2005/8/layout/hierarchy3"/>
    <dgm:cxn modelId="{B162733E-0FC1-460E-A7A1-F76B82AD5EC8}" type="presParOf" srcId="{A484FD56-A6A7-4F12-8DBB-49D51E132092}" destId="{71C61227-268F-42CE-9F85-5CCBC5454DBD}" srcOrd="1" destOrd="0" presId="urn:microsoft.com/office/officeart/2005/8/layout/hierarchy3"/>
    <dgm:cxn modelId="{22417540-84C0-4F58-BAA7-16A90915F0F9}" type="presParOf" srcId="{71C61227-268F-42CE-9F85-5CCBC5454DBD}" destId="{936E2049-BF10-48A8-996C-EFA5C8E384DF}" srcOrd="0" destOrd="0" presId="urn:microsoft.com/office/officeart/2005/8/layout/hierarchy3"/>
    <dgm:cxn modelId="{045E6A81-B298-4E5E-9EAF-519477D4E1CF}" type="presParOf" srcId="{936E2049-BF10-48A8-996C-EFA5C8E384DF}" destId="{319883C0-4097-4BAF-8CCC-C6C1A6FC20B0}" srcOrd="0" destOrd="0" presId="urn:microsoft.com/office/officeart/2005/8/layout/hierarchy3"/>
    <dgm:cxn modelId="{B0BC7F64-C00C-4D54-BB20-6DA6B28AFF06}" type="presParOf" srcId="{936E2049-BF10-48A8-996C-EFA5C8E384DF}" destId="{292E8C5F-0181-44C3-AFA2-1AE29A3C559A}" srcOrd="1" destOrd="0" presId="urn:microsoft.com/office/officeart/2005/8/layout/hierarchy3"/>
    <dgm:cxn modelId="{A630CF90-1E7A-43A6-B306-769A567C4350}" type="presParOf" srcId="{71C61227-268F-42CE-9F85-5CCBC5454DBD}" destId="{81810388-3DF5-40B8-8495-8C37FEAAF5EA}" srcOrd="1" destOrd="0" presId="urn:microsoft.com/office/officeart/2005/8/layout/hierarchy3"/>
    <dgm:cxn modelId="{F397E1A3-044F-400A-8FE3-CD8E33F3B842}" type="presParOf" srcId="{81810388-3DF5-40B8-8495-8C37FEAAF5EA}" destId="{99BCDBD8-186E-4AB6-BF23-0B79B690F3D2}" srcOrd="0" destOrd="0" presId="urn:microsoft.com/office/officeart/2005/8/layout/hierarchy3"/>
    <dgm:cxn modelId="{5400A12A-0170-4A74-BE08-B3C39235BD70}" type="presParOf" srcId="{81810388-3DF5-40B8-8495-8C37FEAAF5EA}" destId="{FDC75A43-E96C-4F7B-BBE6-07C7E53A9541}" srcOrd="1" destOrd="0" presId="urn:microsoft.com/office/officeart/2005/8/layout/hierarchy3"/>
  </dgm:cxnLst>
  <dgm:bg/>
  <dgm:whole/>
</dgm:dataModel>
</file>

<file path=ppt/diagrams/data4.xml><?xml version="1.0" encoding="utf-8"?>
<dgm:dataModel xmlns:dgm="http://schemas.openxmlformats.org/drawingml/2006/diagram" xmlns:a="http://schemas.openxmlformats.org/drawingml/2006/main">
  <dgm:ptLst>
    <dgm:pt modelId="{88AE74A3-FCB5-4BBA-9E79-EE315F566AD2}" type="doc">
      <dgm:prSet loTypeId="urn:microsoft.com/office/officeart/2005/8/layout/hierarchy5" loCatId="hierarchy" qsTypeId="urn:microsoft.com/office/officeart/2005/8/quickstyle/simple1" qsCatId="simple" csTypeId="urn:microsoft.com/office/officeart/2005/8/colors/accent1_2" csCatId="accent1" phldr="1"/>
      <dgm:spPr/>
      <dgm:t>
        <a:bodyPr/>
        <a:lstStyle/>
        <a:p>
          <a:endParaRPr lang="en-IN"/>
        </a:p>
      </dgm:t>
    </dgm:pt>
    <dgm:pt modelId="{3EC10189-83F9-4C90-8080-92F3B2EDD540}">
      <dgm:prSet phldrT="[Text]" custT="1"/>
      <dgm:spPr/>
      <dgm:t>
        <a:bodyPr/>
        <a:lstStyle/>
        <a:p>
          <a:r>
            <a:rPr lang="en-IN" sz="1400" dirty="0" smtClean="0"/>
            <a:t>Pure Risks</a:t>
          </a:r>
          <a:endParaRPr lang="en-IN" sz="1400" dirty="0"/>
        </a:p>
      </dgm:t>
    </dgm:pt>
    <dgm:pt modelId="{40AB1219-2FB0-487A-A3C2-FD4ED8F60ECF}" type="parTrans" cxnId="{FF03AAE4-5998-4528-BD59-B40710D03273}">
      <dgm:prSet/>
      <dgm:spPr/>
      <dgm:t>
        <a:bodyPr/>
        <a:lstStyle/>
        <a:p>
          <a:endParaRPr lang="en-IN"/>
        </a:p>
      </dgm:t>
    </dgm:pt>
    <dgm:pt modelId="{F80A736B-929B-4997-A2D0-1E6FA119C560}" type="sibTrans" cxnId="{FF03AAE4-5998-4528-BD59-B40710D03273}">
      <dgm:prSet/>
      <dgm:spPr/>
      <dgm:t>
        <a:bodyPr/>
        <a:lstStyle/>
        <a:p>
          <a:endParaRPr lang="en-IN"/>
        </a:p>
      </dgm:t>
    </dgm:pt>
    <dgm:pt modelId="{3EDACF98-0A51-47E9-852E-60CB39E26762}">
      <dgm:prSet phldrT="[Text]"/>
      <dgm:spPr/>
      <dgm:t>
        <a:bodyPr/>
        <a:lstStyle/>
        <a:p>
          <a:r>
            <a:rPr lang="en-IN" dirty="0" smtClean="0">
              <a:solidFill>
                <a:srgbClr val="FFFF00"/>
              </a:solidFill>
            </a:rPr>
            <a:t>Personal Risks</a:t>
          </a:r>
        </a:p>
        <a:p>
          <a:r>
            <a:rPr lang="en-IN" dirty="0" smtClean="0"/>
            <a:t>(It is directly affect the individual’s capacity to earn income) </a:t>
          </a:r>
          <a:endParaRPr lang="en-IN" dirty="0"/>
        </a:p>
      </dgm:t>
    </dgm:pt>
    <dgm:pt modelId="{CE74E92A-A395-4104-B176-65CA27B4F942}" type="parTrans" cxnId="{400EC87D-44A8-4131-860A-2123EE2D07EB}">
      <dgm:prSet/>
      <dgm:spPr/>
      <dgm:t>
        <a:bodyPr/>
        <a:lstStyle/>
        <a:p>
          <a:endParaRPr lang="en-IN"/>
        </a:p>
      </dgm:t>
    </dgm:pt>
    <dgm:pt modelId="{B2202A8E-EFE4-467E-91E8-6429A6973E57}" type="sibTrans" cxnId="{400EC87D-44A8-4131-860A-2123EE2D07EB}">
      <dgm:prSet/>
      <dgm:spPr/>
      <dgm:t>
        <a:bodyPr/>
        <a:lstStyle/>
        <a:p>
          <a:endParaRPr lang="en-IN"/>
        </a:p>
      </dgm:t>
    </dgm:pt>
    <dgm:pt modelId="{05873839-5ED3-4646-B1B2-1B63B5772FAA}">
      <dgm:prSet phldrT="[Text]"/>
      <dgm:spPr/>
      <dgm:t>
        <a:bodyPr/>
        <a:lstStyle/>
        <a:p>
          <a:r>
            <a:rPr lang="en-IN" dirty="0" smtClean="0"/>
            <a:t>Premature Death</a:t>
          </a:r>
          <a:endParaRPr lang="en-IN" dirty="0"/>
        </a:p>
      </dgm:t>
    </dgm:pt>
    <dgm:pt modelId="{5EF1D802-614B-4E5C-9AA1-FAA42FAFD7BE}" type="parTrans" cxnId="{146ACE41-AD75-4A36-87B7-4F61EACC08E9}">
      <dgm:prSet/>
      <dgm:spPr/>
      <dgm:t>
        <a:bodyPr/>
        <a:lstStyle/>
        <a:p>
          <a:endParaRPr lang="en-IN"/>
        </a:p>
      </dgm:t>
    </dgm:pt>
    <dgm:pt modelId="{A70F8E2E-A901-413C-BC9B-EBE1FD4196EF}" type="sibTrans" cxnId="{146ACE41-AD75-4A36-87B7-4F61EACC08E9}">
      <dgm:prSet/>
      <dgm:spPr/>
      <dgm:t>
        <a:bodyPr/>
        <a:lstStyle/>
        <a:p>
          <a:endParaRPr lang="en-IN"/>
        </a:p>
      </dgm:t>
    </dgm:pt>
    <dgm:pt modelId="{13DEB933-A526-4EEB-BB00-82B24340253B}">
      <dgm:prSet phldrT="[Text]"/>
      <dgm:spPr/>
      <dgm:t>
        <a:bodyPr/>
        <a:lstStyle/>
        <a:p>
          <a:r>
            <a:rPr lang="en-IN" dirty="0" smtClean="0"/>
            <a:t>Old age</a:t>
          </a:r>
          <a:endParaRPr lang="en-IN" dirty="0"/>
        </a:p>
      </dgm:t>
    </dgm:pt>
    <dgm:pt modelId="{96065565-8D57-46A8-861D-97F49DAEA7D5}" type="parTrans" cxnId="{E4C207BD-1B67-41BD-ABDC-CE2B4725C1A2}">
      <dgm:prSet/>
      <dgm:spPr/>
      <dgm:t>
        <a:bodyPr/>
        <a:lstStyle/>
        <a:p>
          <a:endParaRPr lang="en-IN"/>
        </a:p>
      </dgm:t>
    </dgm:pt>
    <dgm:pt modelId="{967C5F1D-D5C4-4CC1-844E-5E87B53D4706}" type="sibTrans" cxnId="{E4C207BD-1B67-41BD-ABDC-CE2B4725C1A2}">
      <dgm:prSet/>
      <dgm:spPr/>
      <dgm:t>
        <a:bodyPr/>
        <a:lstStyle/>
        <a:p>
          <a:endParaRPr lang="en-IN"/>
        </a:p>
      </dgm:t>
    </dgm:pt>
    <dgm:pt modelId="{AE9C5424-40A2-4862-B0FA-994E3CD2CD3E}">
      <dgm:prSet phldrT="[Text]"/>
      <dgm:spPr/>
      <dgm:t>
        <a:bodyPr/>
        <a:lstStyle/>
        <a:p>
          <a:r>
            <a:rPr lang="en-IN" dirty="0" smtClean="0">
              <a:solidFill>
                <a:srgbClr val="FFFF00"/>
              </a:solidFill>
            </a:rPr>
            <a:t>Property Risks </a:t>
          </a:r>
        </a:p>
        <a:p>
          <a:r>
            <a:rPr lang="en-IN" dirty="0" smtClean="0"/>
            <a:t>( The risks to the person in possession of the property being damaged or lost) </a:t>
          </a:r>
          <a:endParaRPr lang="en-IN" dirty="0"/>
        </a:p>
      </dgm:t>
    </dgm:pt>
    <dgm:pt modelId="{0EF80721-778C-4D84-B951-5F7F5880A3A9}" type="parTrans" cxnId="{3A1BDCCA-22FB-43BB-9B02-C1A977D85448}">
      <dgm:prSet/>
      <dgm:spPr/>
      <dgm:t>
        <a:bodyPr/>
        <a:lstStyle/>
        <a:p>
          <a:endParaRPr lang="en-IN"/>
        </a:p>
      </dgm:t>
    </dgm:pt>
    <dgm:pt modelId="{94699EF8-4644-4CB3-BA1E-082589A9B915}" type="sibTrans" cxnId="{3A1BDCCA-22FB-43BB-9B02-C1A977D85448}">
      <dgm:prSet/>
      <dgm:spPr/>
      <dgm:t>
        <a:bodyPr/>
        <a:lstStyle/>
        <a:p>
          <a:endParaRPr lang="en-IN"/>
        </a:p>
      </dgm:t>
    </dgm:pt>
    <dgm:pt modelId="{EAC471C8-46D0-4A52-A508-560CBDAEC3C7}">
      <dgm:prSet phldrT="[Text]"/>
      <dgm:spPr/>
      <dgm:t>
        <a:bodyPr/>
        <a:lstStyle/>
        <a:p>
          <a:r>
            <a:rPr lang="en-IN" dirty="0" smtClean="0"/>
            <a:t>Workman’s compensation</a:t>
          </a:r>
          <a:endParaRPr lang="en-IN" dirty="0"/>
        </a:p>
      </dgm:t>
    </dgm:pt>
    <dgm:pt modelId="{E0CE7526-620F-41AE-919B-1749CF8C154D}" type="parTrans" cxnId="{EB8F2F5C-2821-4940-827E-F52EFC2EA23C}">
      <dgm:prSet/>
      <dgm:spPr/>
      <dgm:t>
        <a:bodyPr/>
        <a:lstStyle/>
        <a:p>
          <a:endParaRPr lang="en-IN"/>
        </a:p>
      </dgm:t>
    </dgm:pt>
    <dgm:pt modelId="{D021CDB3-F007-45A9-A32E-EC923804F9A7}" type="sibTrans" cxnId="{EB8F2F5C-2821-4940-827E-F52EFC2EA23C}">
      <dgm:prSet/>
      <dgm:spPr/>
      <dgm:t>
        <a:bodyPr/>
        <a:lstStyle/>
        <a:p>
          <a:endParaRPr lang="en-IN"/>
        </a:p>
      </dgm:t>
    </dgm:pt>
    <dgm:pt modelId="{1D06AE63-DCF3-44BC-A141-FDB35690880D}">
      <dgm:prSet phldrT="[Text]"/>
      <dgm:spPr/>
      <dgm:t>
        <a:bodyPr/>
        <a:lstStyle/>
        <a:p>
          <a:r>
            <a:rPr lang="en-IN" dirty="0" smtClean="0">
              <a:solidFill>
                <a:srgbClr val="FFFF00"/>
              </a:solidFill>
            </a:rPr>
            <a:t>Liability Risk</a:t>
          </a:r>
        </a:p>
        <a:p>
          <a:r>
            <a:rPr lang="en-IN" dirty="0" smtClean="0"/>
            <a:t>(It arising out of the intentional or unintentional injury to the persons or damages </a:t>
          </a:r>
          <a:endParaRPr lang="en-IN" dirty="0"/>
        </a:p>
      </dgm:t>
    </dgm:pt>
    <dgm:pt modelId="{A816FDD4-E068-426A-BE01-AECBF68CF47C}" type="parTrans" cxnId="{2DB29F4A-AD47-4D22-84FE-36837C181CA8}">
      <dgm:prSet/>
      <dgm:spPr/>
      <dgm:t>
        <a:bodyPr/>
        <a:lstStyle/>
        <a:p>
          <a:endParaRPr lang="en-IN"/>
        </a:p>
      </dgm:t>
    </dgm:pt>
    <dgm:pt modelId="{270002C6-34D9-44C8-BA64-30B0D57835B0}" type="sibTrans" cxnId="{2DB29F4A-AD47-4D22-84FE-36837C181CA8}">
      <dgm:prSet/>
      <dgm:spPr/>
      <dgm:t>
        <a:bodyPr/>
        <a:lstStyle/>
        <a:p>
          <a:endParaRPr lang="en-IN"/>
        </a:p>
      </dgm:t>
    </dgm:pt>
    <dgm:pt modelId="{A93A2737-80FC-4F17-A9F5-FAB564641D41}">
      <dgm:prSet phldrT="[Text]"/>
      <dgm:spPr/>
      <dgm:t>
        <a:bodyPr/>
        <a:lstStyle/>
        <a:p>
          <a:r>
            <a:rPr lang="en-IN" dirty="0" smtClean="0"/>
            <a:t>Sickness or disability</a:t>
          </a:r>
          <a:endParaRPr lang="en-IN" dirty="0"/>
        </a:p>
      </dgm:t>
    </dgm:pt>
    <dgm:pt modelId="{AAF8020A-44F7-4039-9894-FF66CCA8F8F8}" type="parTrans" cxnId="{FBB85FD9-7907-48FB-B07D-5EC3C61B3FA2}">
      <dgm:prSet/>
      <dgm:spPr/>
      <dgm:t>
        <a:bodyPr/>
        <a:lstStyle/>
        <a:p>
          <a:endParaRPr lang="en-IN"/>
        </a:p>
      </dgm:t>
    </dgm:pt>
    <dgm:pt modelId="{C63D0E5F-50B9-46CB-B548-7F12ED3D939D}" type="sibTrans" cxnId="{FBB85FD9-7907-48FB-B07D-5EC3C61B3FA2}">
      <dgm:prSet/>
      <dgm:spPr/>
      <dgm:t>
        <a:bodyPr/>
        <a:lstStyle/>
        <a:p>
          <a:endParaRPr lang="en-IN"/>
        </a:p>
      </dgm:t>
    </dgm:pt>
    <dgm:pt modelId="{7ED39BAC-D84A-46EC-9EBA-F27D57BFB2E4}">
      <dgm:prSet phldrT="[Text]"/>
      <dgm:spPr/>
      <dgm:t>
        <a:bodyPr/>
        <a:lstStyle/>
        <a:p>
          <a:r>
            <a:rPr lang="en-IN" dirty="0" smtClean="0"/>
            <a:t>Unemployment</a:t>
          </a:r>
          <a:endParaRPr lang="en-IN" dirty="0"/>
        </a:p>
      </dgm:t>
    </dgm:pt>
    <dgm:pt modelId="{6866FBD3-A590-4546-B36E-8F8107CACE7A}" type="parTrans" cxnId="{5DDCEA9D-B52C-4B62-8FE2-B9420DDB7660}">
      <dgm:prSet/>
      <dgm:spPr/>
      <dgm:t>
        <a:bodyPr/>
        <a:lstStyle/>
        <a:p>
          <a:endParaRPr lang="en-IN"/>
        </a:p>
      </dgm:t>
    </dgm:pt>
    <dgm:pt modelId="{9E98935E-7F12-45FA-85E7-A69D0FF5BD25}" type="sibTrans" cxnId="{5DDCEA9D-B52C-4B62-8FE2-B9420DDB7660}">
      <dgm:prSet/>
      <dgm:spPr/>
      <dgm:t>
        <a:bodyPr/>
        <a:lstStyle/>
        <a:p>
          <a:endParaRPr lang="en-IN"/>
        </a:p>
      </dgm:t>
    </dgm:pt>
    <dgm:pt modelId="{09FC97F4-4368-4581-8CCC-9530753ADB51}">
      <dgm:prSet phldrT="[Text]"/>
      <dgm:spPr/>
      <dgm:t>
        <a:bodyPr/>
        <a:lstStyle/>
        <a:p>
          <a:r>
            <a:rPr lang="en-IN" dirty="0" smtClean="0"/>
            <a:t>Immovable (flood, earthquake, fire) </a:t>
          </a:r>
        </a:p>
        <a:p>
          <a:r>
            <a:rPr lang="en-IN" dirty="0" smtClean="0"/>
            <a:t> </a:t>
          </a:r>
          <a:endParaRPr lang="en-IN" dirty="0"/>
        </a:p>
      </dgm:t>
    </dgm:pt>
    <dgm:pt modelId="{2657BA9D-60CD-4363-B038-4C3FBE0A58C4}" type="parTrans" cxnId="{9A3F962D-8959-48B5-AB3E-5FDA289E1E85}">
      <dgm:prSet/>
      <dgm:spPr/>
      <dgm:t>
        <a:bodyPr/>
        <a:lstStyle/>
        <a:p>
          <a:endParaRPr lang="en-IN"/>
        </a:p>
      </dgm:t>
    </dgm:pt>
    <dgm:pt modelId="{8B80660A-7B60-422C-A7C4-A61497863091}" type="sibTrans" cxnId="{9A3F962D-8959-48B5-AB3E-5FDA289E1E85}">
      <dgm:prSet/>
      <dgm:spPr/>
      <dgm:t>
        <a:bodyPr/>
        <a:lstStyle/>
        <a:p>
          <a:endParaRPr lang="en-US"/>
        </a:p>
      </dgm:t>
    </dgm:pt>
    <dgm:pt modelId="{FD774EDF-47ED-470E-8FBA-798AFD834EFF}" type="pres">
      <dgm:prSet presAssocID="{88AE74A3-FCB5-4BBA-9E79-EE315F566AD2}" presName="mainComposite" presStyleCnt="0">
        <dgm:presLayoutVars>
          <dgm:chPref val="1"/>
          <dgm:dir/>
          <dgm:animOne val="branch"/>
          <dgm:animLvl val="lvl"/>
          <dgm:resizeHandles val="exact"/>
        </dgm:presLayoutVars>
      </dgm:prSet>
      <dgm:spPr/>
      <dgm:t>
        <a:bodyPr/>
        <a:lstStyle/>
        <a:p>
          <a:endParaRPr lang="en-IN"/>
        </a:p>
      </dgm:t>
    </dgm:pt>
    <dgm:pt modelId="{5BEE36A0-B52D-4A26-8D42-E7B188831EE2}" type="pres">
      <dgm:prSet presAssocID="{88AE74A3-FCB5-4BBA-9E79-EE315F566AD2}" presName="hierFlow" presStyleCnt="0"/>
      <dgm:spPr/>
    </dgm:pt>
    <dgm:pt modelId="{3FA8CFB2-FB2C-446C-A817-8B3301467F87}" type="pres">
      <dgm:prSet presAssocID="{88AE74A3-FCB5-4BBA-9E79-EE315F566AD2}" presName="hierChild1" presStyleCnt="0">
        <dgm:presLayoutVars>
          <dgm:chPref val="1"/>
          <dgm:animOne val="branch"/>
          <dgm:animLvl val="lvl"/>
        </dgm:presLayoutVars>
      </dgm:prSet>
      <dgm:spPr/>
    </dgm:pt>
    <dgm:pt modelId="{D1087816-B639-4147-8D1B-2BD009DB2C7D}" type="pres">
      <dgm:prSet presAssocID="{3EC10189-83F9-4C90-8080-92F3B2EDD540}" presName="Name17" presStyleCnt="0"/>
      <dgm:spPr/>
    </dgm:pt>
    <dgm:pt modelId="{E58D516B-FD35-4CD1-9C77-191857D67A27}" type="pres">
      <dgm:prSet presAssocID="{3EC10189-83F9-4C90-8080-92F3B2EDD540}" presName="level1Shape" presStyleLbl="node0" presStyleIdx="0" presStyleCnt="1" custScaleY="118089" custLinFactY="-10606" custLinFactNeighborX="-4614" custLinFactNeighborY="-100000">
        <dgm:presLayoutVars>
          <dgm:chPref val="3"/>
        </dgm:presLayoutVars>
      </dgm:prSet>
      <dgm:spPr/>
      <dgm:t>
        <a:bodyPr/>
        <a:lstStyle/>
        <a:p>
          <a:endParaRPr lang="en-IN"/>
        </a:p>
      </dgm:t>
    </dgm:pt>
    <dgm:pt modelId="{D44A612C-9F70-4807-9415-EA8F7DE24976}" type="pres">
      <dgm:prSet presAssocID="{3EC10189-83F9-4C90-8080-92F3B2EDD540}" presName="hierChild2" presStyleCnt="0"/>
      <dgm:spPr/>
    </dgm:pt>
    <dgm:pt modelId="{8C359818-251A-44FA-BB36-D5AB73D91A02}" type="pres">
      <dgm:prSet presAssocID="{CE74E92A-A395-4104-B176-65CA27B4F942}" presName="Name25" presStyleLbl="parChTrans1D2" presStyleIdx="0" presStyleCnt="3"/>
      <dgm:spPr/>
      <dgm:t>
        <a:bodyPr/>
        <a:lstStyle/>
        <a:p>
          <a:endParaRPr lang="en-IN"/>
        </a:p>
      </dgm:t>
    </dgm:pt>
    <dgm:pt modelId="{DC0BE0FB-B9D2-49DB-A7DC-36F402007D71}" type="pres">
      <dgm:prSet presAssocID="{CE74E92A-A395-4104-B176-65CA27B4F942}" presName="connTx" presStyleLbl="parChTrans1D2" presStyleIdx="0" presStyleCnt="3"/>
      <dgm:spPr/>
      <dgm:t>
        <a:bodyPr/>
        <a:lstStyle/>
        <a:p>
          <a:endParaRPr lang="en-IN"/>
        </a:p>
      </dgm:t>
    </dgm:pt>
    <dgm:pt modelId="{18458760-AA6C-4EDA-AAC4-54981FC9C72A}" type="pres">
      <dgm:prSet presAssocID="{3EDACF98-0A51-47E9-852E-60CB39E26762}" presName="Name30" presStyleCnt="0"/>
      <dgm:spPr/>
    </dgm:pt>
    <dgm:pt modelId="{535084F8-1A60-46F4-9ECD-4E173FD8FD6F}" type="pres">
      <dgm:prSet presAssocID="{3EDACF98-0A51-47E9-852E-60CB39E26762}" presName="level2Shape" presStyleLbl="node2" presStyleIdx="0" presStyleCnt="3" custScaleX="121382" custScaleY="192442" custLinFactNeighborX="3135" custLinFactNeighborY="-83909"/>
      <dgm:spPr/>
      <dgm:t>
        <a:bodyPr/>
        <a:lstStyle/>
        <a:p>
          <a:endParaRPr lang="en-IN"/>
        </a:p>
      </dgm:t>
    </dgm:pt>
    <dgm:pt modelId="{2E8FF910-618F-4DBF-AA7D-E7AEBD4400AE}" type="pres">
      <dgm:prSet presAssocID="{3EDACF98-0A51-47E9-852E-60CB39E26762}" presName="hierChild3" presStyleCnt="0"/>
      <dgm:spPr/>
    </dgm:pt>
    <dgm:pt modelId="{9CF8BE5D-39FB-4C6D-8D29-B2B16BDBAEF6}" type="pres">
      <dgm:prSet presAssocID="{5EF1D802-614B-4E5C-9AA1-FAA42FAFD7BE}" presName="Name25" presStyleLbl="parChTrans1D3" presStyleIdx="0" presStyleCnt="6"/>
      <dgm:spPr/>
      <dgm:t>
        <a:bodyPr/>
        <a:lstStyle/>
        <a:p>
          <a:endParaRPr lang="en-IN"/>
        </a:p>
      </dgm:t>
    </dgm:pt>
    <dgm:pt modelId="{3D49CE93-7AFA-4E83-AF70-EBF1E695328E}" type="pres">
      <dgm:prSet presAssocID="{5EF1D802-614B-4E5C-9AA1-FAA42FAFD7BE}" presName="connTx" presStyleLbl="parChTrans1D3" presStyleIdx="0" presStyleCnt="6"/>
      <dgm:spPr/>
      <dgm:t>
        <a:bodyPr/>
        <a:lstStyle/>
        <a:p>
          <a:endParaRPr lang="en-IN"/>
        </a:p>
      </dgm:t>
    </dgm:pt>
    <dgm:pt modelId="{6B948033-994F-404C-836F-9326FA45E872}" type="pres">
      <dgm:prSet presAssocID="{05873839-5ED3-4646-B1B2-1B63B5772FAA}" presName="Name30" presStyleCnt="0"/>
      <dgm:spPr/>
    </dgm:pt>
    <dgm:pt modelId="{31431949-3DBC-485D-A1BD-65A4F2C833A8}" type="pres">
      <dgm:prSet presAssocID="{05873839-5ED3-4646-B1B2-1B63B5772FAA}" presName="level2Shape" presStyleLbl="node3" presStyleIdx="0" presStyleCnt="6" custLinFactNeighborX="26319" custLinFactNeighborY="-235"/>
      <dgm:spPr/>
      <dgm:t>
        <a:bodyPr/>
        <a:lstStyle/>
        <a:p>
          <a:endParaRPr lang="en-IN"/>
        </a:p>
      </dgm:t>
    </dgm:pt>
    <dgm:pt modelId="{3F879668-9507-4842-A24D-35555E8D18AB}" type="pres">
      <dgm:prSet presAssocID="{05873839-5ED3-4646-B1B2-1B63B5772FAA}" presName="hierChild3" presStyleCnt="0"/>
      <dgm:spPr/>
    </dgm:pt>
    <dgm:pt modelId="{11AC87B0-2A40-402D-8911-3BD912813B7B}" type="pres">
      <dgm:prSet presAssocID="{96065565-8D57-46A8-861D-97F49DAEA7D5}" presName="Name25" presStyleLbl="parChTrans1D3" presStyleIdx="1" presStyleCnt="6"/>
      <dgm:spPr/>
      <dgm:t>
        <a:bodyPr/>
        <a:lstStyle/>
        <a:p>
          <a:endParaRPr lang="en-IN"/>
        </a:p>
      </dgm:t>
    </dgm:pt>
    <dgm:pt modelId="{6B625BAB-BA4E-4A8C-9FA5-59490D15E6BF}" type="pres">
      <dgm:prSet presAssocID="{96065565-8D57-46A8-861D-97F49DAEA7D5}" presName="connTx" presStyleLbl="parChTrans1D3" presStyleIdx="1" presStyleCnt="6"/>
      <dgm:spPr/>
      <dgm:t>
        <a:bodyPr/>
        <a:lstStyle/>
        <a:p>
          <a:endParaRPr lang="en-IN"/>
        </a:p>
      </dgm:t>
    </dgm:pt>
    <dgm:pt modelId="{C70A8244-C7AD-4703-AEBF-A7DECBF5AF87}" type="pres">
      <dgm:prSet presAssocID="{13DEB933-A526-4EEB-BB00-82B24340253B}" presName="Name30" presStyleCnt="0"/>
      <dgm:spPr/>
    </dgm:pt>
    <dgm:pt modelId="{F148617A-D3D1-4257-BDC4-AC26C0528AC2}" type="pres">
      <dgm:prSet presAssocID="{13DEB933-A526-4EEB-BB00-82B24340253B}" presName="level2Shape" presStyleLbl="node3" presStyleIdx="1" presStyleCnt="6" custLinFactNeighborX="22059" custLinFactNeighborY="-4463"/>
      <dgm:spPr/>
      <dgm:t>
        <a:bodyPr/>
        <a:lstStyle/>
        <a:p>
          <a:endParaRPr lang="en-IN"/>
        </a:p>
      </dgm:t>
    </dgm:pt>
    <dgm:pt modelId="{2A656B06-BF57-43BF-8363-492A4AC5B6A6}" type="pres">
      <dgm:prSet presAssocID="{13DEB933-A526-4EEB-BB00-82B24340253B}" presName="hierChild3" presStyleCnt="0"/>
      <dgm:spPr/>
    </dgm:pt>
    <dgm:pt modelId="{AB415A2E-72A2-448B-81E6-DC7F590636EF}" type="pres">
      <dgm:prSet presAssocID="{AAF8020A-44F7-4039-9894-FF66CCA8F8F8}" presName="Name25" presStyleLbl="parChTrans1D3" presStyleIdx="2" presStyleCnt="6"/>
      <dgm:spPr/>
      <dgm:t>
        <a:bodyPr/>
        <a:lstStyle/>
        <a:p>
          <a:endParaRPr lang="en-IN"/>
        </a:p>
      </dgm:t>
    </dgm:pt>
    <dgm:pt modelId="{E240075C-007A-4DD1-965B-A60328268B6B}" type="pres">
      <dgm:prSet presAssocID="{AAF8020A-44F7-4039-9894-FF66CCA8F8F8}" presName="connTx" presStyleLbl="parChTrans1D3" presStyleIdx="2" presStyleCnt="6"/>
      <dgm:spPr/>
      <dgm:t>
        <a:bodyPr/>
        <a:lstStyle/>
        <a:p>
          <a:endParaRPr lang="en-IN"/>
        </a:p>
      </dgm:t>
    </dgm:pt>
    <dgm:pt modelId="{A00BF615-1193-48A1-A551-DED8FA858402}" type="pres">
      <dgm:prSet presAssocID="{A93A2737-80FC-4F17-A9F5-FAB564641D41}" presName="Name30" presStyleCnt="0"/>
      <dgm:spPr/>
    </dgm:pt>
    <dgm:pt modelId="{7A5EC611-683E-4F5A-8546-24C00D5FA144}" type="pres">
      <dgm:prSet presAssocID="{A93A2737-80FC-4F17-A9F5-FAB564641D41}" presName="level2Shape" presStyleLbl="node3" presStyleIdx="2" presStyleCnt="6" custLinFactNeighborX="22059" custLinFactNeighborY="-8691"/>
      <dgm:spPr/>
      <dgm:t>
        <a:bodyPr/>
        <a:lstStyle/>
        <a:p>
          <a:endParaRPr lang="en-IN"/>
        </a:p>
      </dgm:t>
    </dgm:pt>
    <dgm:pt modelId="{814C8498-BF94-4267-8F10-1EB411176EBA}" type="pres">
      <dgm:prSet presAssocID="{A93A2737-80FC-4F17-A9F5-FAB564641D41}" presName="hierChild3" presStyleCnt="0"/>
      <dgm:spPr/>
    </dgm:pt>
    <dgm:pt modelId="{B3375F20-6F76-480C-A7C6-ABD427ABBD74}" type="pres">
      <dgm:prSet presAssocID="{6866FBD3-A590-4546-B36E-8F8107CACE7A}" presName="Name25" presStyleLbl="parChTrans1D3" presStyleIdx="3" presStyleCnt="6"/>
      <dgm:spPr/>
      <dgm:t>
        <a:bodyPr/>
        <a:lstStyle/>
        <a:p>
          <a:endParaRPr lang="en-IN"/>
        </a:p>
      </dgm:t>
    </dgm:pt>
    <dgm:pt modelId="{09CE0A00-F52D-4DF3-AD71-A65195F89470}" type="pres">
      <dgm:prSet presAssocID="{6866FBD3-A590-4546-B36E-8F8107CACE7A}" presName="connTx" presStyleLbl="parChTrans1D3" presStyleIdx="3" presStyleCnt="6"/>
      <dgm:spPr/>
      <dgm:t>
        <a:bodyPr/>
        <a:lstStyle/>
        <a:p>
          <a:endParaRPr lang="en-IN"/>
        </a:p>
      </dgm:t>
    </dgm:pt>
    <dgm:pt modelId="{3B6D63A9-C602-4CC7-AAB6-CB7D2A16F58B}" type="pres">
      <dgm:prSet presAssocID="{7ED39BAC-D84A-46EC-9EBA-F27D57BFB2E4}" presName="Name30" presStyleCnt="0"/>
      <dgm:spPr/>
    </dgm:pt>
    <dgm:pt modelId="{520A8595-6853-4B10-9429-F4A0702CF0F8}" type="pres">
      <dgm:prSet presAssocID="{7ED39BAC-D84A-46EC-9EBA-F27D57BFB2E4}" presName="level2Shape" presStyleLbl="node3" presStyleIdx="3" presStyleCnt="6" custLinFactNeighborX="30580" custLinFactNeighborY="4122"/>
      <dgm:spPr/>
      <dgm:t>
        <a:bodyPr/>
        <a:lstStyle/>
        <a:p>
          <a:endParaRPr lang="en-IN"/>
        </a:p>
      </dgm:t>
    </dgm:pt>
    <dgm:pt modelId="{4B3C8C5E-C08C-4AB1-BA6A-BE006B2EE560}" type="pres">
      <dgm:prSet presAssocID="{7ED39BAC-D84A-46EC-9EBA-F27D57BFB2E4}" presName="hierChild3" presStyleCnt="0"/>
      <dgm:spPr/>
    </dgm:pt>
    <dgm:pt modelId="{E306E52B-BD59-4DD8-BB19-54A110D1B264}" type="pres">
      <dgm:prSet presAssocID="{0EF80721-778C-4D84-B951-5F7F5880A3A9}" presName="Name25" presStyleLbl="parChTrans1D2" presStyleIdx="1" presStyleCnt="3"/>
      <dgm:spPr/>
      <dgm:t>
        <a:bodyPr/>
        <a:lstStyle/>
        <a:p>
          <a:endParaRPr lang="en-IN"/>
        </a:p>
      </dgm:t>
    </dgm:pt>
    <dgm:pt modelId="{56818E09-3B87-4092-B04C-A9EB7F5479B2}" type="pres">
      <dgm:prSet presAssocID="{0EF80721-778C-4D84-B951-5F7F5880A3A9}" presName="connTx" presStyleLbl="parChTrans1D2" presStyleIdx="1" presStyleCnt="3"/>
      <dgm:spPr/>
      <dgm:t>
        <a:bodyPr/>
        <a:lstStyle/>
        <a:p>
          <a:endParaRPr lang="en-IN"/>
        </a:p>
      </dgm:t>
    </dgm:pt>
    <dgm:pt modelId="{06ABEBE1-EDB6-42FF-AA99-717B7A6C53C3}" type="pres">
      <dgm:prSet presAssocID="{AE9C5424-40A2-4862-B0FA-994E3CD2CD3E}" presName="Name30" presStyleCnt="0"/>
      <dgm:spPr/>
    </dgm:pt>
    <dgm:pt modelId="{8AB5C2E7-8FF7-466A-9EDE-44E7DB82EB22}" type="pres">
      <dgm:prSet presAssocID="{AE9C5424-40A2-4862-B0FA-994E3CD2CD3E}" presName="level2Shape" presStyleLbl="node2" presStyleIdx="1" presStyleCnt="3" custScaleX="145338" custScaleY="229927" custLinFactY="-48165" custLinFactNeighborX="7395" custLinFactNeighborY="-100000"/>
      <dgm:spPr/>
      <dgm:t>
        <a:bodyPr/>
        <a:lstStyle/>
        <a:p>
          <a:endParaRPr lang="en-IN"/>
        </a:p>
      </dgm:t>
    </dgm:pt>
    <dgm:pt modelId="{BF594E59-4C7C-4DB4-AAD6-EDC6C5F72491}" type="pres">
      <dgm:prSet presAssocID="{AE9C5424-40A2-4862-B0FA-994E3CD2CD3E}" presName="hierChild3" presStyleCnt="0"/>
      <dgm:spPr/>
    </dgm:pt>
    <dgm:pt modelId="{379ADFE5-7C33-4511-9FFA-3D522ED70D02}" type="pres">
      <dgm:prSet presAssocID="{2657BA9D-60CD-4363-B038-4C3FBE0A58C4}" presName="Name25" presStyleLbl="parChTrans1D3" presStyleIdx="4" presStyleCnt="6"/>
      <dgm:spPr/>
      <dgm:t>
        <a:bodyPr/>
        <a:lstStyle/>
        <a:p>
          <a:endParaRPr lang="en-IN"/>
        </a:p>
      </dgm:t>
    </dgm:pt>
    <dgm:pt modelId="{6B64A605-E9F8-4F59-8CE3-AD7D82E2BC22}" type="pres">
      <dgm:prSet presAssocID="{2657BA9D-60CD-4363-B038-4C3FBE0A58C4}" presName="connTx" presStyleLbl="parChTrans1D3" presStyleIdx="4" presStyleCnt="6"/>
      <dgm:spPr/>
      <dgm:t>
        <a:bodyPr/>
        <a:lstStyle/>
        <a:p>
          <a:endParaRPr lang="en-IN"/>
        </a:p>
      </dgm:t>
    </dgm:pt>
    <dgm:pt modelId="{027BDF6F-7954-4A26-963F-7A9A5481B327}" type="pres">
      <dgm:prSet presAssocID="{09FC97F4-4368-4581-8CCC-9530753ADB51}" presName="Name30" presStyleCnt="0"/>
      <dgm:spPr/>
    </dgm:pt>
    <dgm:pt modelId="{CBD9CA28-22B6-4247-8604-80824D3953DA}" type="pres">
      <dgm:prSet presAssocID="{09FC97F4-4368-4581-8CCC-9530753ADB51}" presName="level2Shape" presStyleLbl="node3" presStyleIdx="4" presStyleCnt="6" custLinFactNeighborX="2363" custLinFactNeighborY="-106"/>
      <dgm:spPr/>
      <dgm:t>
        <a:bodyPr/>
        <a:lstStyle/>
        <a:p>
          <a:endParaRPr lang="en-IN"/>
        </a:p>
      </dgm:t>
    </dgm:pt>
    <dgm:pt modelId="{86E0F418-F0E7-496D-911C-EE7C99A28BE5}" type="pres">
      <dgm:prSet presAssocID="{09FC97F4-4368-4581-8CCC-9530753ADB51}" presName="hierChild3" presStyleCnt="0"/>
      <dgm:spPr/>
    </dgm:pt>
    <dgm:pt modelId="{4319E237-BD0B-4ADA-A1F5-B0F390666575}" type="pres">
      <dgm:prSet presAssocID="{A816FDD4-E068-426A-BE01-AECBF68CF47C}" presName="Name25" presStyleLbl="parChTrans1D2" presStyleIdx="2" presStyleCnt="3"/>
      <dgm:spPr/>
      <dgm:t>
        <a:bodyPr/>
        <a:lstStyle/>
        <a:p>
          <a:endParaRPr lang="en-IN"/>
        </a:p>
      </dgm:t>
    </dgm:pt>
    <dgm:pt modelId="{0215C4EE-ABDF-4BE5-9A29-7654DA1BC7A2}" type="pres">
      <dgm:prSet presAssocID="{A816FDD4-E068-426A-BE01-AECBF68CF47C}" presName="connTx" presStyleLbl="parChTrans1D2" presStyleIdx="2" presStyleCnt="3"/>
      <dgm:spPr/>
      <dgm:t>
        <a:bodyPr/>
        <a:lstStyle/>
        <a:p>
          <a:endParaRPr lang="en-IN"/>
        </a:p>
      </dgm:t>
    </dgm:pt>
    <dgm:pt modelId="{59B6758C-6A76-4183-A8AB-E9A550168302}" type="pres">
      <dgm:prSet presAssocID="{1D06AE63-DCF3-44BC-A141-FDB35690880D}" presName="Name30" presStyleCnt="0"/>
      <dgm:spPr/>
    </dgm:pt>
    <dgm:pt modelId="{CB645B6E-E533-49A8-AF81-47641AD991FB}" type="pres">
      <dgm:prSet presAssocID="{1D06AE63-DCF3-44BC-A141-FDB35690880D}" presName="level2Shape" presStyleLbl="node2" presStyleIdx="2" presStyleCnt="3" custScaleX="130064" custScaleY="169053" custLinFactY="-37465" custLinFactNeighborX="-1125" custLinFactNeighborY="-100000"/>
      <dgm:spPr/>
      <dgm:t>
        <a:bodyPr/>
        <a:lstStyle/>
        <a:p>
          <a:endParaRPr lang="en-IN"/>
        </a:p>
      </dgm:t>
    </dgm:pt>
    <dgm:pt modelId="{295E8158-EEE2-4B4D-A976-953736BC0EC1}" type="pres">
      <dgm:prSet presAssocID="{1D06AE63-DCF3-44BC-A141-FDB35690880D}" presName="hierChild3" presStyleCnt="0"/>
      <dgm:spPr/>
    </dgm:pt>
    <dgm:pt modelId="{009E400E-C569-4F6B-8278-88337B190CA4}" type="pres">
      <dgm:prSet presAssocID="{E0CE7526-620F-41AE-919B-1749CF8C154D}" presName="Name25" presStyleLbl="parChTrans1D3" presStyleIdx="5" presStyleCnt="6"/>
      <dgm:spPr/>
      <dgm:t>
        <a:bodyPr/>
        <a:lstStyle/>
        <a:p>
          <a:endParaRPr lang="en-IN"/>
        </a:p>
      </dgm:t>
    </dgm:pt>
    <dgm:pt modelId="{1F963184-85C1-47E6-AFCE-FF06F7A15B31}" type="pres">
      <dgm:prSet presAssocID="{E0CE7526-620F-41AE-919B-1749CF8C154D}" presName="connTx" presStyleLbl="parChTrans1D3" presStyleIdx="5" presStyleCnt="6"/>
      <dgm:spPr/>
      <dgm:t>
        <a:bodyPr/>
        <a:lstStyle/>
        <a:p>
          <a:endParaRPr lang="en-IN"/>
        </a:p>
      </dgm:t>
    </dgm:pt>
    <dgm:pt modelId="{16483BC9-A849-4158-8375-F830B1771378}" type="pres">
      <dgm:prSet presAssocID="{EAC471C8-46D0-4A52-A508-560CBDAEC3C7}" presName="Name30" presStyleCnt="0"/>
      <dgm:spPr/>
    </dgm:pt>
    <dgm:pt modelId="{40938BB0-1691-4C73-9090-FE104758E8E7}" type="pres">
      <dgm:prSet presAssocID="{EAC471C8-46D0-4A52-A508-560CBDAEC3C7}" presName="level2Shape" presStyleLbl="node3" presStyleIdx="5" presStyleCnt="6" custLinFactNeighborX="21898" custLinFactNeighborY="-86782"/>
      <dgm:spPr/>
      <dgm:t>
        <a:bodyPr/>
        <a:lstStyle/>
        <a:p>
          <a:endParaRPr lang="en-IN"/>
        </a:p>
      </dgm:t>
    </dgm:pt>
    <dgm:pt modelId="{0D4F29D9-4157-4142-97DA-95F94FE34A27}" type="pres">
      <dgm:prSet presAssocID="{EAC471C8-46D0-4A52-A508-560CBDAEC3C7}" presName="hierChild3" presStyleCnt="0"/>
      <dgm:spPr/>
    </dgm:pt>
    <dgm:pt modelId="{AE8FABF6-C82E-4207-899E-06C42B692F62}" type="pres">
      <dgm:prSet presAssocID="{88AE74A3-FCB5-4BBA-9E79-EE315F566AD2}" presName="bgShapesFlow" presStyleCnt="0"/>
      <dgm:spPr/>
    </dgm:pt>
  </dgm:ptLst>
  <dgm:cxnLst>
    <dgm:cxn modelId="{06C3CFD0-AD58-4F00-BFE6-229E1DDD859B}" type="presOf" srcId="{6866FBD3-A590-4546-B36E-8F8107CACE7A}" destId="{09CE0A00-F52D-4DF3-AD71-A65195F89470}" srcOrd="1" destOrd="0" presId="urn:microsoft.com/office/officeart/2005/8/layout/hierarchy5"/>
    <dgm:cxn modelId="{D3112B63-D16B-4866-AA32-D76ECA83E074}" type="presOf" srcId="{A93A2737-80FC-4F17-A9F5-FAB564641D41}" destId="{7A5EC611-683E-4F5A-8546-24C00D5FA144}" srcOrd="0" destOrd="0" presId="urn:microsoft.com/office/officeart/2005/8/layout/hierarchy5"/>
    <dgm:cxn modelId="{6192893F-3290-497C-BA5A-244380ED9A3E}" type="presOf" srcId="{A816FDD4-E068-426A-BE01-AECBF68CF47C}" destId="{4319E237-BD0B-4ADA-A1F5-B0F390666575}" srcOrd="0" destOrd="0" presId="urn:microsoft.com/office/officeart/2005/8/layout/hierarchy5"/>
    <dgm:cxn modelId="{B298D631-3879-4E83-8531-8CE92C742E37}" type="presOf" srcId="{CE74E92A-A395-4104-B176-65CA27B4F942}" destId="{8C359818-251A-44FA-BB36-D5AB73D91A02}" srcOrd="0" destOrd="0" presId="urn:microsoft.com/office/officeart/2005/8/layout/hierarchy5"/>
    <dgm:cxn modelId="{E4C207BD-1B67-41BD-ABDC-CE2B4725C1A2}" srcId="{3EDACF98-0A51-47E9-852E-60CB39E26762}" destId="{13DEB933-A526-4EEB-BB00-82B24340253B}" srcOrd="1" destOrd="0" parTransId="{96065565-8D57-46A8-861D-97F49DAEA7D5}" sibTransId="{967C5F1D-D5C4-4CC1-844E-5E87B53D4706}"/>
    <dgm:cxn modelId="{1C91591C-9809-4246-8386-9D43B7F6364F}" type="presOf" srcId="{6866FBD3-A590-4546-B36E-8F8107CACE7A}" destId="{B3375F20-6F76-480C-A7C6-ABD427ABBD74}" srcOrd="0" destOrd="0" presId="urn:microsoft.com/office/officeart/2005/8/layout/hierarchy5"/>
    <dgm:cxn modelId="{FBB85FD9-7907-48FB-B07D-5EC3C61B3FA2}" srcId="{3EDACF98-0A51-47E9-852E-60CB39E26762}" destId="{A93A2737-80FC-4F17-A9F5-FAB564641D41}" srcOrd="2" destOrd="0" parTransId="{AAF8020A-44F7-4039-9894-FF66CCA8F8F8}" sibTransId="{C63D0E5F-50B9-46CB-B548-7F12ED3D939D}"/>
    <dgm:cxn modelId="{3A1BDCCA-22FB-43BB-9B02-C1A977D85448}" srcId="{3EC10189-83F9-4C90-8080-92F3B2EDD540}" destId="{AE9C5424-40A2-4862-B0FA-994E3CD2CD3E}" srcOrd="1" destOrd="0" parTransId="{0EF80721-778C-4D84-B951-5F7F5880A3A9}" sibTransId="{94699EF8-4644-4CB3-BA1E-082589A9B915}"/>
    <dgm:cxn modelId="{D4EB30B1-95EB-4C9E-A09A-449DEC5B4180}" type="presOf" srcId="{5EF1D802-614B-4E5C-9AA1-FAA42FAFD7BE}" destId="{3D49CE93-7AFA-4E83-AF70-EBF1E695328E}" srcOrd="1" destOrd="0" presId="urn:microsoft.com/office/officeart/2005/8/layout/hierarchy5"/>
    <dgm:cxn modelId="{53CAE3B3-736E-44E7-AECC-155441DF4330}" type="presOf" srcId="{0EF80721-778C-4D84-B951-5F7F5880A3A9}" destId="{E306E52B-BD59-4DD8-BB19-54A110D1B264}" srcOrd="0" destOrd="0" presId="urn:microsoft.com/office/officeart/2005/8/layout/hierarchy5"/>
    <dgm:cxn modelId="{EADE1E4D-4B80-42B7-AF48-DA6D6524CDF7}" type="presOf" srcId="{88AE74A3-FCB5-4BBA-9E79-EE315F566AD2}" destId="{FD774EDF-47ED-470E-8FBA-798AFD834EFF}" srcOrd="0" destOrd="0" presId="urn:microsoft.com/office/officeart/2005/8/layout/hierarchy5"/>
    <dgm:cxn modelId="{0D0D6D2C-17E9-442D-AC5C-AC8872E6B087}" type="presOf" srcId="{CE74E92A-A395-4104-B176-65CA27B4F942}" destId="{DC0BE0FB-B9D2-49DB-A7DC-36F402007D71}" srcOrd="1" destOrd="0" presId="urn:microsoft.com/office/officeart/2005/8/layout/hierarchy5"/>
    <dgm:cxn modelId="{10B824A5-3FAA-415C-AD3D-4CAE2E6744B4}" type="presOf" srcId="{2657BA9D-60CD-4363-B038-4C3FBE0A58C4}" destId="{379ADFE5-7C33-4511-9FFA-3D522ED70D02}" srcOrd="0" destOrd="0" presId="urn:microsoft.com/office/officeart/2005/8/layout/hierarchy5"/>
    <dgm:cxn modelId="{FF03AAE4-5998-4528-BD59-B40710D03273}" srcId="{88AE74A3-FCB5-4BBA-9E79-EE315F566AD2}" destId="{3EC10189-83F9-4C90-8080-92F3B2EDD540}" srcOrd="0" destOrd="0" parTransId="{40AB1219-2FB0-487A-A3C2-FD4ED8F60ECF}" sibTransId="{F80A736B-929B-4997-A2D0-1E6FA119C560}"/>
    <dgm:cxn modelId="{400EC87D-44A8-4131-860A-2123EE2D07EB}" srcId="{3EC10189-83F9-4C90-8080-92F3B2EDD540}" destId="{3EDACF98-0A51-47E9-852E-60CB39E26762}" srcOrd="0" destOrd="0" parTransId="{CE74E92A-A395-4104-B176-65CA27B4F942}" sibTransId="{B2202A8E-EFE4-467E-91E8-6429A6973E57}"/>
    <dgm:cxn modelId="{2860FCDC-B30B-4034-86DB-4BA51C0E69CD}" type="presOf" srcId="{AE9C5424-40A2-4862-B0FA-994E3CD2CD3E}" destId="{8AB5C2E7-8FF7-466A-9EDE-44E7DB82EB22}" srcOrd="0" destOrd="0" presId="urn:microsoft.com/office/officeart/2005/8/layout/hierarchy5"/>
    <dgm:cxn modelId="{57856EDC-70EB-45C6-92A3-FFB876D03437}" type="presOf" srcId="{1D06AE63-DCF3-44BC-A141-FDB35690880D}" destId="{CB645B6E-E533-49A8-AF81-47641AD991FB}" srcOrd="0" destOrd="0" presId="urn:microsoft.com/office/officeart/2005/8/layout/hierarchy5"/>
    <dgm:cxn modelId="{0A81E9E6-3719-4634-8494-95E648D4F9E4}" type="presOf" srcId="{5EF1D802-614B-4E5C-9AA1-FAA42FAFD7BE}" destId="{9CF8BE5D-39FB-4C6D-8D29-B2B16BDBAEF6}" srcOrd="0" destOrd="0" presId="urn:microsoft.com/office/officeart/2005/8/layout/hierarchy5"/>
    <dgm:cxn modelId="{9A3F962D-8959-48B5-AB3E-5FDA289E1E85}" srcId="{AE9C5424-40A2-4862-B0FA-994E3CD2CD3E}" destId="{09FC97F4-4368-4581-8CCC-9530753ADB51}" srcOrd="0" destOrd="0" parTransId="{2657BA9D-60CD-4363-B038-4C3FBE0A58C4}" sibTransId="{8B80660A-7B60-422C-A7C4-A61497863091}"/>
    <dgm:cxn modelId="{B0D6650C-A557-4959-92BD-C3EAA65CD96D}" type="presOf" srcId="{EAC471C8-46D0-4A52-A508-560CBDAEC3C7}" destId="{40938BB0-1691-4C73-9090-FE104758E8E7}" srcOrd="0" destOrd="0" presId="urn:microsoft.com/office/officeart/2005/8/layout/hierarchy5"/>
    <dgm:cxn modelId="{092B37E5-2B81-4DFB-913F-AAE71735662B}" type="presOf" srcId="{E0CE7526-620F-41AE-919B-1749CF8C154D}" destId="{1F963184-85C1-47E6-AFCE-FF06F7A15B31}" srcOrd="1" destOrd="0" presId="urn:microsoft.com/office/officeart/2005/8/layout/hierarchy5"/>
    <dgm:cxn modelId="{0625EFF3-D0CE-469B-A78A-D9247D0EC048}" type="presOf" srcId="{13DEB933-A526-4EEB-BB00-82B24340253B}" destId="{F148617A-D3D1-4257-BDC4-AC26C0528AC2}" srcOrd="0" destOrd="0" presId="urn:microsoft.com/office/officeart/2005/8/layout/hierarchy5"/>
    <dgm:cxn modelId="{B3A99DA5-2909-4D20-8F33-4D21D6EB49CD}" type="presOf" srcId="{3EC10189-83F9-4C90-8080-92F3B2EDD540}" destId="{E58D516B-FD35-4CD1-9C77-191857D67A27}" srcOrd="0" destOrd="0" presId="urn:microsoft.com/office/officeart/2005/8/layout/hierarchy5"/>
    <dgm:cxn modelId="{24579250-73F3-470A-9E48-9168D626C020}" type="presOf" srcId="{7ED39BAC-D84A-46EC-9EBA-F27D57BFB2E4}" destId="{520A8595-6853-4B10-9429-F4A0702CF0F8}" srcOrd="0" destOrd="0" presId="urn:microsoft.com/office/officeart/2005/8/layout/hierarchy5"/>
    <dgm:cxn modelId="{EB8F2F5C-2821-4940-827E-F52EFC2EA23C}" srcId="{1D06AE63-DCF3-44BC-A141-FDB35690880D}" destId="{EAC471C8-46D0-4A52-A508-560CBDAEC3C7}" srcOrd="0" destOrd="0" parTransId="{E0CE7526-620F-41AE-919B-1749CF8C154D}" sibTransId="{D021CDB3-F007-45A9-A32E-EC923804F9A7}"/>
    <dgm:cxn modelId="{3209D4B3-E5DE-422D-9F68-A07C62843C1B}" type="presOf" srcId="{09FC97F4-4368-4581-8CCC-9530753ADB51}" destId="{CBD9CA28-22B6-4247-8604-80824D3953DA}" srcOrd="0" destOrd="0" presId="urn:microsoft.com/office/officeart/2005/8/layout/hierarchy5"/>
    <dgm:cxn modelId="{1C03AADB-1AE4-4DC6-AC78-A7B731B4DDDE}" type="presOf" srcId="{0EF80721-778C-4D84-B951-5F7F5880A3A9}" destId="{56818E09-3B87-4092-B04C-A9EB7F5479B2}" srcOrd="1" destOrd="0" presId="urn:microsoft.com/office/officeart/2005/8/layout/hierarchy5"/>
    <dgm:cxn modelId="{95B5CE37-BD3A-4828-8844-CF960D0553D3}" type="presOf" srcId="{AAF8020A-44F7-4039-9894-FF66CCA8F8F8}" destId="{AB415A2E-72A2-448B-81E6-DC7F590636EF}" srcOrd="0" destOrd="0" presId="urn:microsoft.com/office/officeart/2005/8/layout/hierarchy5"/>
    <dgm:cxn modelId="{2D4DDF66-880F-4B46-B6EA-3FF22EB73EC8}" type="presOf" srcId="{05873839-5ED3-4646-B1B2-1B63B5772FAA}" destId="{31431949-3DBC-485D-A1BD-65A4F2C833A8}" srcOrd="0" destOrd="0" presId="urn:microsoft.com/office/officeart/2005/8/layout/hierarchy5"/>
    <dgm:cxn modelId="{7CF014CE-35F7-4BB6-A00D-F78C9B889772}" type="presOf" srcId="{96065565-8D57-46A8-861D-97F49DAEA7D5}" destId="{6B625BAB-BA4E-4A8C-9FA5-59490D15E6BF}" srcOrd="1" destOrd="0" presId="urn:microsoft.com/office/officeart/2005/8/layout/hierarchy5"/>
    <dgm:cxn modelId="{0A1A5DB5-5B68-40E8-9244-1B1E690ED711}" type="presOf" srcId="{2657BA9D-60CD-4363-B038-4C3FBE0A58C4}" destId="{6B64A605-E9F8-4F59-8CE3-AD7D82E2BC22}" srcOrd="1" destOrd="0" presId="urn:microsoft.com/office/officeart/2005/8/layout/hierarchy5"/>
    <dgm:cxn modelId="{5DDCEA9D-B52C-4B62-8FE2-B9420DDB7660}" srcId="{3EDACF98-0A51-47E9-852E-60CB39E26762}" destId="{7ED39BAC-D84A-46EC-9EBA-F27D57BFB2E4}" srcOrd="3" destOrd="0" parTransId="{6866FBD3-A590-4546-B36E-8F8107CACE7A}" sibTransId="{9E98935E-7F12-45FA-85E7-A69D0FF5BD25}"/>
    <dgm:cxn modelId="{1FA16087-3127-4F62-9213-D2348C347813}" type="presOf" srcId="{AAF8020A-44F7-4039-9894-FF66CCA8F8F8}" destId="{E240075C-007A-4DD1-965B-A60328268B6B}" srcOrd="1" destOrd="0" presId="urn:microsoft.com/office/officeart/2005/8/layout/hierarchy5"/>
    <dgm:cxn modelId="{21089795-BA2F-44E4-AC41-53DA7E5BB542}" type="presOf" srcId="{3EDACF98-0A51-47E9-852E-60CB39E26762}" destId="{535084F8-1A60-46F4-9ECD-4E173FD8FD6F}" srcOrd="0" destOrd="0" presId="urn:microsoft.com/office/officeart/2005/8/layout/hierarchy5"/>
    <dgm:cxn modelId="{87DA5B56-0CB2-42A8-98D9-A7395ACACDE2}" type="presOf" srcId="{96065565-8D57-46A8-861D-97F49DAEA7D5}" destId="{11AC87B0-2A40-402D-8911-3BD912813B7B}" srcOrd="0" destOrd="0" presId="urn:microsoft.com/office/officeart/2005/8/layout/hierarchy5"/>
    <dgm:cxn modelId="{146ACE41-AD75-4A36-87B7-4F61EACC08E9}" srcId="{3EDACF98-0A51-47E9-852E-60CB39E26762}" destId="{05873839-5ED3-4646-B1B2-1B63B5772FAA}" srcOrd="0" destOrd="0" parTransId="{5EF1D802-614B-4E5C-9AA1-FAA42FAFD7BE}" sibTransId="{A70F8E2E-A901-413C-BC9B-EBE1FD4196EF}"/>
    <dgm:cxn modelId="{4B934748-84EE-44A2-B4DE-66E61E7BB4AD}" type="presOf" srcId="{E0CE7526-620F-41AE-919B-1749CF8C154D}" destId="{009E400E-C569-4F6B-8278-88337B190CA4}" srcOrd="0" destOrd="0" presId="urn:microsoft.com/office/officeart/2005/8/layout/hierarchy5"/>
    <dgm:cxn modelId="{A5B5A3F8-385D-4027-A9C6-7DA4A6D2D329}" type="presOf" srcId="{A816FDD4-E068-426A-BE01-AECBF68CF47C}" destId="{0215C4EE-ABDF-4BE5-9A29-7654DA1BC7A2}" srcOrd="1" destOrd="0" presId="urn:microsoft.com/office/officeart/2005/8/layout/hierarchy5"/>
    <dgm:cxn modelId="{2DB29F4A-AD47-4D22-84FE-36837C181CA8}" srcId="{3EC10189-83F9-4C90-8080-92F3B2EDD540}" destId="{1D06AE63-DCF3-44BC-A141-FDB35690880D}" srcOrd="2" destOrd="0" parTransId="{A816FDD4-E068-426A-BE01-AECBF68CF47C}" sibTransId="{270002C6-34D9-44C8-BA64-30B0D57835B0}"/>
    <dgm:cxn modelId="{75318D4E-4B11-4599-96F8-37A9D8EF132F}" type="presParOf" srcId="{FD774EDF-47ED-470E-8FBA-798AFD834EFF}" destId="{5BEE36A0-B52D-4A26-8D42-E7B188831EE2}" srcOrd="0" destOrd="0" presId="urn:microsoft.com/office/officeart/2005/8/layout/hierarchy5"/>
    <dgm:cxn modelId="{148F065A-CF79-46BD-AFFD-9CE2F36BA3B5}" type="presParOf" srcId="{5BEE36A0-B52D-4A26-8D42-E7B188831EE2}" destId="{3FA8CFB2-FB2C-446C-A817-8B3301467F87}" srcOrd="0" destOrd="0" presId="urn:microsoft.com/office/officeart/2005/8/layout/hierarchy5"/>
    <dgm:cxn modelId="{45533747-11FF-4018-8B06-AA0980E5ED15}" type="presParOf" srcId="{3FA8CFB2-FB2C-446C-A817-8B3301467F87}" destId="{D1087816-B639-4147-8D1B-2BD009DB2C7D}" srcOrd="0" destOrd="0" presId="urn:microsoft.com/office/officeart/2005/8/layout/hierarchy5"/>
    <dgm:cxn modelId="{39133695-26DD-4C9F-89F7-391368650594}" type="presParOf" srcId="{D1087816-B639-4147-8D1B-2BD009DB2C7D}" destId="{E58D516B-FD35-4CD1-9C77-191857D67A27}" srcOrd="0" destOrd="0" presId="urn:microsoft.com/office/officeart/2005/8/layout/hierarchy5"/>
    <dgm:cxn modelId="{B6CC997C-8CBC-46A4-87F0-E886313A8F8A}" type="presParOf" srcId="{D1087816-B639-4147-8D1B-2BD009DB2C7D}" destId="{D44A612C-9F70-4807-9415-EA8F7DE24976}" srcOrd="1" destOrd="0" presId="urn:microsoft.com/office/officeart/2005/8/layout/hierarchy5"/>
    <dgm:cxn modelId="{DB9BE9F1-9175-49DA-ABB0-FF9C4DF71913}" type="presParOf" srcId="{D44A612C-9F70-4807-9415-EA8F7DE24976}" destId="{8C359818-251A-44FA-BB36-D5AB73D91A02}" srcOrd="0" destOrd="0" presId="urn:microsoft.com/office/officeart/2005/8/layout/hierarchy5"/>
    <dgm:cxn modelId="{9FA5430B-8F73-4C3C-9BAA-CD8D71240B78}" type="presParOf" srcId="{8C359818-251A-44FA-BB36-D5AB73D91A02}" destId="{DC0BE0FB-B9D2-49DB-A7DC-36F402007D71}" srcOrd="0" destOrd="0" presId="urn:microsoft.com/office/officeart/2005/8/layout/hierarchy5"/>
    <dgm:cxn modelId="{402616D4-E0A4-4FEC-82C7-BC7DB194C33A}" type="presParOf" srcId="{D44A612C-9F70-4807-9415-EA8F7DE24976}" destId="{18458760-AA6C-4EDA-AAC4-54981FC9C72A}" srcOrd="1" destOrd="0" presId="urn:microsoft.com/office/officeart/2005/8/layout/hierarchy5"/>
    <dgm:cxn modelId="{DC8C2E56-9941-4FA9-B978-B0EBBB77A5C0}" type="presParOf" srcId="{18458760-AA6C-4EDA-AAC4-54981FC9C72A}" destId="{535084F8-1A60-46F4-9ECD-4E173FD8FD6F}" srcOrd="0" destOrd="0" presId="urn:microsoft.com/office/officeart/2005/8/layout/hierarchy5"/>
    <dgm:cxn modelId="{47D6591F-62A7-48B5-B212-FA3B36ABAABF}" type="presParOf" srcId="{18458760-AA6C-4EDA-AAC4-54981FC9C72A}" destId="{2E8FF910-618F-4DBF-AA7D-E7AEBD4400AE}" srcOrd="1" destOrd="0" presId="urn:microsoft.com/office/officeart/2005/8/layout/hierarchy5"/>
    <dgm:cxn modelId="{255AB11C-BCE9-4D7F-95F9-3C571A03CEF3}" type="presParOf" srcId="{2E8FF910-618F-4DBF-AA7D-E7AEBD4400AE}" destId="{9CF8BE5D-39FB-4C6D-8D29-B2B16BDBAEF6}" srcOrd="0" destOrd="0" presId="urn:microsoft.com/office/officeart/2005/8/layout/hierarchy5"/>
    <dgm:cxn modelId="{C97C0168-2871-4CB6-9C73-7890812E069A}" type="presParOf" srcId="{9CF8BE5D-39FB-4C6D-8D29-B2B16BDBAEF6}" destId="{3D49CE93-7AFA-4E83-AF70-EBF1E695328E}" srcOrd="0" destOrd="0" presId="urn:microsoft.com/office/officeart/2005/8/layout/hierarchy5"/>
    <dgm:cxn modelId="{1EE2EAB3-0ADA-4B2B-98B8-82C61E2A3063}" type="presParOf" srcId="{2E8FF910-618F-4DBF-AA7D-E7AEBD4400AE}" destId="{6B948033-994F-404C-836F-9326FA45E872}" srcOrd="1" destOrd="0" presId="urn:microsoft.com/office/officeart/2005/8/layout/hierarchy5"/>
    <dgm:cxn modelId="{1FBFEA71-15D7-4569-BA22-6E10EABFB27E}" type="presParOf" srcId="{6B948033-994F-404C-836F-9326FA45E872}" destId="{31431949-3DBC-485D-A1BD-65A4F2C833A8}" srcOrd="0" destOrd="0" presId="urn:microsoft.com/office/officeart/2005/8/layout/hierarchy5"/>
    <dgm:cxn modelId="{491D5D34-EC12-4221-8B4F-331792804990}" type="presParOf" srcId="{6B948033-994F-404C-836F-9326FA45E872}" destId="{3F879668-9507-4842-A24D-35555E8D18AB}" srcOrd="1" destOrd="0" presId="urn:microsoft.com/office/officeart/2005/8/layout/hierarchy5"/>
    <dgm:cxn modelId="{1CDE77AE-33A9-46BF-811E-D8496FB655A5}" type="presParOf" srcId="{2E8FF910-618F-4DBF-AA7D-E7AEBD4400AE}" destId="{11AC87B0-2A40-402D-8911-3BD912813B7B}" srcOrd="2" destOrd="0" presId="urn:microsoft.com/office/officeart/2005/8/layout/hierarchy5"/>
    <dgm:cxn modelId="{CF3E002A-8A6C-40EF-AE6D-0A7D98A15D33}" type="presParOf" srcId="{11AC87B0-2A40-402D-8911-3BD912813B7B}" destId="{6B625BAB-BA4E-4A8C-9FA5-59490D15E6BF}" srcOrd="0" destOrd="0" presId="urn:microsoft.com/office/officeart/2005/8/layout/hierarchy5"/>
    <dgm:cxn modelId="{AAE2CC6C-E3E8-432C-96EE-7CBCB1F59A65}" type="presParOf" srcId="{2E8FF910-618F-4DBF-AA7D-E7AEBD4400AE}" destId="{C70A8244-C7AD-4703-AEBF-A7DECBF5AF87}" srcOrd="3" destOrd="0" presId="urn:microsoft.com/office/officeart/2005/8/layout/hierarchy5"/>
    <dgm:cxn modelId="{DDEF951E-5D29-41F5-89A6-ED3AA44CEB83}" type="presParOf" srcId="{C70A8244-C7AD-4703-AEBF-A7DECBF5AF87}" destId="{F148617A-D3D1-4257-BDC4-AC26C0528AC2}" srcOrd="0" destOrd="0" presId="urn:microsoft.com/office/officeart/2005/8/layout/hierarchy5"/>
    <dgm:cxn modelId="{2F008F72-4AB9-4A35-ADBE-F5CA1A6DE019}" type="presParOf" srcId="{C70A8244-C7AD-4703-AEBF-A7DECBF5AF87}" destId="{2A656B06-BF57-43BF-8363-492A4AC5B6A6}" srcOrd="1" destOrd="0" presId="urn:microsoft.com/office/officeart/2005/8/layout/hierarchy5"/>
    <dgm:cxn modelId="{42A5A667-BB46-4F4E-B8DB-F148F432C319}" type="presParOf" srcId="{2E8FF910-618F-4DBF-AA7D-E7AEBD4400AE}" destId="{AB415A2E-72A2-448B-81E6-DC7F590636EF}" srcOrd="4" destOrd="0" presId="urn:microsoft.com/office/officeart/2005/8/layout/hierarchy5"/>
    <dgm:cxn modelId="{4FF3AEBC-9803-42A1-90CC-B5A791D841F2}" type="presParOf" srcId="{AB415A2E-72A2-448B-81E6-DC7F590636EF}" destId="{E240075C-007A-4DD1-965B-A60328268B6B}" srcOrd="0" destOrd="0" presId="urn:microsoft.com/office/officeart/2005/8/layout/hierarchy5"/>
    <dgm:cxn modelId="{0136089F-B692-47EE-BEA9-01E298ABDCE9}" type="presParOf" srcId="{2E8FF910-618F-4DBF-AA7D-E7AEBD4400AE}" destId="{A00BF615-1193-48A1-A551-DED8FA858402}" srcOrd="5" destOrd="0" presId="urn:microsoft.com/office/officeart/2005/8/layout/hierarchy5"/>
    <dgm:cxn modelId="{840E9514-315D-4470-B41E-2C2395473EF7}" type="presParOf" srcId="{A00BF615-1193-48A1-A551-DED8FA858402}" destId="{7A5EC611-683E-4F5A-8546-24C00D5FA144}" srcOrd="0" destOrd="0" presId="urn:microsoft.com/office/officeart/2005/8/layout/hierarchy5"/>
    <dgm:cxn modelId="{0A7F7260-C278-4529-B61D-96FA4D91DFFC}" type="presParOf" srcId="{A00BF615-1193-48A1-A551-DED8FA858402}" destId="{814C8498-BF94-4267-8F10-1EB411176EBA}" srcOrd="1" destOrd="0" presId="urn:microsoft.com/office/officeart/2005/8/layout/hierarchy5"/>
    <dgm:cxn modelId="{60DBB86E-1E41-4DBF-BDFA-A81BFB3BC101}" type="presParOf" srcId="{2E8FF910-618F-4DBF-AA7D-E7AEBD4400AE}" destId="{B3375F20-6F76-480C-A7C6-ABD427ABBD74}" srcOrd="6" destOrd="0" presId="urn:microsoft.com/office/officeart/2005/8/layout/hierarchy5"/>
    <dgm:cxn modelId="{1C9D44BC-7723-4F0F-B9D4-86143F3D72F4}" type="presParOf" srcId="{B3375F20-6F76-480C-A7C6-ABD427ABBD74}" destId="{09CE0A00-F52D-4DF3-AD71-A65195F89470}" srcOrd="0" destOrd="0" presId="urn:microsoft.com/office/officeart/2005/8/layout/hierarchy5"/>
    <dgm:cxn modelId="{94780FEC-AF56-48E0-A171-F8334AD5F20A}" type="presParOf" srcId="{2E8FF910-618F-4DBF-AA7D-E7AEBD4400AE}" destId="{3B6D63A9-C602-4CC7-AAB6-CB7D2A16F58B}" srcOrd="7" destOrd="0" presId="urn:microsoft.com/office/officeart/2005/8/layout/hierarchy5"/>
    <dgm:cxn modelId="{75B7C3F9-A4D8-4CCB-8D8C-D9B65EE100F6}" type="presParOf" srcId="{3B6D63A9-C602-4CC7-AAB6-CB7D2A16F58B}" destId="{520A8595-6853-4B10-9429-F4A0702CF0F8}" srcOrd="0" destOrd="0" presId="urn:microsoft.com/office/officeart/2005/8/layout/hierarchy5"/>
    <dgm:cxn modelId="{E962E8EF-80A1-4231-906A-22B665B7BF37}" type="presParOf" srcId="{3B6D63A9-C602-4CC7-AAB6-CB7D2A16F58B}" destId="{4B3C8C5E-C08C-4AB1-BA6A-BE006B2EE560}" srcOrd="1" destOrd="0" presId="urn:microsoft.com/office/officeart/2005/8/layout/hierarchy5"/>
    <dgm:cxn modelId="{4864F8A4-4247-4157-8D1E-E44FBA2ABC7C}" type="presParOf" srcId="{D44A612C-9F70-4807-9415-EA8F7DE24976}" destId="{E306E52B-BD59-4DD8-BB19-54A110D1B264}" srcOrd="2" destOrd="0" presId="urn:microsoft.com/office/officeart/2005/8/layout/hierarchy5"/>
    <dgm:cxn modelId="{7601D9D3-B011-4208-806A-45599C43D12C}" type="presParOf" srcId="{E306E52B-BD59-4DD8-BB19-54A110D1B264}" destId="{56818E09-3B87-4092-B04C-A9EB7F5479B2}" srcOrd="0" destOrd="0" presId="urn:microsoft.com/office/officeart/2005/8/layout/hierarchy5"/>
    <dgm:cxn modelId="{CA74D2E1-7C02-4C62-B80A-E94EDF7EBBD1}" type="presParOf" srcId="{D44A612C-9F70-4807-9415-EA8F7DE24976}" destId="{06ABEBE1-EDB6-42FF-AA99-717B7A6C53C3}" srcOrd="3" destOrd="0" presId="urn:microsoft.com/office/officeart/2005/8/layout/hierarchy5"/>
    <dgm:cxn modelId="{38A047DB-9378-45A0-9840-9DE866D0FD31}" type="presParOf" srcId="{06ABEBE1-EDB6-42FF-AA99-717B7A6C53C3}" destId="{8AB5C2E7-8FF7-466A-9EDE-44E7DB82EB22}" srcOrd="0" destOrd="0" presId="urn:microsoft.com/office/officeart/2005/8/layout/hierarchy5"/>
    <dgm:cxn modelId="{B7DEC815-1F67-4DD0-9952-58FAB68D3078}" type="presParOf" srcId="{06ABEBE1-EDB6-42FF-AA99-717B7A6C53C3}" destId="{BF594E59-4C7C-4DB4-AAD6-EDC6C5F72491}" srcOrd="1" destOrd="0" presId="urn:microsoft.com/office/officeart/2005/8/layout/hierarchy5"/>
    <dgm:cxn modelId="{B8A8A774-170E-42C6-9997-495967461856}" type="presParOf" srcId="{BF594E59-4C7C-4DB4-AAD6-EDC6C5F72491}" destId="{379ADFE5-7C33-4511-9FFA-3D522ED70D02}" srcOrd="0" destOrd="0" presId="urn:microsoft.com/office/officeart/2005/8/layout/hierarchy5"/>
    <dgm:cxn modelId="{CFE86614-CB2D-4A3C-8EE3-183C41FF7B47}" type="presParOf" srcId="{379ADFE5-7C33-4511-9FFA-3D522ED70D02}" destId="{6B64A605-E9F8-4F59-8CE3-AD7D82E2BC22}" srcOrd="0" destOrd="0" presId="urn:microsoft.com/office/officeart/2005/8/layout/hierarchy5"/>
    <dgm:cxn modelId="{AEA5A69B-A0C6-4479-9D5B-44270D0C2105}" type="presParOf" srcId="{BF594E59-4C7C-4DB4-AAD6-EDC6C5F72491}" destId="{027BDF6F-7954-4A26-963F-7A9A5481B327}" srcOrd="1" destOrd="0" presId="urn:microsoft.com/office/officeart/2005/8/layout/hierarchy5"/>
    <dgm:cxn modelId="{588C9BC3-6C8B-49BF-A33D-6386DF58F0B4}" type="presParOf" srcId="{027BDF6F-7954-4A26-963F-7A9A5481B327}" destId="{CBD9CA28-22B6-4247-8604-80824D3953DA}" srcOrd="0" destOrd="0" presId="urn:microsoft.com/office/officeart/2005/8/layout/hierarchy5"/>
    <dgm:cxn modelId="{00AB11C5-78C1-4F62-B939-23BC29719AF7}" type="presParOf" srcId="{027BDF6F-7954-4A26-963F-7A9A5481B327}" destId="{86E0F418-F0E7-496D-911C-EE7C99A28BE5}" srcOrd="1" destOrd="0" presId="urn:microsoft.com/office/officeart/2005/8/layout/hierarchy5"/>
    <dgm:cxn modelId="{D165979D-50E7-4807-8FD5-20C05D4C265F}" type="presParOf" srcId="{D44A612C-9F70-4807-9415-EA8F7DE24976}" destId="{4319E237-BD0B-4ADA-A1F5-B0F390666575}" srcOrd="4" destOrd="0" presId="urn:microsoft.com/office/officeart/2005/8/layout/hierarchy5"/>
    <dgm:cxn modelId="{73730899-7C33-453D-9850-6A5974CF89E9}" type="presParOf" srcId="{4319E237-BD0B-4ADA-A1F5-B0F390666575}" destId="{0215C4EE-ABDF-4BE5-9A29-7654DA1BC7A2}" srcOrd="0" destOrd="0" presId="urn:microsoft.com/office/officeart/2005/8/layout/hierarchy5"/>
    <dgm:cxn modelId="{77318619-4AF2-494F-901F-4FEE2FCB1ADD}" type="presParOf" srcId="{D44A612C-9F70-4807-9415-EA8F7DE24976}" destId="{59B6758C-6A76-4183-A8AB-E9A550168302}" srcOrd="5" destOrd="0" presId="urn:microsoft.com/office/officeart/2005/8/layout/hierarchy5"/>
    <dgm:cxn modelId="{7B85D698-2D66-4D11-86A3-4DB5BB77FEA4}" type="presParOf" srcId="{59B6758C-6A76-4183-A8AB-E9A550168302}" destId="{CB645B6E-E533-49A8-AF81-47641AD991FB}" srcOrd="0" destOrd="0" presId="urn:microsoft.com/office/officeart/2005/8/layout/hierarchy5"/>
    <dgm:cxn modelId="{D164D2E3-DF21-4F99-9C4F-11881401E380}" type="presParOf" srcId="{59B6758C-6A76-4183-A8AB-E9A550168302}" destId="{295E8158-EEE2-4B4D-A976-953736BC0EC1}" srcOrd="1" destOrd="0" presId="urn:microsoft.com/office/officeart/2005/8/layout/hierarchy5"/>
    <dgm:cxn modelId="{A0B94A66-D7E7-4CF2-B405-B423F837C176}" type="presParOf" srcId="{295E8158-EEE2-4B4D-A976-953736BC0EC1}" destId="{009E400E-C569-4F6B-8278-88337B190CA4}" srcOrd="0" destOrd="0" presId="urn:microsoft.com/office/officeart/2005/8/layout/hierarchy5"/>
    <dgm:cxn modelId="{2D318A1C-064C-4BEE-B815-019AD8BD119C}" type="presParOf" srcId="{009E400E-C569-4F6B-8278-88337B190CA4}" destId="{1F963184-85C1-47E6-AFCE-FF06F7A15B31}" srcOrd="0" destOrd="0" presId="urn:microsoft.com/office/officeart/2005/8/layout/hierarchy5"/>
    <dgm:cxn modelId="{A47FBF10-1DFA-4D0F-A647-04A040200287}" type="presParOf" srcId="{295E8158-EEE2-4B4D-A976-953736BC0EC1}" destId="{16483BC9-A849-4158-8375-F830B1771378}" srcOrd="1" destOrd="0" presId="urn:microsoft.com/office/officeart/2005/8/layout/hierarchy5"/>
    <dgm:cxn modelId="{ACF8E7D3-A3F5-4D4D-A393-5CC9ABF4AC96}" type="presParOf" srcId="{16483BC9-A849-4158-8375-F830B1771378}" destId="{40938BB0-1691-4C73-9090-FE104758E8E7}" srcOrd="0" destOrd="0" presId="urn:microsoft.com/office/officeart/2005/8/layout/hierarchy5"/>
    <dgm:cxn modelId="{40ECA4D0-D29F-4D8D-9744-1DD139580BF2}" type="presParOf" srcId="{16483BC9-A849-4158-8375-F830B1771378}" destId="{0D4F29D9-4157-4142-97DA-95F94FE34A27}" srcOrd="1" destOrd="0" presId="urn:microsoft.com/office/officeart/2005/8/layout/hierarchy5"/>
    <dgm:cxn modelId="{450FFB66-DEB0-4707-AADA-C2B067B31D8B}" type="presParOf" srcId="{FD774EDF-47ED-470E-8FBA-798AFD834EFF}" destId="{AE8FABF6-C82E-4207-899E-06C42B692F62}" srcOrd="1" destOrd="0" presId="urn:microsoft.com/office/officeart/2005/8/layout/hierarchy5"/>
  </dgm:cxnLst>
  <dgm:bg/>
  <dgm:whole/>
</dgm:dataModel>
</file>

<file path=ppt/diagrams/data5.xml><?xml version="1.0" encoding="utf-8"?>
<dgm:dataModel xmlns:dgm="http://schemas.openxmlformats.org/drawingml/2006/diagram" xmlns:a="http://schemas.openxmlformats.org/drawingml/2006/main">
  <dgm:ptLst>
    <dgm:pt modelId="{F207327C-7D17-4E3D-963C-A49A01EA11AB}" type="doc">
      <dgm:prSet loTypeId="urn:microsoft.com/office/officeart/2005/8/layout/process2" loCatId="process" qsTypeId="urn:microsoft.com/office/officeart/2005/8/quickstyle/simple1" qsCatId="simple" csTypeId="urn:microsoft.com/office/officeart/2005/8/colors/accent1_2" csCatId="accent1" phldr="1"/>
      <dgm:spPr/>
    </dgm:pt>
    <dgm:pt modelId="{E87A4333-084A-4C53-8E22-40E32A7A777B}">
      <dgm:prSet phldrT="[Text]" custT="1"/>
      <dgm:spPr/>
      <dgm:t>
        <a:bodyPr/>
        <a:lstStyle/>
        <a:p>
          <a:r>
            <a:rPr lang="en-IN" sz="1800" dirty="0" smtClean="0"/>
            <a:t>Avoidance (patents / copy rights)</a:t>
          </a:r>
          <a:endParaRPr lang="en-IN" sz="1800" dirty="0"/>
        </a:p>
      </dgm:t>
    </dgm:pt>
    <dgm:pt modelId="{68081489-5503-4D64-A673-F73D4E84A5BF}" type="parTrans" cxnId="{58637C1C-2C49-4A1D-9291-4BBB2E06E450}">
      <dgm:prSet/>
      <dgm:spPr/>
      <dgm:t>
        <a:bodyPr/>
        <a:lstStyle/>
        <a:p>
          <a:endParaRPr lang="en-IN"/>
        </a:p>
      </dgm:t>
    </dgm:pt>
    <dgm:pt modelId="{682E749C-905B-4614-9930-3997B6EF8A92}" type="sibTrans" cxnId="{58637C1C-2C49-4A1D-9291-4BBB2E06E450}">
      <dgm:prSet/>
      <dgm:spPr/>
      <dgm:t>
        <a:bodyPr/>
        <a:lstStyle/>
        <a:p>
          <a:endParaRPr lang="en-IN"/>
        </a:p>
      </dgm:t>
    </dgm:pt>
    <dgm:pt modelId="{7EEB57AB-B48B-4BC5-9814-E8125EF56281}">
      <dgm:prSet phldrT="[Text]" custT="1"/>
      <dgm:spPr/>
      <dgm:t>
        <a:bodyPr/>
        <a:lstStyle/>
        <a:p>
          <a:r>
            <a:rPr lang="en-IN" sz="1800" dirty="0" smtClean="0"/>
            <a:t>Loss Control</a:t>
          </a:r>
          <a:endParaRPr lang="en-IN" sz="1800" dirty="0"/>
        </a:p>
      </dgm:t>
    </dgm:pt>
    <dgm:pt modelId="{F607E859-7FB4-459A-92FD-ACA4CF84B09F}" type="parTrans" cxnId="{4099C02A-63D3-457B-905D-966509462111}">
      <dgm:prSet/>
      <dgm:spPr/>
      <dgm:t>
        <a:bodyPr/>
        <a:lstStyle/>
        <a:p>
          <a:endParaRPr lang="en-IN"/>
        </a:p>
      </dgm:t>
    </dgm:pt>
    <dgm:pt modelId="{FABDF009-460D-4C42-B2ED-709F32EFA8B4}" type="sibTrans" cxnId="{4099C02A-63D3-457B-905D-966509462111}">
      <dgm:prSet/>
      <dgm:spPr/>
      <dgm:t>
        <a:bodyPr/>
        <a:lstStyle/>
        <a:p>
          <a:endParaRPr lang="en-IN"/>
        </a:p>
      </dgm:t>
    </dgm:pt>
    <dgm:pt modelId="{914B2D14-A43A-43C8-BAB7-284965C2B634}">
      <dgm:prSet phldrT="[Text]" custT="1"/>
      <dgm:spPr/>
      <dgm:t>
        <a:bodyPr/>
        <a:lstStyle/>
        <a:p>
          <a:r>
            <a:rPr lang="en-IN" sz="1800" dirty="0" smtClean="0"/>
            <a:t>Retention (Fully aware of the risks)</a:t>
          </a:r>
          <a:endParaRPr lang="en-IN" sz="1800" dirty="0"/>
        </a:p>
      </dgm:t>
    </dgm:pt>
    <dgm:pt modelId="{5577BD85-21F7-4E9C-8409-806E17A0FF5F}" type="parTrans" cxnId="{3724333B-4F94-4C2A-9EA4-BEC882EB3AD2}">
      <dgm:prSet/>
      <dgm:spPr/>
      <dgm:t>
        <a:bodyPr/>
        <a:lstStyle/>
        <a:p>
          <a:endParaRPr lang="en-IN"/>
        </a:p>
      </dgm:t>
    </dgm:pt>
    <dgm:pt modelId="{B851D89B-3184-4DBE-8CF7-10A89C6BFED0}" type="sibTrans" cxnId="{3724333B-4F94-4C2A-9EA4-BEC882EB3AD2}">
      <dgm:prSet/>
      <dgm:spPr/>
      <dgm:t>
        <a:bodyPr/>
        <a:lstStyle/>
        <a:p>
          <a:endParaRPr lang="en-IN"/>
        </a:p>
      </dgm:t>
    </dgm:pt>
    <dgm:pt modelId="{405E1650-9820-4FE6-B588-6D230A904BE8}">
      <dgm:prSet phldrT="[Text]" custT="1"/>
      <dgm:spPr/>
      <dgm:t>
        <a:bodyPr/>
        <a:lstStyle/>
        <a:p>
          <a:r>
            <a:rPr lang="en-IN" sz="1800" dirty="0" smtClean="0"/>
            <a:t>Transfer</a:t>
          </a:r>
          <a:endParaRPr lang="en-IN" sz="1800" dirty="0"/>
        </a:p>
      </dgm:t>
    </dgm:pt>
    <dgm:pt modelId="{16A0345E-97C8-4D11-96D7-69FC7E832EB1}" type="parTrans" cxnId="{2B2F2ECC-22C9-4045-AE8A-E40B850865D7}">
      <dgm:prSet/>
      <dgm:spPr/>
      <dgm:t>
        <a:bodyPr/>
        <a:lstStyle/>
        <a:p>
          <a:endParaRPr lang="en-US"/>
        </a:p>
      </dgm:t>
    </dgm:pt>
    <dgm:pt modelId="{42682DA0-2666-4BEA-934D-3FCEC55C567D}" type="sibTrans" cxnId="{2B2F2ECC-22C9-4045-AE8A-E40B850865D7}">
      <dgm:prSet/>
      <dgm:spPr/>
      <dgm:t>
        <a:bodyPr/>
        <a:lstStyle/>
        <a:p>
          <a:endParaRPr lang="en-IN"/>
        </a:p>
      </dgm:t>
    </dgm:pt>
    <dgm:pt modelId="{270AB79B-CBB9-461D-B7C7-E272677D5847}">
      <dgm:prSet phldrT="[Text]" custT="1"/>
      <dgm:spPr/>
      <dgm:t>
        <a:bodyPr/>
        <a:lstStyle/>
        <a:p>
          <a:r>
            <a:rPr lang="en-IN" sz="1800" dirty="0" smtClean="0"/>
            <a:t>Loss preservation (Smoking)</a:t>
          </a:r>
          <a:endParaRPr lang="en-IN" sz="1800" dirty="0"/>
        </a:p>
      </dgm:t>
    </dgm:pt>
    <dgm:pt modelId="{8E6DA1FF-24D1-4577-9F16-44096485E0E4}" type="parTrans" cxnId="{52FEFE16-2AD7-46F8-AE3D-873018F862B9}">
      <dgm:prSet/>
      <dgm:spPr/>
      <dgm:t>
        <a:bodyPr/>
        <a:lstStyle/>
        <a:p>
          <a:endParaRPr lang="en-US"/>
        </a:p>
      </dgm:t>
    </dgm:pt>
    <dgm:pt modelId="{15341A50-C9BD-40A1-8077-CFAFF5A3E54B}" type="sibTrans" cxnId="{52FEFE16-2AD7-46F8-AE3D-873018F862B9}">
      <dgm:prSet/>
      <dgm:spPr/>
      <dgm:t>
        <a:bodyPr/>
        <a:lstStyle/>
        <a:p>
          <a:endParaRPr lang="en-IN"/>
        </a:p>
      </dgm:t>
    </dgm:pt>
    <dgm:pt modelId="{45C4AD86-BAFF-4AEE-927B-4FFE05DFCC12}">
      <dgm:prSet phldrT="[Text]" custT="1"/>
      <dgm:spPr/>
      <dgm:t>
        <a:bodyPr/>
        <a:lstStyle/>
        <a:p>
          <a:r>
            <a:rPr lang="en-IN" sz="1800" dirty="0" smtClean="0"/>
            <a:t>Loss reduction (First aid boxes - &amp; fire fighting equipment)</a:t>
          </a:r>
          <a:endParaRPr lang="en-IN" sz="1800" dirty="0"/>
        </a:p>
      </dgm:t>
    </dgm:pt>
    <dgm:pt modelId="{3291B97D-03E7-4E23-A64E-60CEADB00AAA}" type="parTrans" cxnId="{AAE35EB4-C5C3-4B41-AB5F-5EB369EB25D9}">
      <dgm:prSet/>
      <dgm:spPr/>
      <dgm:t>
        <a:bodyPr/>
        <a:lstStyle/>
        <a:p>
          <a:endParaRPr lang="en-US"/>
        </a:p>
      </dgm:t>
    </dgm:pt>
    <dgm:pt modelId="{A745EF23-C891-400F-8342-49CDDF263BD7}" type="sibTrans" cxnId="{AAE35EB4-C5C3-4B41-AB5F-5EB369EB25D9}">
      <dgm:prSet/>
      <dgm:spPr/>
      <dgm:t>
        <a:bodyPr/>
        <a:lstStyle/>
        <a:p>
          <a:endParaRPr lang="en-US"/>
        </a:p>
      </dgm:t>
    </dgm:pt>
    <dgm:pt modelId="{F11E3342-0733-43B1-9CEC-343281FEE5C9}">
      <dgm:prSet phldrT="[Text]" custT="1"/>
      <dgm:spPr/>
      <dgm:t>
        <a:bodyPr/>
        <a:lstStyle/>
        <a:p>
          <a:r>
            <a:rPr lang="en-IN" sz="1800" dirty="0" smtClean="0"/>
            <a:t>Contractual agreements (insurance )</a:t>
          </a:r>
          <a:endParaRPr lang="en-IN" sz="1800" dirty="0"/>
        </a:p>
      </dgm:t>
    </dgm:pt>
    <dgm:pt modelId="{9E9DF1EA-3191-43E3-96FD-A66B9F6CC560}" type="parTrans" cxnId="{E2A04416-A0EF-46AD-BEC5-11E852052761}">
      <dgm:prSet/>
      <dgm:spPr/>
      <dgm:t>
        <a:bodyPr/>
        <a:lstStyle/>
        <a:p>
          <a:endParaRPr lang="en-US"/>
        </a:p>
      </dgm:t>
    </dgm:pt>
    <dgm:pt modelId="{374826B6-CCC0-4FCC-9E94-FBD0FF58C675}" type="sibTrans" cxnId="{E2A04416-A0EF-46AD-BEC5-11E852052761}">
      <dgm:prSet/>
      <dgm:spPr/>
      <dgm:t>
        <a:bodyPr/>
        <a:lstStyle/>
        <a:p>
          <a:endParaRPr lang="en-US"/>
        </a:p>
      </dgm:t>
    </dgm:pt>
    <dgm:pt modelId="{10070FB8-2952-472C-A5E3-55C92C1C8186}">
      <dgm:prSet phldrT="[Text]" custT="1"/>
      <dgm:spPr/>
      <dgm:t>
        <a:bodyPr/>
        <a:lstStyle/>
        <a:p>
          <a:r>
            <a:rPr lang="en-IN" sz="1800" dirty="0" smtClean="0"/>
            <a:t>Corporatizing (partnership company liability</a:t>
          </a:r>
          <a:r>
            <a:rPr lang="en-IN" sz="1100" dirty="0" smtClean="0"/>
            <a:t>) </a:t>
          </a:r>
          <a:endParaRPr lang="en-IN" sz="1100" dirty="0"/>
        </a:p>
      </dgm:t>
    </dgm:pt>
    <dgm:pt modelId="{D2A6DFE6-804F-41EC-B7E4-CFE2C1722785}" type="parTrans" cxnId="{456741D8-EF74-4A45-8595-671A76C386D8}">
      <dgm:prSet/>
      <dgm:spPr/>
      <dgm:t>
        <a:bodyPr/>
        <a:lstStyle/>
        <a:p>
          <a:endParaRPr lang="en-US"/>
        </a:p>
      </dgm:t>
    </dgm:pt>
    <dgm:pt modelId="{068A67AC-3D1B-4C57-B0E3-8B350A3672DC}" type="sibTrans" cxnId="{456741D8-EF74-4A45-8595-671A76C386D8}">
      <dgm:prSet/>
      <dgm:spPr/>
      <dgm:t>
        <a:bodyPr/>
        <a:lstStyle/>
        <a:p>
          <a:endParaRPr lang="en-US"/>
        </a:p>
      </dgm:t>
    </dgm:pt>
    <dgm:pt modelId="{54CACE0F-BEED-4D6B-85B0-9C4178D8B77F}" type="pres">
      <dgm:prSet presAssocID="{F207327C-7D17-4E3D-963C-A49A01EA11AB}" presName="linearFlow" presStyleCnt="0">
        <dgm:presLayoutVars>
          <dgm:resizeHandles val="exact"/>
        </dgm:presLayoutVars>
      </dgm:prSet>
      <dgm:spPr/>
    </dgm:pt>
    <dgm:pt modelId="{BBCD2E27-A59A-4421-AF13-ED91E2543182}" type="pres">
      <dgm:prSet presAssocID="{E87A4333-084A-4C53-8E22-40E32A7A777B}" presName="node" presStyleLbl="node1" presStyleIdx="0" presStyleCnt="4" custScaleX="170801">
        <dgm:presLayoutVars>
          <dgm:bulletEnabled val="1"/>
        </dgm:presLayoutVars>
      </dgm:prSet>
      <dgm:spPr/>
      <dgm:t>
        <a:bodyPr/>
        <a:lstStyle/>
        <a:p>
          <a:endParaRPr lang="en-IN"/>
        </a:p>
      </dgm:t>
    </dgm:pt>
    <dgm:pt modelId="{98EA8966-CBC9-4564-9506-A2E6D9670239}" type="pres">
      <dgm:prSet presAssocID="{682E749C-905B-4614-9930-3997B6EF8A92}" presName="sibTrans" presStyleLbl="sibTrans2D1" presStyleIdx="0" presStyleCnt="3"/>
      <dgm:spPr/>
      <dgm:t>
        <a:bodyPr/>
        <a:lstStyle/>
        <a:p>
          <a:endParaRPr lang="en-IN"/>
        </a:p>
      </dgm:t>
    </dgm:pt>
    <dgm:pt modelId="{B76C57E2-184D-432D-83D2-8E343D412E8E}" type="pres">
      <dgm:prSet presAssocID="{682E749C-905B-4614-9930-3997B6EF8A92}" presName="connectorText" presStyleLbl="sibTrans2D1" presStyleIdx="0" presStyleCnt="3"/>
      <dgm:spPr/>
      <dgm:t>
        <a:bodyPr/>
        <a:lstStyle/>
        <a:p>
          <a:endParaRPr lang="en-IN"/>
        </a:p>
      </dgm:t>
    </dgm:pt>
    <dgm:pt modelId="{1D5BFBE5-BF3A-45FC-91CF-AFA994BC3F25}" type="pres">
      <dgm:prSet presAssocID="{7EEB57AB-B48B-4BC5-9814-E8125EF56281}" presName="node" presStyleLbl="node1" presStyleIdx="1" presStyleCnt="4" custScaleX="213893" custScaleY="170921">
        <dgm:presLayoutVars>
          <dgm:bulletEnabled val="1"/>
        </dgm:presLayoutVars>
      </dgm:prSet>
      <dgm:spPr/>
      <dgm:t>
        <a:bodyPr/>
        <a:lstStyle/>
        <a:p>
          <a:endParaRPr lang="en-IN"/>
        </a:p>
      </dgm:t>
    </dgm:pt>
    <dgm:pt modelId="{5B4A78B8-08EA-4F94-9EDC-1C576E4F1508}" type="pres">
      <dgm:prSet presAssocID="{FABDF009-460D-4C42-B2ED-709F32EFA8B4}" presName="sibTrans" presStyleLbl="sibTrans2D1" presStyleIdx="1" presStyleCnt="3" custLinFactNeighborX="-6900" custLinFactNeighborY="43216"/>
      <dgm:spPr/>
      <dgm:t>
        <a:bodyPr/>
        <a:lstStyle/>
        <a:p>
          <a:endParaRPr lang="en-IN"/>
        </a:p>
      </dgm:t>
    </dgm:pt>
    <dgm:pt modelId="{1912D90A-F3A8-4802-A442-A5F6767EE81C}" type="pres">
      <dgm:prSet presAssocID="{FABDF009-460D-4C42-B2ED-709F32EFA8B4}" presName="connectorText" presStyleLbl="sibTrans2D1" presStyleIdx="1" presStyleCnt="3"/>
      <dgm:spPr/>
      <dgm:t>
        <a:bodyPr/>
        <a:lstStyle/>
        <a:p>
          <a:endParaRPr lang="en-IN"/>
        </a:p>
      </dgm:t>
    </dgm:pt>
    <dgm:pt modelId="{6F3F3E29-5C39-436B-A920-01F7102FD4E6}" type="pres">
      <dgm:prSet presAssocID="{914B2D14-A43A-43C8-BAB7-284965C2B634}" presName="node" presStyleLbl="node1" presStyleIdx="2" presStyleCnt="4" custScaleX="166422">
        <dgm:presLayoutVars>
          <dgm:bulletEnabled val="1"/>
        </dgm:presLayoutVars>
      </dgm:prSet>
      <dgm:spPr/>
      <dgm:t>
        <a:bodyPr/>
        <a:lstStyle/>
        <a:p>
          <a:endParaRPr lang="en-IN"/>
        </a:p>
      </dgm:t>
    </dgm:pt>
    <dgm:pt modelId="{32951722-D31B-4EBE-9048-216436878569}" type="pres">
      <dgm:prSet presAssocID="{B851D89B-3184-4DBE-8CF7-10A89C6BFED0}" presName="sibTrans" presStyleLbl="sibTrans2D1" presStyleIdx="2" presStyleCnt="3"/>
      <dgm:spPr/>
      <dgm:t>
        <a:bodyPr/>
        <a:lstStyle/>
        <a:p>
          <a:endParaRPr lang="en-IN"/>
        </a:p>
      </dgm:t>
    </dgm:pt>
    <dgm:pt modelId="{9F7A3DC4-928F-454A-9F80-CAC169A48D03}" type="pres">
      <dgm:prSet presAssocID="{B851D89B-3184-4DBE-8CF7-10A89C6BFED0}" presName="connectorText" presStyleLbl="sibTrans2D1" presStyleIdx="2" presStyleCnt="3"/>
      <dgm:spPr/>
      <dgm:t>
        <a:bodyPr/>
        <a:lstStyle/>
        <a:p>
          <a:endParaRPr lang="en-IN"/>
        </a:p>
      </dgm:t>
    </dgm:pt>
    <dgm:pt modelId="{FCC5B3E2-E428-4396-A28D-DD9C331ADED1}" type="pres">
      <dgm:prSet presAssocID="{405E1650-9820-4FE6-B588-6D230A904BE8}" presName="node" presStyleLbl="node1" presStyleIdx="3" presStyleCnt="4" custScaleX="148904">
        <dgm:presLayoutVars>
          <dgm:bulletEnabled val="1"/>
        </dgm:presLayoutVars>
      </dgm:prSet>
      <dgm:spPr/>
      <dgm:t>
        <a:bodyPr/>
        <a:lstStyle/>
        <a:p>
          <a:endParaRPr lang="en-IN"/>
        </a:p>
      </dgm:t>
    </dgm:pt>
  </dgm:ptLst>
  <dgm:cxnLst>
    <dgm:cxn modelId="{412CDAAA-2425-4507-AC7C-EABE249E1A61}" type="presOf" srcId="{270AB79B-CBB9-461D-B7C7-E272677D5847}" destId="{1D5BFBE5-BF3A-45FC-91CF-AFA994BC3F25}" srcOrd="0" destOrd="1" presId="urn:microsoft.com/office/officeart/2005/8/layout/process2"/>
    <dgm:cxn modelId="{4099C02A-63D3-457B-905D-966509462111}" srcId="{F207327C-7D17-4E3D-963C-A49A01EA11AB}" destId="{7EEB57AB-B48B-4BC5-9814-E8125EF56281}" srcOrd="1" destOrd="0" parTransId="{F607E859-7FB4-459A-92FD-ACA4CF84B09F}" sibTransId="{FABDF009-460D-4C42-B2ED-709F32EFA8B4}"/>
    <dgm:cxn modelId="{52FEFE16-2AD7-46F8-AE3D-873018F862B9}" srcId="{7EEB57AB-B48B-4BC5-9814-E8125EF56281}" destId="{270AB79B-CBB9-461D-B7C7-E272677D5847}" srcOrd="0" destOrd="0" parTransId="{8E6DA1FF-24D1-4577-9F16-44096485E0E4}" sibTransId="{15341A50-C9BD-40A1-8077-CFAFF5A3E54B}"/>
    <dgm:cxn modelId="{E0DFD35D-3902-4F6E-874B-55C86FC900DA}" type="presOf" srcId="{682E749C-905B-4614-9930-3997B6EF8A92}" destId="{B76C57E2-184D-432D-83D2-8E343D412E8E}" srcOrd="1" destOrd="0" presId="urn:microsoft.com/office/officeart/2005/8/layout/process2"/>
    <dgm:cxn modelId="{7A8687EC-DAF7-4D31-8ECD-E4164A3BADD7}" type="presOf" srcId="{7EEB57AB-B48B-4BC5-9814-E8125EF56281}" destId="{1D5BFBE5-BF3A-45FC-91CF-AFA994BC3F25}" srcOrd="0" destOrd="0" presId="urn:microsoft.com/office/officeart/2005/8/layout/process2"/>
    <dgm:cxn modelId="{6FB6D312-385F-451B-831B-AC6C429A6A2B}" type="presOf" srcId="{45C4AD86-BAFF-4AEE-927B-4FFE05DFCC12}" destId="{1D5BFBE5-BF3A-45FC-91CF-AFA994BC3F25}" srcOrd="0" destOrd="2" presId="urn:microsoft.com/office/officeart/2005/8/layout/process2"/>
    <dgm:cxn modelId="{3724333B-4F94-4C2A-9EA4-BEC882EB3AD2}" srcId="{F207327C-7D17-4E3D-963C-A49A01EA11AB}" destId="{914B2D14-A43A-43C8-BAB7-284965C2B634}" srcOrd="2" destOrd="0" parTransId="{5577BD85-21F7-4E9C-8409-806E17A0FF5F}" sibTransId="{B851D89B-3184-4DBE-8CF7-10A89C6BFED0}"/>
    <dgm:cxn modelId="{30110E42-D0D8-46E3-8249-3D43E6D32972}" type="presOf" srcId="{B851D89B-3184-4DBE-8CF7-10A89C6BFED0}" destId="{9F7A3DC4-928F-454A-9F80-CAC169A48D03}" srcOrd="1" destOrd="0" presId="urn:microsoft.com/office/officeart/2005/8/layout/process2"/>
    <dgm:cxn modelId="{6EF98D6B-9EA7-428B-8DA6-D48671A49A46}" type="presOf" srcId="{F207327C-7D17-4E3D-963C-A49A01EA11AB}" destId="{54CACE0F-BEED-4D6B-85B0-9C4178D8B77F}" srcOrd="0" destOrd="0" presId="urn:microsoft.com/office/officeart/2005/8/layout/process2"/>
    <dgm:cxn modelId="{456741D8-EF74-4A45-8595-671A76C386D8}" srcId="{405E1650-9820-4FE6-B588-6D230A904BE8}" destId="{10070FB8-2952-472C-A5E3-55C92C1C8186}" srcOrd="1" destOrd="0" parTransId="{D2A6DFE6-804F-41EC-B7E4-CFE2C1722785}" sibTransId="{068A67AC-3D1B-4C57-B0E3-8B350A3672DC}"/>
    <dgm:cxn modelId="{D33C7B19-DDBD-4937-8298-3024CE5796D4}" type="presOf" srcId="{914B2D14-A43A-43C8-BAB7-284965C2B634}" destId="{6F3F3E29-5C39-436B-A920-01F7102FD4E6}" srcOrd="0" destOrd="0" presId="urn:microsoft.com/office/officeart/2005/8/layout/process2"/>
    <dgm:cxn modelId="{AAE35EB4-C5C3-4B41-AB5F-5EB369EB25D9}" srcId="{7EEB57AB-B48B-4BC5-9814-E8125EF56281}" destId="{45C4AD86-BAFF-4AEE-927B-4FFE05DFCC12}" srcOrd="1" destOrd="0" parTransId="{3291B97D-03E7-4E23-A64E-60CEADB00AAA}" sibTransId="{A745EF23-C891-400F-8342-49CDDF263BD7}"/>
    <dgm:cxn modelId="{B97EE45B-208C-45FF-8C3D-278D687AA340}" type="presOf" srcId="{10070FB8-2952-472C-A5E3-55C92C1C8186}" destId="{FCC5B3E2-E428-4396-A28D-DD9C331ADED1}" srcOrd="0" destOrd="2" presId="urn:microsoft.com/office/officeart/2005/8/layout/process2"/>
    <dgm:cxn modelId="{F06A467E-0EBA-41AE-99C6-29FBFCA76410}" type="presOf" srcId="{E87A4333-084A-4C53-8E22-40E32A7A777B}" destId="{BBCD2E27-A59A-4421-AF13-ED91E2543182}" srcOrd="0" destOrd="0" presId="urn:microsoft.com/office/officeart/2005/8/layout/process2"/>
    <dgm:cxn modelId="{31F3EC83-BDEC-4F9B-A56D-37721A67B278}" type="presOf" srcId="{FABDF009-460D-4C42-B2ED-709F32EFA8B4}" destId="{5B4A78B8-08EA-4F94-9EDC-1C576E4F1508}" srcOrd="0" destOrd="0" presId="urn:microsoft.com/office/officeart/2005/8/layout/process2"/>
    <dgm:cxn modelId="{E2A04416-A0EF-46AD-BEC5-11E852052761}" srcId="{405E1650-9820-4FE6-B588-6D230A904BE8}" destId="{F11E3342-0733-43B1-9CEC-343281FEE5C9}" srcOrd="0" destOrd="0" parTransId="{9E9DF1EA-3191-43E3-96FD-A66B9F6CC560}" sibTransId="{374826B6-CCC0-4FCC-9E94-FBD0FF58C675}"/>
    <dgm:cxn modelId="{CA048FD3-3F1F-4106-BD3B-A0A0B215E7A7}" type="presOf" srcId="{FABDF009-460D-4C42-B2ED-709F32EFA8B4}" destId="{1912D90A-F3A8-4802-A442-A5F6767EE81C}" srcOrd="1" destOrd="0" presId="urn:microsoft.com/office/officeart/2005/8/layout/process2"/>
    <dgm:cxn modelId="{2B2F2ECC-22C9-4045-AE8A-E40B850865D7}" srcId="{F207327C-7D17-4E3D-963C-A49A01EA11AB}" destId="{405E1650-9820-4FE6-B588-6D230A904BE8}" srcOrd="3" destOrd="0" parTransId="{16A0345E-97C8-4D11-96D7-69FC7E832EB1}" sibTransId="{42682DA0-2666-4BEA-934D-3FCEC55C567D}"/>
    <dgm:cxn modelId="{58637C1C-2C49-4A1D-9291-4BBB2E06E450}" srcId="{F207327C-7D17-4E3D-963C-A49A01EA11AB}" destId="{E87A4333-084A-4C53-8E22-40E32A7A777B}" srcOrd="0" destOrd="0" parTransId="{68081489-5503-4D64-A673-F73D4E84A5BF}" sibTransId="{682E749C-905B-4614-9930-3997B6EF8A92}"/>
    <dgm:cxn modelId="{90626056-040B-40BA-8C23-54B53F58FC04}" type="presOf" srcId="{682E749C-905B-4614-9930-3997B6EF8A92}" destId="{98EA8966-CBC9-4564-9506-A2E6D9670239}" srcOrd="0" destOrd="0" presId="urn:microsoft.com/office/officeart/2005/8/layout/process2"/>
    <dgm:cxn modelId="{C199EBCD-8201-49CB-9B09-69BDC8B3A7AB}" type="presOf" srcId="{B851D89B-3184-4DBE-8CF7-10A89C6BFED0}" destId="{32951722-D31B-4EBE-9048-216436878569}" srcOrd="0" destOrd="0" presId="urn:microsoft.com/office/officeart/2005/8/layout/process2"/>
    <dgm:cxn modelId="{BC84C044-3D7E-4E09-8A48-C95494850D2C}" type="presOf" srcId="{F11E3342-0733-43B1-9CEC-343281FEE5C9}" destId="{FCC5B3E2-E428-4396-A28D-DD9C331ADED1}" srcOrd="0" destOrd="1" presId="urn:microsoft.com/office/officeart/2005/8/layout/process2"/>
    <dgm:cxn modelId="{8BACC501-40AC-4466-9BF9-E3E8534A70DC}" type="presOf" srcId="{405E1650-9820-4FE6-B588-6D230A904BE8}" destId="{FCC5B3E2-E428-4396-A28D-DD9C331ADED1}" srcOrd="0" destOrd="0" presId="urn:microsoft.com/office/officeart/2005/8/layout/process2"/>
    <dgm:cxn modelId="{80D7AD07-E3F1-47BA-8DC0-EEFFF6D145B3}" type="presParOf" srcId="{54CACE0F-BEED-4D6B-85B0-9C4178D8B77F}" destId="{BBCD2E27-A59A-4421-AF13-ED91E2543182}" srcOrd="0" destOrd="0" presId="urn:microsoft.com/office/officeart/2005/8/layout/process2"/>
    <dgm:cxn modelId="{D15115E0-E4C0-4636-ABAC-4DD2FC33526F}" type="presParOf" srcId="{54CACE0F-BEED-4D6B-85B0-9C4178D8B77F}" destId="{98EA8966-CBC9-4564-9506-A2E6D9670239}" srcOrd="1" destOrd="0" presId="urn:microsoft.com/office/officeart/2005/8/layout/process2"/>
    <dgm:cxn modelId="{53F0326A-4394-4DA5-BB70-2B325F77613F}" type="presParOf" srcId="{98EA8966-CBC9-4564-9506-A2E6D9670239}" destId="{B76C57E2-184D-432D-83D2-8E343D412E8E}" srcOrd="0" destOrd="0" presId="urn:microsoft.com/office/officeart/2005/8/layout/process2"/>
    <dgm:cxn modelId="{6DDA9B65-D79C-4D01-AC23-AA51D4978974}" type="presParOf" srcId="{54CACE0F-BEED-4D6B-85B0-9C4178D8B77F}" destId="{1D5BFBE5-BF3A-45FC-91CF-AFA994BC3F25}" srcOrd="2" destOrd="0" presId="urn:microsoft.com/office/officeart/2005/8/layout/process2"/>
    <dgm:cxn modelId="{87306523-015F-4C22-AF97-1C1E03B3732D}" type="presParOf" srcId="{54CACE0F-BEED-4D6B-85B0-9C4178D8B77F}" destId="{5B4A78B8-08EA-4F94-9EDC-1C576E4F1508}" srcOrd="3" destOrd="0" presId="urn:microsoft.com/office/officeart/2005/8/layout/process2"/>
    <dgm:cxn modelId="{711127BE-9E04-4533-A51A-00FD39DD11EB}" type="presParOf" srcId="{5B4A78B8-08EA-4F94-9EDC-1C576E4F1508}" destId="{1912D90A-F3A8-4802-A442-A5F6767EE81C}" srcOrd="0" destOrd="0" presId="urn:microsoft.com/office/officeart/2005/8/layout/process2"/>
    <dgm:cxn modelId="{989CA6B0-E92A-4E1E-BD4D-05C5DD8818D3}" type="presParOf" srcId="{54CACE0F-BEED-4D6B-85B0-9C4178D8B77F}" destId="{6F3F3E29-5C39-436B-A920-01F7102FD4E6}" srcOrd="4" destOrd="0" presId="urn:microsoft.com/office/officeart/2005/8/layout/process2"/>
    <dgm:cxn modelId="{93DD0D59-6BC1-4646-AF50-5D652746B5C7}" type="presParOf" srcId="{54CACE0F-BEED-4D6B-85B0-9C4178D8B77F}" destId="{32951722-D31B-4EBE-9048-216436878569}" srcOrd="5" destOrd="0" presId="urn:microsoft.com/office/officeart/2005/8/layout/process2"/>
    <dgm:cxn modelId="{D2DB2E19-01D3-4CAB-BD5A-AD9B66EA576E}" type="presParOf" srcId="{32951722-D31B-4EBE-9048-216436878569}" destId="{9F7A3DC4-928F-454A-9F80-CAC169A48D03}" srcOrd="0" destOrd="0" presId="urn:microsoft.com/office/officeart/2005/8/layout/process2"/>
    <dgm:cxn modelId="{1BDF7760-556B-4B64-8526-5E3B11A0463C}" type="presParOf" srcId="{54CACE0F-BEED-4D6B-85B0-9C4178D8B77F}" destId="{FCC5B3E2-E428-4396-A28D-DD9C331ADED1}" srcOrd="6" destOrd="0" presId="urn:microsoft.com/office/officeart/2005/8/layout/process2"/>
  </dgm:cxnLst>
  <dgm:bg/>
  <dgm:whole/>
</dgm:dataModel>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5">
  <dgm:title val=""/>
  <dgm:desc val=""/>
  <dgm:catLst>
    <dgm:cat type="hierarchy" pri="6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resOf/>
    <dgm:shape xmlns:r="http://schemas.openxmlformats.org/officeDocument/2006/relationships" r:blip="">
      <dgm:adjLst/>
    </dgm:shape>
    <dgm:choose name="Name0">
      <dgm:if name="Name1" axis="ch" ptType="node" func="cnt" op="gte" val="2">
        <dgm:choose name="Name2">
          <dgm:if name="Name3" func="var" arg="dir" op="equ" val="norm">
            <dgm:constrLst>
              <dgm:constr type="l" for="ch" forName="hierFlow"/>
              <dgm:constr type="t" for="ch" forName="hierFlow" refType="h" fact="0.3"/>
              <dgm:constr type="r" for="ch" forName="hierFlow" refType="w" fact="0.98"/>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if>
          <dgm:else name="Name4">
            <dgm:constrLst>
              <dgm:constr type="l" for="ch" forName="hierFlow" refType="w" fact="0.02"/>
              <dgm:constr type="t" for="ch" forName="hierFlow" refType="h" fact="0.3"/>
              <dgm:constr type="r" for="ch" forName="hierFlow" refType="w"/>
              <dgm:constr type="b" for="ch" forName="hierFlow" refType="h" fact="0.96"/>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h" for="des" forName="level1Shape" refType="h"/>
          <dgm:constr type="w" for="des" forName="level1Shape" refType="h" refFor="des" refForName="level1Shape" fact="2"/>
          <dgm:constr type="w" for="des" forName="level2Shape" refType="w" refFor="des" refForName="level1Shape" op="equ"/>
          <dgm:constr type="h" for="des" forName="level2Shape" refType="h" refFor="des" refForName="level1Shape" op="equ"/>
          <dgm:constr type="sp" for="des" refType="w" refFor="des" refForName="level1Shape" op="equ" fact="0.4"/>
          <dgm:constr type="sibSp" for="des" forName="hierChild1" refType="h" refFor="des" refForName="level1Shape" op="equ" fact="0.15"/>
          <dgm:constr type="sibSp" for="des" forName="hierChild2" refType="sibSp" refFor="des" refForName="hierChild1" op="equ"/>
          <dgm:constr type="sibSp" for="des" forName="hierChild3" refType="sibSp" refFor="des" refForName="hierChild1" op="equ"/>
          <dgm:constr type="userA" for="des" refType="w" refFor="des" refForName="level1Shape" op="equ"/>
          <dgm:constr type="userB" for="des" refType="sp" refFor="des" op="equ"/>
          <dgm:constr type="w" for="des" forName="firstBuf" refType="w" refFor="des" refForName="level1Shape" fact="0.1"/>
        </dgm:constrLst>
      </dgm:else>
    </dgm:choose>
    <dgm:ruleLst/>
    <dgm:layoutNode name="hierFlow">
      <dgm:choose name="Name6">
        <dgm:if name="Name7" func="var" arg="dir" op="equ" val="norm">
          <dgm:alg type="lin">
            <dgm:param type="linDir" val="fromL"/>
            <dgm:param type="nodeVertAlign" val="mid"/>
            <dgm:param type="vertAlign" val="mid"/>
            <dgm:param type="nodeHorzAlign" val="l"/>
            <dgm:param type="horzAlign" val="l"/>
            <dgm:param type="fallback" val="2D"/>
          </dgm:alg>
        </dgm:if>
        <dgm:else name="Name8">
          <dgm:alg type="lin">
            <dgm:param type="linDir" val="fromR"/>
            <dgm:param type="nodeVertAlign" val="mid"/>
            <dgm:param type="vertAlign" val="mid"/>
            <dgm:param type="nodeHorzAlign" val="r"/>
            <dgm:param type="horzAlign" val="r"/>
            <dgm:param type="fallback" val="2D"/>
          </dgm:alg>
        </dgm:else>
      </dgm:choose>
      <dgm:shape xmlns:r="http://schemas.openxmlformats.org/officeDocument/2006/relationships" r:blip="">
        <dgm:adjLst/>
      </dgm:shape>
      <dgm:presOf/>
      <dgm:constrLst>
        <dgm:constr type="primFontSz" for="des" ptType="node" op="equ" val="65"/>
        <dgm:constr type="primFontSz" for="des" forName="connTx" op="equ" val="55"/>
        <dgm:constr type="primFontSz" for="des" forName="connTx" refType="primFontSz" refFor="des" refPtType="node" op="lte" fact="0.8"/>
      </dgm:constrLst>
      <dgm:ruleLst/>
      <dgm:choose name="Name9">
        <dgm:if name="Name10" axis="ch" ptType="node" func="cnt" op="gte" val="2">
          <dgm:layoutNode name="firstBuf">
            <dgm:alg type="sp"/>
            <dgm:shape xmlns:r="http://schemas.openxmlformats.org/officeDocument/2006/relationships" r:blip="">
              <dgm:adjLst/>
            </dgm:shape>
            <dgm:presOf/>
            <dgm:constrLst/>
            <dgm:ruleLst/>
          </dgm:layoutNode>
        </dgm:if>
        <dgm:else name="Name11"/>
      </dgm:choose>
      <dgm:layoutNode name="hierChild1">
        <dgm:varLst>
          <dgm:chPref val="1"/>
          <dgm:animOne val="branch"/>
          <dgm:animLvl val="lvl"/>
        </dgm:varLst>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constrLst/>
        <dgm:ruleLst/>
        <dgm:forEach name="Name15" axis="ch" cnt="3">
          <dgm:forEach name="Name16" axis="self" ptType="node">
            <dgm:layoutNode name="Name17">
              <dgm:choose name="Name18">
                <dgm:if name="Name19" func="var" arg="dir" op="equ" val="norm">
                  <dgm:alg type="hierRoot">
                    <dgm:param type="hierAlign" val="lCtrCh"/>
                  </dgm:alg>
                </dgm:if>
                <dgm:else name="Name20">
                  <dgm:alg type="hierRoot">
                    <dgm:param type="hierAlign" val="rCtrCh"/>
                  </dgm:alg>
                </dgm:else>
              </dgm:choose>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2">
                <dgm:choose name="Name21">
                  <dgm:if name="Name22" func="var" arg="dir" op="equ" val="norm">
                    <dgm:alg type="hierChild">
                      <dgm:param type="linDir" val="fromT"/>
                      <dgm:param type="chAlign" val="l"/>
                    </dgm:alg>
                  </dgm:if>
                  <dgm:else name="Name23">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24" axis="self" ptType="parTrans" cnt="1">
                    <dgm:layoutNode name="Name25">
                      <dgm:choose name="Name26">
                        <dgm:if name="Name27" func="var" arg="dir" op="equ" val="norm">
                          <dgm:alg type="conn">
                            <dgm:param type="dim" val="1D"/>
                            <dgm:param type="begPts" val="midR"/>
                            <dgm:param type="endPts" val="midL"/>
                            <dgm:param type="endSty" val="noArr"/>
                          </dgm:alg>
                        </dgm:if>
                        <dgm:else name="Name28">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29" axis="self" ptType="node">
                    <dgm:layoutNode name="Name30">
                      <dgm:choose name="Name31">
                        <dgm:if name="Name32" func="var" arg="dir" op="equ" val="norm">
                          <dgm:alg type="hierRoot">
                            <dgm:param type="hierAlign" val="lCtrCh"/>
                          </dgm:alg>
                        </dgm:if>
                        <dgm:else name="Name33">
                          <dgm:alg type="hierRoot">
                            <dgm:param type="hierAlign" val="rCtrCh"/>
                          </dgm:alg>
                        </dgm:else>
                      </dgm:choose>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hierChild3">
                        <dgm:choose name="Name34">
                          <dgm:if name="Name35" func="var" arg="dir" op="equ" val="norm">
                            <dgm:alg type="hierChild">
                              <dgm:param type="linDir" val="fromT"/>
                              <dgm:param type="chAlign" val="l"/>
                            </dgm:alg>
                          </dgm:if>
                          <dgm:else name="Name36">
                            <dgm:alg type="hierChild">
                              <dgm:param type="linDir" val="fromT"/>
                              <dgm:param type="chAlign" val="r"/>
                            </dgm:alg>
                          </dgm:else>
                        </dgm:choose>
                        <dgm:shape xmlns:r="http://schemas.openxmlformats.org/officeDocument/2006/relationships" r:blip="">
                          <dgm:adjLst/>
                        </dgm:shape>
                        <dgm:presOf/>
                        <dgm:constrLst/>
                        <dgm:ruleLst/>
                        <dgm:forEach name="Name37" ref="repeat"/>
                      </dgm:layoutNode>
                    </dgm:layoutNode>
                  </dgm:forEach>
                </dgm:forEach>
              </dgm:layoutNode>
            </dgm:layoutNode>
          </dgm:forEach>
        </dgm:forEach>
      </dgm:layoutNode>
    </dgm:layoutNode>
    <dgm:layoutNode name="bgShapesFlow">
      <dgm:choose name="Name38">
        <dgm:if name="Name39" func="var" arg="dir" op="equ" val="norm">
          <dgm:alg type="lin">
            <dgm:param type="linDir" val="fromL"/>
            <dgm:param type="nodeVertAlign" val="mid"/>
            <dgm:param type="vertAlign" val="mid"/>
            <dgm:param type="nodeHorzAlign" val="l"/>
            <dgm:param type="horzAlign" val="l"/>
          </dgm:alg>
        </dgm:if>
        <dgm:else name="Name40">
          <dgm:alg type="lin">
            <dgm:param type="linDir" val="fromR"/>
            <dgm:param type="nodeVertAlign" val="mid"/>
            <dgm:param type="vertAlign" val="mid"/>
            <dgm:param type="nodeHorzAlign" val="r"/>
            <dgm:param type="horzAlign" val="r"/>
          </dgm:alg>
        </dgm:else>
      </dgm:choose>
      <dgm:shape xmlns:r="http://schemas.openxmlformats.org/officeDocument/2006/relationships" r:blip="">
        <dgm:adjLst/>
      </dgm:shape>
      <dgm:presOf/>
      <dgm:constrLst>
        <dgm:constr type="w" for="ch" forName="rectComp" refType="w"/>
        <dgm:constr type="h" for="ch" forName="rectComp" refType="h"/>
        <dgm:constr type="h" for="des" forName="bgRect" refType="h"/>
        <dgm:constr type="primFontSz" for="des" forName="bgRectTx" op="equ" val="65"/>
      </dgm:constrLst>
      <dgm:ruleLst/>
      <dgm:forEach name="Name41" axis="ch" ptType="node" st="2">
        <dgm:layoutNode name="rectComp">
          <dgm:alg type="composite"/>
          <dgm:shape xmlns:r="http://schemas.openxmlformats.org/officeDocument/2006/relationships" r:blip="">
            <dgm:adjLst/>
          </dgm:shape>
          <dgm:presOf/>
          <dgm:constrLst>
            <dgm:constr type="userA"/>
            <dgm:constr type="l" for="ch" forName="bgRect"/>
            <dgm:constr type="t" for="ch" forName="bgRect"/>
            <dgm:constr type="w" for="ch" forName="bgRect" refType="userA" fact="1.2"/>
            <dgm:constr type="l" for="ch" forName="bgRectTx"/>
            <dgm:constr type="t" for="ch" forName="bgRectTx"/>
            <dgm:constr type="h" for="ch" forName="bgRectTx" refType="h" refFor="ch" refForName="bgRect" fact="0.3"/>
            <dgm:constr type="w" for="ch" forName="bgRectTx" refType="w" refFor="ch" refForName="bgRect" op="equ"/>
          </dgm:constrLst>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shape xmlns:r="http://schemas.openxmlformats.org/officeDocument/2006/relationships" type="rect" r:blip="" zOrderOff="-999" hideGeom="1">
              <dgm:adjLst/>
            </dgm:shape>
            <dgm:presOf axis="desOrSelf" ptType="node"/>
            <dgm:constrLst/>
            <dgm:ruleLst>
              <dgm:rule type="primFontSz" val="5" fact="NaN" max="NaN"/>
            </dgm:ruleLst>
          </dgm:layoutNode>
        </dgm:layoutNode>
        <dgm:choose name="Name42">
          <dgm:if name="Name43" axis="self" ptType="node" func="revPos" op="gte" val="2">
            <dgm:layoutNode name="spComp">
              <dgm:alg type="composite"/>
              <dgm:shape xmlns:r="http://schemas.openxmlformats.org/officeDocument/2006/relationships" r:blip="">
                <dgm:adjLst/>
              </dgm:shape>
              <dgm:presOf/>
              <dgm:constrLst>
                <dgm:constr type="userA"/>
                <dgm:constr type="userB"/>
                <dgm:constr type="l" for="ch" forName="hSp"/>
                <dgm:constr type="t" for="ch" forName="hSp"/>
                <dgm:constr type="w" for="ch" forName="hSp" refType="userB"/>
                <dgm:constr type="wOff" for="ch" forName="hSp" refType="userA" fact="-0.2"/>
              </dgm:constrLst>
              <dgm:ruleLst/>
              <dgm:layoutNode name="hSp">
                <dgm:alg type="sp"/>
                <dgm:shape xmlns:r="http://schemas.openxmlformats.org/officeDocument/2006/relationships" r:blip="">
                  <dgm:adjLst/>
                </dgm:shape>
                <dgm:presOf/>
                <dgm:constrLst/>
                <dgm:ruleLst/>
              </dgm:layoutNode>
            </dgm:layoutNode>
          </dgm:if>
          <dgm:else name="Name44"/>
        </dgm:choose>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1B295AD-0787-4003-B61E-3FFCAC5964AC}" type="datetimeFigureOut">
              <a:rPr lang="en-US" smtClean="0"/>
              <a:pPr/>
              <a:t>5/18/2020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1E745EE-A724-4EDC-9C9E-B0FABD2219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B295AD-0787-4003-B61E-3FFCAC5964AC}" type="datetimeFigureOut">
              <a:rPr lang="en-US" smtClean="0"/>
              <a:pPr/>
              <a:t>5/18/2020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E745EE-A724-4EDC-9C9E-B0FABD22198C}" type="slidenum">
              <a:rPr lang="en-US" smtClean="0"/>
              <a:pPr/>
              <a:t>‹#›</a:t>
            </a:fld>
            <a:endParaRPr lang="en-US"/>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31B295AD-0787-4003-B61E-3FFCAC5964AC}" type="datetimeFigureOut">
              <a:rPr lang="en-US" smtClean="0"/>
              <a:pPr/>
              <a:t>5/18/2020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1E745EE-A724-4EDC-9C9E-B0FABD22198C}" type="slidenum">
              <a:rPr lang="en-US" smtClean="0"/>
              <a:pPr/>
              <a:t>‹#›</a:t>
            </a:fld>
            <a:endParaRPr lang="en-US"/>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1B295AD-0787-4003-B61E-3FFCAC5964AC}" type="datetimeFigureOut">
              <a:rPr lang="en-US" smtClean="0"/>
              <a:pPr/>
              <a:t>5/18/2020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1E745EE-A724-4EDC-9C9E-B0FABD22198C}" type="slidenum">
              <a:rPr lang="en-US" smtClean="0"/>
              <a:pPr/>
              <a:t>‹#›</a:t>
            </a:fld>
            <a:endParaRPr lang="en-US"/>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1B295AD-0787-4003-B61E-3FFCAC5964AC}" type="datetimeFigureOut">
              <a:rPr lang="en-US" smtClean="0"/>
              <a:pPr/>
              <a:t>5/18/2020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1E745EE-A724-4EDC-9C9E-B0FABD22198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B295AD-0787-4003-B61E-3FFCAC5964AC}" type="datetimeFigureOut">
              <a:rPr lang="en-US" smtClean="0"/>
              <a:pPr/>
              <a:t>5/18/2020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E745EE-A724-4EDC-9C9E-B0FABD22198C}" type="slidenum">
              <a:rPr lang="en-US" smtClean="0"/>
              <a:pPr/>
              <a:t>‹#›</a:t>
            </a:fld>
            <a:endParaRPr lang="en-US"/>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1B295AD-0787-4003-B61E-3FFCAC5964AC}" type="datetimeFigureOut">
              <a:rPr lang="en-US" smtClean="0"/>
              <a:pPr/>
              <a:t>5/18/2020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91E745EE-A724-4EDC-9C9E-B0FABD22198C}" type="slidenum">
              <a:rPr lang="en-US" smtClean="0"/>
              <a:pPr/>
              <a:t>‹#›</a:t>
            </a:fld>
            <a:endParaRPr lang="en-US"/>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1B295AD-0787-4003-B61E-3FFCAC5964AC}" type="datetimeFigureOut">
              <a:rPr lang="en-US" smtClean="0"/>
              <a:pPr/>
              <a:t>5/18/2020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1E745EE-A724-4EDC-9C9E-B0FABD22198C}" type="slidenum">
              <a:rPr lang="en-US" smtClean="0"/>
              <a:pPr/>
              <a:t>‹#›</a:t>
            </a:fld>
            <a:endParaRPr lang="en-US"/>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31B295AD-0787-4003-B61E-3FFCAC5964AC}" type="datetimeFigureOut">
              <a:rPr lang="en-US" smtClean="0"/>
              <a:pPr/>
              <a:t>5/18/2020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91E745EE-A724-4EDC-9C9E-B0FABD22198C}" type="slidenum">
              <a:rPr lang="en-US" smtClean="0"/>
              <a:pPr/>
              <a:t>‹#›</a:t>
            </a:fld>
            <a:endParaRPr lang="en-US"/>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1B295AD-0787-4003-B61E-3FFCAC5964AC}" type="datetimeFigureOut">
              <a:rPr lang="en-US" smtClean="0"/>
              <a:pPr/>
              <a:t>5/18/2020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E745EE-A724-4EDC-9C9E-B0FABD22198C}" type="slidenum">
              <a:rPr lang="en-US" smtClean="0"/>
              <a:pPr/>
              <a:t>‹#›</a:t>
            </a:fld>
            <a:endParaRPr lang="en-US"/>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31B295AD-0787-4003-B61E-3FFCAC5964AC}" type="datetimeFigureOut">
              <a:rPr lang="en-US" smtClean="0"/>
              <a:pPr/>
              <a:t>5/18/2020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91E745EE-A724-4EDC-9C9E-B0FABD22198C}"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1B295AD-0787-4003-B61E-3FFCAC5964AC}" type="datetimeFigureOut">
              <a:rPr lang="en-US" smtClean="0"/>
              <a:pPr/>
              <a:t>5/18/2020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1E745EE-A724-4EDC-9C9E-B0FABD22198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wipe/>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533400"/>
            <a:ext cx="6948268" cy="2868168"/>
          </a:xfrm>
        </p:spPr>
        <p:txBody>
          <a:bodyPr/>
          <a:lstStyle/>
          <a:p>
            <a:r>
              <a:rPr lang="en-IN" sz="5200" dirty="0" smtClean="0"/>
              <a:t>Insurance and Risk Management </a:t>
            </a:r>
            <a:r>
              <a:rPr lang="en-IN" dirty="0" smtClean="0"/>
              <a:t>  </a:t>
            </a:r>
            <a:endParaRPr lang="en-IN" dirty="0"/>
          </a:p>
        </p:txBody>
      </p:sp>
      <p:sp>
        <p:nvSpPr>
          <p:cNvPr id="3" name="Subtitle 2"/>
          <p:cNvSpPr>
            <a:spLocks noGrp="1"/>
          </p:cNvSpPr>
          <p:nvPr>
            <p:ph type="subTitle" idx="1"/>
          </p:nvPr>
        </p:nvSpPr>
        <p:spPr>
          <a:xfrm>
            <a:off x="2274980" y="3505200"/>
            <a:ext cx="6869020" cy="2860936"/>
          </a:xfrm>
        </p:spPr>
        <p:txBody>
          <a:bodyPr>
            <a:normAutofit/>
          </a:bodyPr>
          <a:lstStyle/>
          <a:p>
            <a:pPr algn="ctr"/>
            <a:r>
              <a:rPr lang="en-IN" dirty="0" smtClean="0"/>
              <a:t>By</a:t>
            </a:r>
          </a:p>
          <a:p>
            <a:pPr algn="ctr"/>
            <a:r>
              <a:rPr lang="en-IN" sz="3200" dirty="0" err="1" smtClean="0">
                <a:solidFill>
                  <a:srgbClr val="FFC000"/>
                </a:solidFill>
              </a:rPr>
              <a:t>Dr.U.PRIYA</a:t>
            </a:r>
            <a:endParaRPr lang="en-IN" sz="3200" dirty="0" smtClean="0">
              <a:solidFill>
                <a:srgbClr val="FFC000"/>
              </a:solidFill>
            </a:endParaRPr>
          </a:p>
          <a:p>
            <a:pPr algn="ctr"/>
            <a:r>
              <a:rPr lang="en-IN" dirty="0" smtClean="0">
                <a:solidFill>
                  <a:srgbClr val="FFC000"/>
                </a:solidFill>
              </a:rPr>
              <a:t>Head &amp; Assistant Professor </a:t>
            </a:r>
          </a:p>
          <a:p>
            <a:pPr algn="ctr"/>
            <a:r>
              <a:rPr lang="en-IN" dirty="0" smtClean="0">
                <a:solidFill>
                  <a:srgbClr val="FFC000"/>
                </a:solidFill>
              </a:rPr>
              <a:t>PG &amp; Research Department of Commerce </a:t>
            </a:r>
          </a:p>
          <a:p>
            <a:pPr algn="ctr"/>
            <a:r>
              <a:rPr lang="en-IN" dirty="0" smtClean="0">
                <a:solidFill>
                  <a:srgbClr val="FFC000"/>
                </a:solidFill>
              </a:rPr>
              <a:t>Bon Secours College for Women, </a:t>
            </a:r>
          </a:p>
          <a:p>
            <a:pPr algn="ctr"/>
            <a:r>
              <a:rPr lang="en-IN" dirty="0" err="1" smtClean="0">
                <a:solidFill>
                  <a:srgbClr val="FFC000"/>
                </a:solidFill>
              </a:rPr>
              <a:t>Thanjavur</a:t>
            </a:r>
            <a:r>
              <a:rPr lang="en-IN" dirty="0" smtClean="0">
                <a:solidFill>
                  <a:srgbClr val="FFC000"/>
                </a:solidFill>
              </a:rPr>
              <a:t> </a:t>
            </a:r>
            <a:endParaRPr lang="en-IN" dirty="0">
              <a:solidFill>
                <a:srgbClr val="FFC000"/>
              </a:solidFill>
            </a:endParaRPr>
          </a:p>
        </p:txBody>
      </p:sp>
    </p:spTree>
    <p:extLst>
      <p:ext uri="{BB962C8B-B14F-4D97-AF65-F5344CB8AC3E}">
        <p14:creationId xmlns:p14="http://schemas.microsoft.com/office/powerpoint/2010/main" xmlns="" val="3802895110"/>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066800"/>
            <a:ext cx="7696200" cy="5410200"/>
          </a:xfrm>
        </p:spPr>
        <p:txBody>
          <a:bodyPr>
            <a:normAutofit fontScale="85000" lnSpcReduction="20000"/>
          </a:bodyPr>
          <a:lstStyle/>
          <a:p>
            <a:pPr algn="just"/>
            <a:r>
              <a:rPr lang="en-IN" dirty="0" smtClean="0">
                <a:solidFill>
                  <a:srgbClr val="C00000"/>
                </a:solidFill>
              </a:rPr>
              <a:t>1. Departmental organization </a:t>
            </a:r>
          </a:p>
          <a:p>
            <a:pPr marL="630238" indent="123825" algn="just">
              <a:buFont typeface="Wingdings" pitchFamily="2" charset="2"/>
              <a:buChar char="Ø"/>
            </a:pPr>
            <a:r>
              <a:rPr lang="en-IN" dirty="0"/>
              <a:t>	</a:t>
            </a:r>
            <a:r>
              <a:rPr lang="en-IN" dirty="0" smtClean="0"/>
              <a:t>Central govt. – postal insurance and</a:t>
            </a:r>
            <a:r>
              <a:rPr lang="en-IN" dirty="0"/>
              <a:t>	</a:t>
            </a:r>
            <a:r>
              <a:rPr lang="en-IN" dirty="0" smtClean="0"/>
              <a:t> </a:t>
            </a:r>
          </a:p>
          <a:p>
            <a:pPr marL="630238" indent="123825" algn="just">
              <a:buFont typeface="Wingdings" pitchFamily="2" charset="2"/>
              <a:buChar char="Ø"/>
            </a:pPr>
            <a:r>
              <a:rPr lang="en-IN" dirty="0" smtClean="0"/>
              <a:t>	state govt. – Sickness, maternity, medical, disability and pension insurance)</a:t>
            </a:r>
          </a:p>
          <a:p>
            <a:pPr algn="just"/>
            <a:r>
              <a:rPr lang="en-IN" dirty="0" smtClean="0">
                <a:solidFill>
                  <a:srgbClr val="C00000"/>
                </a:solidFill>
              </a:rPr>
              <a:t>2. Corporations  </a:t>
            </a:r>
            <a:r>
              <a:rPr lang="en-IN" dirty="0" smtClean="0"/>
              <a:t>-</a:t>
            </a:r>
          </a:p>
          <a:p>
            <a:pPr algn="just">
              <a:buNone/>
            </a:pPr>
            <a:r>
              <a:rPr lang="en-IN" dirty="0" smtClean="0"/>
              <a:t>		a. LIC  </a:t>
            </a:r>
          </a:p>
          <a:p>
            <a:pPr marL="630238" indent="-630238" algn="just">
              <a:buNone/>
            </a:pPr>
            <a:r>
              <a:rPr lang="en-IN" dirty="0" smtClean="0"/>
              <a:t>		b. General insurance  like National insurance com,    </a:t>
            </a:r>
          </a:p>
          <a:p>
            <a:pPr marL="630238" indent="-630238" algn="just">
              <a:buNone/>
            </a:pPr>
            <a:r>
              <a:rPr lang="en-IN" dirty="0" smtClean="0"/>
              <a:t>               The new India Assurance company, The oriental </a:t>
            </a:r>
          </a:p>
          <a:p>
            <a:pPr marL="630238" indent="-630238" algn="just">
              <a:buNone/>
            </a:pPr>
            <a:r>
              <a:rPr lang="en-IN" dirty="0" smtClean="0"/>
              <a:t>               fire and general insurance, The united India    </a:t>
            </a:r>
          </a:p>
          <a:p>
            <a:pPr marL="630238" indent="-630238" algn="just">
              <a:buNone/>
            </a:pPr>
            <a:r>
              <a:rPr lang="en-IN" dirty="0" smtClean="0"/>
              <a:t>               insurance company . </a:t>
            </a:r>
          </a:p>
          <a:p>
            <a:pPr algn="just">
              <a:buNone/>
            </a:pPr>
            <a:r>
              <a:rPr lang="en-IN" dirty="0" smtClean="0"/>
              <a:t>		c. Employee state insurance </a:t>
            </a:r>
          </a:p>
          <a:p>
            <a:pPr algn="just">
              <a:buNone/>
            </a:pPr>
            <a:r>
              <a:rPr lang="en-IN" dirty="0" smtClean="0"/>
              <a:t>		d. Deposit insurance corporations </a:t>
            </a:r>
          </a:p>
          <a:p>
            <a:pPr algn="just"/>
            <a:r>
              <a:rPr lang="en-IN" dirty="0" smtClean="0">
                <a:solidFill>
                  <a:srgbClr val="C00000"/>
                </a:solidFill>
              </a:rPr>
              <a:t>3. Govt. companies  </a:t>
            </a:r>
            <a:r>
              <a:rPr lang="en-IN" dirty="0" smtClean="0"/>
              <a:t>- </a:t>
            </a:r>
            <a:r>
              <a:rPr lang="en-IN" dirty="0" err="1" smtClean="0"/>
              <a:t>eg</a:t>
            </a:r>
            <a:r>
              <a:rPr lang="en-IN" dirty="0" smtClean="0"/>
              <a:t>. Export risk insurance corporation – 1957 and its name is converted into Export credit and Guarantee corporation in the year 1964. </a:t>
            </a:r>
          </a:p>
          <a:p>
            <a:endParaRPr lang="en-IN" dirty="0"/>
          </a:p>
        </p:txBody>
      </p:sp>
      <p:sp>
        <p:nvSpPr>
          <p:cNvPr id="3" name="Title 2"/>
          <p:cNvSpPr>
            <a:spLocks noGrp="1"/>
          </p:cNvSpPr>
          <p:nvPr>
            <p:ph type="title"/>
          </p:nvPr>
        </p:nvSpPr>
        <p:spPr>
          <a:xfrm>
            <a:off x="457200" y="320040"/>
            <a:ext cx="7239000" cy="670560"/>
          </a:xfrm>
        </p:spPr>
        <p:txBody>
          <a:bodyPr>
            <a:normAutofit fontScale="90000"/>
          </a:bodyPr>
          <a:lstStyle/>
          <a:p>
            <a:r>
              <a:rPr lang="en-IN" dirty="0" smtClean="0"/>
              <a:t>Insurance organization in India</a:t>
            </a:r>
            <a:endParaRPr lang="en-IN" dirty="0"/>
          </a:p>
        </p:txBody>
      </p:sp>
    </p:spTree>
    <p:extLst>
      <p:ext uri="{BB962C8B-B14F-4D97-AF65-F5344CB8AC3E}">
        <p14:creationId xmlns:p14="http://schemas.microsoft.com/office/powerpoint/2010/main" xmlns="" val="627476363"/>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Risk is a condition in which there is a possibility of an adverse deviation from a desired outcome that is expected or hoped for. </a:t>
            </a:r>
            <a:endParaRPr lang="en-IN" dirty="0"/>
          </a:p>
          <a:p>
            <a:pPr>
              <a:buNone/>
            </a:pPr>
            <a:endParaRPr lang="en-IN" dirty="0" smtClean="0"/>
          </a:p>
        </p:txBody>
      </p:sp>
      <p:sp>
        <p:nvSpPr>
          <p:cNvPr id="2" name="Title 1"/>
          <p:cNvSpPr>
            <a:spLocks noGrp="1"/>
          </p:cNvSpPr>
          <p:nvPr>
            <p:ph type="title"/>
          </p:nvPr>
        </p:nvSpPr>
        <p:spPr/>
        <p:txBody>
          <a:bodyPr/>
          <a:lstStyle/>
          <a:p>
            <a:r>
              <a:rPr lang="en-IN" dirty="0" smtClean="0"/>
              <a:t>Introduction to Risk </a:t>
            </a:r>
            <a:endParaRPr lang="en-IN" dirty="0"/>
          </a:p>
        </p:txBody>
      </p:sp>
    </p:spTree>
    <p:extLst>
      <p:ext uri="{BB962C8B-B14F-4D97-AF65-F5344CB8AC3E}">
        <p14:creationId xmlns:p14="http://schemas.microsoft.com/office/powerpoint/2010/main" xmlns="" val="2559573154"/>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729514017"/>
              </p:ext>
            </p:extLst>
          </p:nvPr>
        </p:nvGraphicFramePr>
        <p:xfrm>
          <a:off x="457200" y="1481138"/>
          <a:ext cx="8229600" cy="452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fontScale="90000"/>
          </a:bodyPr>
          <a:lstStyle/>
          <a:p>
            <a:r>
              <a:rPr lang="en-IN" dirty="0" smtClean="0"/>
              <a:t>Most risky situation – </a:t>
            </a:r>
            <a:br>
              <a:rPr lang="en-IN" dirty="0" smtClean="0"/>
            </a:br>
            <a:r>
              <a:rPr lang="en-IN" dirty="0" smtClean="0"/>
              <a:t>Elements</a:t>
            </a:r>
            <a:endParaRPr lang="en-IN" dirty="0"/>
          </a:p>
        </p:txBody>
      </p:sp>
    </p:spTree>
    <p:extLst>
      <p:ext uri="{BB962C8B-B14F-4D97-AF65-F5344CB8AC3E}">
        <p14:creationId xmlns:p14="http://schemas.microsoft.com/office/powerpoint/2010/main" xmlns="" val="230491134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7239000" cy="5312736"/>
          </a:xfrm>
        </p:spPr>
        <p:txBody>
          <a:bodyPr>
            <a:normAutofit/>
          </a:bodyPr>
          <a:lstStyle/>
          <a:p>
            <a:r>
              <a:rPr lang="en-IN" dirty="0" smtClean="0"/>
              <a:t>It means a situation where the outcome is not certain or unknown.</a:t>
            </a:r>
          </a:p>
          <a:p>
            <a:r>
              <a:rPr lang="en-IN" dirty="0" smtClean="0"/>
              <a:t>It refers to a state of mind characterised by doubt, based on lack of knowledge about what will or what will not happen in the future.</a:t>
            </a:r>
          </a:p>
          <a:p>
            <a:r>
              <a:rPr lang="en-IN" dirty="0" err="1" smtClean="0"/>
              <a:t>Eg</a:t>
            </a:r>
            <a:r>
              <a:rPr lang="en-IN" dirty="0" smtClean="0"/>
              <a:t>. Some weights or probabilities can be assigned into risky situations but uncertainty, the psychological reaction to the absence of knowledge lacks this privilege. (Decisions depends upon the skill, the judgement and of course luck). </a:t>
            </a:r>
            <a:endParaRPr lang="en-IN" dirty="0"/>
          </a:p>
        </p:txBody>
      </p:sp>
      <p:sp>
        <p:nvSpPr>
          <p:cNvPr id="2" name="Title 1"/>
          <p:cNvSpPr>
            <a:spLocks noGrp="1"/>
          </p:cNvSpPr>
          <p:nvPr>
            <p:ph type="title"/>
          </p:nvPr>
        </p:nvSpPr>
        <p:spPr>
          <a:xfrm>
            <a:off x="457200" y="320040"/>
            <a:ext cx="7239000" cy="746760"/>
          </a:xfrm>
        </p:spPr>
        <p:txBody>
          <a:bodyPr/>
          <a:lstStyle/>
          <a:p>
            <a:r>
              <a:rPr lang="en-IN" dirty="0" smtClean="0"/>
              <a:t>Uncertainty </a:t>
            </a:r>
            <a:endParaRPr lang="en-IN" dirty="0"/>
          </a:p>
        </p:txBody>
      </p:sp>
    </p:spTree>
    <p:extLst>
      <p:ext uri="{BB962C8B-B14F-4D97-AF65-F5344CB8AC3E}">
        <p14:creationId xmlns:p14="http://schemas.microsoft.com/office/powerpoint/2010/main" xmlns="" val="2123943503"/>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896938233"/>
              </p:ext>
            </p:extLst>
          </p:nvPr>
        </p:nvGraphicFramePr>
        <p:xfrm>
          <a:off x="457200" y="1143000"/>
          <a:ext cx="82296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7239000" cy="746760"/>
          </a:xfrm>
        </p:spPr>
        <p:txBody>
          <a:bodyPr/>
          <a:lstStyle/>
          <a:p>
            <a:r>
              <a:rPr lang="en-IN" dirty="0" smtClean="0"/>
              <a:t>Types of Risk </a:t>
            </a:r>
            <a:endParaRPr lang="en-IN" dirty="0"/>
          </a:p>
        </p:txBody>
      </p:sp>
    </p:spTree>
    <p:extLst>
      <p:ext uri="{BB962C8B-B14F-4D97-AF65-F5344CB8AC3E}">
        <p14:creationId xmlns:p14="http://schemas.microsoft.com/office/powerpoint/2010/main" xmlns="" val="3905578637"/>
      </p:ext>
    </p:extLst>
  </p:cSld>
  <p:clrMapOvr>
    <a:masterClrMapping/>
  </p:clrMapOvr>
  <p:transition spd="slow">
    <p:wip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lstStyle/>
          <a:p>
            <a:r>
              <a:rPr lang="en-US" dirty="0" smtClean="0"/>
              <a:t>1. </a:t>
            </a:r>
            <a:r>
              <a:rPr lang="en-US" dirty="0" smtClean="0">
                <a:solidFill>
                  <a:srgbClr val="CC0066"/>
                </a:solidFill>
              </a:rPr>
              <a:t>Financial and Non-Financial Risk </a:t>
            </a:r>
          </a:p>
          <a:p>
            <a:endParaRPr lang="en-US" dirty="0" smtClean="0"/>
          </a:p>
          <a:p>
            <a:endParaRPr lang="en-US" dirty="0" smtClean="0"/>
          </a:p>
          <a:p>
            <a:endParaRPr lang="en-US" dirty="0" smtClean="0"/>
          </a:p>
          <a:p>
            <a:endParaRPr lang="en-US" dirty="0" smtClean="0"/>
          </a:p>
        </p:txBody>
      </p:sp>
      <p:graphicFrame>
        <p:nvGraphicFramePr>
          <p:cNvPr id="4" name="Diagram 3"/>
          <p:cNvGraphicFramePr/>
          <p:nvPr/>
        </p:nvGraphicFramePr>
        <p:xfrm>
          <a:off x="304800" y="9906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wip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96200" cy="6227136"/>
          </a:xfrm>
        </p:spPr>
        <p:txBody>
          <a:bodyPr>
            <a:normAutofit lnSpcReduction="10000"/>
          </a:bodyPr>
          <a:lstStyle/>
          <a:p>
            <a:pPr lvl="0"/>
            <a:r>
              <a:rPr lang="en-US" dirty="0" smtClean="0">
                <a:solidFill>
                  <a:srgbClr val="CC0066"/>
                </a:solidFill>
              </a:rPr>
              <a:t>2. </a:t>
            </a:r>
            <a:r>
              <a:rPr lang="en-IN" dirty="0" smtClean="0">
                <a:solidFill>
                  <a:srgbClr val="CC0066"/>
                </a:solidFill>
              </a:rPr>
              <a:t>Individual and Group Risks</a:t>
            </a:r>
          </a:p>
          <a:p>
            <a:pPr lvl="1">
              <a:buClr>
                <a:schemeClr val="bg2">
                  <a:lumMod val="25000"/>
                </a:schemeClr>
              </a:buClr>
              <a:buFont typeface="Wingdings" pitchFamily="2" charset="2"/>
              <a:buChar char="Ø"/>
            </a:pPr>
            <a:r>
              <a:rPr lang="en-IN" dirty="0" smtClean="0">
                <a:solidFill>
                  <a:srgbClr val="FF0000"/>
                </a:solidFill>
              </a:rPr>
              <a:t>Individual Risk  -  </a:t>
            </a:r>
            <a:r>
              <a:rPr lang="en-IN" dirty="0" smtClean="0">
                <a:solidFill>
                  <a:schemeClr val="tx1"/>
                </a:solidFill>
              </a:rPr>
              <a:t>Particular risks are confined to individual identities or small group, theft, robbery, fire, etc.</a:t>
            </a:r>
          </a:p>
          <a:p>
            <a:pPr lvl="1">
              <a:buClr>
                <a:schemeClr val="bg2">
                  <a:lumMod val="25000"/>
                </a:schemeClr>
              </a:buClr>
              <a:buFont typeface="Wingdings" pitchFamily="2" charset="2"/>
              <a:buChar char="Ø"/>
            </a:pPr>
            <a:r>
              <a:rPr lang="en-IN" b="1" dirty="0" smtClean="0">
                <a:solidFill>
                  <a:srgbClr val="FF0000"/>
                </a:solidFill>
              </a:rPr>
              <a:t>Group risk - </a:t>
            </a:r>
            <a:r>
              <a:rPr lang="en-IN" b="1" dirty="0" smtClean="0">
                <a:solidFill>
                  <a:schemeClr val="tx1"/>
                </a:solidFill>
              </a:rPr>
              <a:t>These risk factors may be social – economic or political or natural calamities  for </a:t>
            </a:r>
            <a:r>
              <a:rPr lang="en-IN" b="1" dirty="0" err="1" smtClean="0">
                <a:solidFill>
                  <a:schemeClr val="tx1"/>
                </a:solidFill>
              </a:rPr>
              <a:t>eg</a:t>
            </a:r>
            <a:r>
              <a:rPr lang="en-IN" b="1" dirty="0" smtClean="0">
                <a:solidFill>
                  <a:schemeClr val="tx1"/>
                </a:solidFill>
              </a:rPr>
              <a:t>. Earthquakes, floods, wars, unemployment. </a:t>
            </a:r>
          </a:p>
          <a:p>
            <a:r>
              <a:rPr lang="en-IN" dirty="0" smtClean="0">
                <a:solidFill>
                  <a:srgbClr val="CC0066"/>
                </a:solidFill>
              </a:rPr>
              <a:t>3 . Pure and Speculative (stock market – gain or loss) Risks </a:t>
            </a:r>
          </a:p>
          <a:p>
            <a:pPr marL="344488" lvl="1" indent="285750">
              <a:spcBef>
                <a:spcPts val="600"/>
              </a:spcBef>
              <a:buClr>
                <a:schemeClr val="tx2"/>
              </a:buClr>
              <a:buSzPct val="73000"/>
              <a:buFont typeface="Wingdings" pitchFamily="2" charset="2"/>
              <a:buChar char="Ø"/>
            </a:pPr>
            <a:r>
              <a:rPr lang="en-IN" dirty="0" smtClean="0">
                <a:solidFill>
                  <a:srgbClr val="FF0000"/>
                </a:solidFill>
              </a:rPr>
              <a:t>Pure Risk  -</a:t>
            </a:r>
            <a:r>
              <a:rPr lang="en-US" dirty="0" smtClean="0">
                <a:solidFill>
                  <a:schemeClr val="tx1"/>
                </a:solidFill>
              </a:rPr>
              <a:t> It is a category of threat that is beyond human control and has only one possible outcome if it occur: loss. </a:t>
            </a:r>
            <a:r>
              <a:rPr lang="en-US" b="1" dirty="0" smtClean="0">
                <a:solidFill>
                  <a:schemeClr val="tx1"/>
                </a:solidFill>
              </a:rPr>
              <a:t>Pure risk</a:t>
            </a:r>
            <a:r>
              <a:rPr lang="en-US" dirty="0" smtClean="0">
                <a:solidFill>
                  <a:schemeClr val="tx1"/>
                </a:solidFill>
              </a:rPr>
              <a:t> includes such incidents as natural disasters, fire or untimely death.</a:t>
            </a:r>
            <a:endParaRPr lang="en-IN" dirty="0" smtClean="0">
              <a:solidFill>
                <a:schemeClr val="tx1"/>
              </a:solidFill>
            </a:endParaRPr>
          </a:p>
          <a:p>
            <a:pPr marL="344488" lvl="1" indent="285750">
              <a:spcBef>
                <a:spcPts val="600"/>
              </a:spcBef>
              <a:buClr>
                <a:schemeClr val="tx2"/>
              </a:buClr>
              <a:buSzPct val="73000"/>
              <a:buFont typeface="Wingdings" pitchFamily="2" charset="2"/>
              <a:buChar char="Ø"/>
            </a:pPr>
            <a:r>
              <a:rPr lang="en-IN" sz="2300" dirty="0" smtClean="0">
                <a:solidFill>
                  <a:srgbClr val="FF0000"/>
                </a:solidFill>
              </a:rPr>
              <a:t>Speculative risk – </a:t>
            </a:r>
            <a:r>
              <a:rPr lang="en-IN" sz="2300" dirty="0" smtClean="0">
                <a:solidFill>
                  <a:schemeClr val="tx1"/>
                </a:solidFill>
              </a:rPr>
              <a:t>This </a:t>
            </a:r>
            <a:r>
              <a:rPr lang="en-US" sz="2300" b="1" dirty="0" smtClean="0">
                <a:solidFill>
                  <a:schemeClr val="tx1"/>
                </a:solidFill>
              </a:rPr>
              <a:t>risk</a:t>
            </a:r>
            <a:r>
              <a:rPr lang="en-US" sz="2300" dirty="0" smtClean="0">
                <a:solidFill>
                  <a:schemeClr val="tx1"/>
                </a:solidFill>
              </a:rPr>
              <a:t> that can be taken on voluntarily and will either result in a profit or loss. For </a:t>
            </a:r>
            <a:r>
              <a:rPr lang="en-US" sz="2300" dirty="0" err="1" smtClean="0">
                <a:solidFill>
                  <a:schemeClr val="tx1"/>
                </a:solidFill>
              </a:rPr>
              <a:t>eg</a:t>
            </a:r>
            <a:r>
              <a:rPr lang="en-US" sz="2300" dirty="0" smtClean="0">
                <a:solidFill>
                  <a:schemeClr val="tx1"/>
                </a:solidFill>
              </a:rPr>
              <a:t>. Investment in a stock market – we may wither gain or loss. </a:t>
            </a:r>
            <a:endParaRPr lang="en-IN" sz="2300" dirty="0" smtClean="0">
              <a:solidFill>
                <a:schemeClr val="tx1"/>
              </a:solidFill>
            </a:endParaRPr>
          </a:p>
          <a:p>
            <a:endParaRPr lang="en-IN" dirty="0" smtClean="0"/>
          </a:p>
          <a:p>
            <a:pPr lvl="0"/>
            <a:endParaRPr lang="en-IN" dirty="0" smtClean="0"/>
          </a:p>
          <a:p>
            <a:pPr lvl="1">
              <a:buClr>
                <a:schemeClr val="bg2">
                  <a:lumMod val="25000"/>
                </a:schemeClr>
              </a:buClr>
              <a:buNone/>
            </a:pPr>
            <a:endParaRPr lang="en-US" b="1" dirty="0">
              <a:solidFill>
                <a:schemeClr val="tx1"/>
              </a:solidFill>
            </a:endParaRPr>
          </a:p>
        </p:txBody>
      </p:sp>
    </p:spTree>
  </p:cSld>
  <p:clrMapOvr>
    <a:masterClrMapping/>
  </p:clrMapOvr>
  <p:transition spd="slow">
    <p:wip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848600" cy="6074736"/>
          </a:xfrm>
        </p:spPr>
        <p:txBody>
          <a:bodyPr>
            <a:normAutofit/>
          </a:bodyPr>
          <a:lstStyle/>
          <a:p>
            <a:pPr lvl="0"/>
            <a:r>
              <a:rPr lang="en-US" dirty="0" smtClean="0">
                <a:solidFill>
                  <a:srgbClr val="CC0066"/>
                </a:solidFill>
              </a:rPr>
              <a:t>4 .</a:t>
            </a:r>
            <a:r>
              <a:rPr lang="en-IN" dirty="0" smtClean="0">
                <a:solidFill>
                  <a:srgbClr val="CC0066"/>
                </a:solidFill>
              </a:rPr>
              <a:t>Static and Dynamic Risks</a:t>
            </a:r>
          </a:p>
          <a:p>
            <a:pPr marL="273050" indent="192088" algn="just">
              <a:buFont typeface="Wingdings" pitchFamily="2" charset="2"/>
              <a:buChar char="Ø"/>
            </a:pPr>
            <a:r>
              <a:rPr lang="en-IN" dirty="0" smtClean="0">
                <a:solidFill>
                  <a:srgbClr val="FF0000"/>
                </a:solidFill>
              </a:rPr>
              <a:t>Static Risk – </a:t>
            </a:r>
            <a:r>
              <a:rPr lang="en-IN" dirty="0" smtClean="0"/>
              <a:t>This risk are more or less predictable and are  not affected by the economic conditions, the possibility of loss in a business or unemployment after undergoing the professional qualification, loss due to act of others etc, are static and </a:t>
            </a:r>
            <a:r>
              <a:rPr lang="en-IN" dirty="0" err="1" smtClean="0"/>
              <a:t>accordignly</a:t>
            </a:r>
            <a:r>
              <a:rPr lang="en-IN" dirty="0" smtClean="0"/>
              <a:t> suitable for insurance </a:t>
            </a:r>
          </a:p>
          <a:p>
            <a:pPr marL="273050" indent="192088" algn="just">
              <a:buFont typeface="Wingdings" pitchFamily="2" charset="2"/>
              <a:buChar char="Ø"/>
            </a:pPr>
            <a:r>
              <a:rPr lang="en-IN" dirty="0" smtClean="0">
                <a:solidFill>
                  <a:srgbClr val="FF0000"/>
                </a:solidFill>
              </a:rPr>
              <a:t>Dynamic Risk  - </a:t>
            </a:r>
            <a:r>
              <a:rPr lang="en-US" dirty="0" smtClean="0"/>
              <a:t> The </a:t>
            </a:r>
            <a:r>
              <a:rPr lang="en-US" b="1" dirty="0" smtClean="0"/>
              <a:t>risk</a:t>
            </a:r>
            <a:r>
              <a:rPr lang="en-US" dirty="0" smtClean="0"/>
              <a:t> of loss resulting from changes in culture, taste or policy. ... It is related to political </a:t>
            </a:r>
            <a:r>
              <a:rPr lang="en-US" b="1" dirty="0" smtClean="0"/>
              <a:t>risk</a:t>
            </a:r>
            <a:r>
              <a:rPr lang="en-US" dirty="0" smtClean="0"/>
              <a:t>, but primarily it denotes cultural changes.</a:t>
            </a:r>
            <a:endParaRPr lang="en-IN" dirty="0" smtClean="0"/>
          </a:p>
          <a:p>
            <a:pPr lvl="0"/>
            <a:endParaRPr lang="en-IN" dirty="0" smtClean="0"/>
          </a:p>
          <a:p>
            <a:endParaRPr lang="en-IN" dirty="0" smtClean="0"/>
          </a:p>
          <a:p>
            <a:pPr lvl="0">
              <a:buNone/>
            </a:pPr>
            <a:endParaRPr lang="en-IN" dirty="0" smtClean="0"/>
          </a:p>
          <a:p>
            <a:endParaRPr lang="en-US" dirty="0"/>
          </a:p>
        </p:txBody>
      </p:sp>
    </p:spTree>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239000" cy="6227136"/>
          </a:xfrm>
        </p:spPr>
        <p:txBody>
          <a:bodyPr/>
          <a:lstStyle/>
          <a:p>
            <a:r>
              <a:rPr lang="en-IN" dirty="0" smtClean="0">
                <a:solidFill>
                  <a:srgbClr val="CC0066"/>
                </a:solidFill>
              </a:rPr>
              <a:t>5. Quantifiable and Non – quantifiable Risks</a:t>
            </a:r>
          </a:p>
          <a:p>
            <a:pPr marL="796925" indent="-273050">
              <a:buFont typeface="Wingdings" pitchFamily="2" charset="2"/>
              <a:buChar char="Ø"/>
            </a:pPr>
            <a:r>
              <a:rPr lang="en-IN" dirty="0" smtClean="0">
                <a:solidFill>
                  <a:srgbClr val="FF0000"/>
                </a:solidFill>
              </a:rPr>
              <a:t>Quantifiable risk – </a:t>
            </a:r>
            <a:r>
              <a:rPr lang="en-IN" dirty="0" smtClean="0"/>
              <a:t>The risk which can be measured like financial risk</a:t>
            </a:r>
          </a:p>
          <a:p>
            <a:pPr marL="796925" indent="-273050">
              <a:buFont typeface="Wingdings" pitchFamily="2" charset="2"/>
              <a:buChar char="Ø"/>
            </a:pPr>
            <a:r>
              <a:rPr lang="en-IN" dirty="0" smtClean="0">
                <a:solidFill>
                  <a:srgbClr val="FF0000"/>
                </a:solidFill>
              </a:rPr>
              <a:t>Non – quantifiable risk – </a:t>
            </a:r>
            <a:r>
              <a:rPr lang="en-IN" dirty="0" smtClean="0"/>
              <a:t>Which may result in repercussions like tension or loss of peace. </a:t>
            </a:r>
            <a:endParaRPr lang="en-US" dirty="0"/>
          </a:p>
        </p:txBody>
      </p:sp>
    </p:spTree>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extLst>
              <p:ext uri="{D42A27DB-BD31-4B8C-83A1-F6EECF244321}">
                <p14:modId xmlns:p14="http://schemas.microsoft.com/office/powerpoint/2010/main" xmlns="" val="3255792469"/>
              </p:ext>
            </p:extLst>
          </p:nvPr>
        </p:nvGraphicFramePr>
        <p:xfrm>
          <a:off x="0" y="0"/>
          <a:ext cx="8382000" cy="7239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921472476"/>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Insurance </a:t>
            </a:r>
            <a:endParaRPr lang="en-US" dirty="0"/>
          </a:p>
        </p:txBody>
      </p:sp>
      <p:sp>
        <p:nvSpPr>
          <p:cNvPr id="3" name="Content Placeholder 2"/>
          <p:cNvSpPr>
            <a:spLocks noGrp="1"/>
          </p:cNvSpPr>
          <p:nvPr>
            <p:ph idx="1"/>
          </p:nvPr>
        </p:nvSpPr>
        <p:spPr/>
        <p:txBody>
          <a:bodyPr/>
          <a:lstStyle/>
          <a:p>
            <a:pPr algn="just"/>
            <a:r>
              <a:rPr lang="en-US" dirty="0" smtClean="0"/>
              <a:t>Insurance refers to a contractual arrangement in which one party, i.e. insurance company or the insurer, agrees to compensate the loss or damage sustained to the </a:t>
            </a:r>
            <a:r>
              <a:rPr lang="en-US" dirty="0" smtClean="0">
                <a:solidFill>
                  <a:srgbClr val="FF0000"/>
                </a:solidFill>
              </a:rPr>
              <a:t>Insurer</a:t>
            </a:r>
            <a:r>
              <a:rPr lang="en-US" dirty="0" smtClean="0"/>
              <a:t>, i.e. the insured, by paying a definite amount, in exchange for an adequate consideration called as premium.</a:t>
            </a:r>
            <a:endParaRPr lang="en-IN" dirty="0" smtClean="0"/>
          </a:p>
          <a:p>
            <a:pPr algn="just"/>
            <a:endParaRPr lang="en-US" dirty="0"/>
          </a:p>
        </p:txBody>
      </p:sp>
    </p:spTree>
  </p:cSld>
  <p:clrMapOvr>
    <a:masterClrMapping/>
  </p:clrMapOvr>
  <p:transition spd="slow">
    <p:wip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255463711"/>
              </p:ext>
            </p:extLst>
          </p:nvPr>
        </p:nvGraphicFramePr>
        <p:xfrm>
          <a:off x="457200" y="990600"/>
          <a:ext cx="8229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457200" y="320040"/>
            <a:ext cx="7239000" cy="594360"/>
          </a:xfrm>
        </p:spPr>
        <p:txBody>
          <a:bodyPr>
            <a:normAutofit fontScale="90000"/>
          </a:bodyPr>
          <a:lstStyle/>
          <a:p>
            <a:r>
              <a:rPr lang="en-IN" dirty="0" smtClean="0"/>
              <a:t>Methods of Handling Pure Risk </a:t>
            </a:r>
            <a:endParaRPr lang="en-IN" dirty="0"/>
          </a:p>
        </p:txBody>
      </p:sp>
    </p:spTree>
    <p:extLst>
      <p:ext uri="{BB962C8B-B14F-4D97-AF65-F5344CB8AC3E}">
        <p14:creationId xmlns:p14="http://schemas.microsoft.com/office/powerpoint/2010/main" xmlns="" val="2355408204"/>
      </p:ext>
    </p:extLst>
  </p:cSld>
  <p:clrMapOvr>
    <a:masterClrMapping/>
  </p:clrMapOvr>
  <p:transition spd="slow">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US" dirty="0" smtClean="0"/>
              <a:t>Investment </a:t>
            </a:r>
            <a:r>
              <a:rPr lang="en-US" dirty="0"/>
              <a:t>Plans are financial products that provide the opportunity to create wealth for future. </a:t>
            </a:r>
            <a:endParaRPr lang="en-US" dirty="0" smtClean="0"/>
          </a:p>
          <a:p>
            <a:pPr algn="just"/>
            <a:r>
              <a:rPr lang="en-US" dirty="0" smtClean="0"/>
              <a:t>Investment </a:t>
            </a:r>
            <a:r>
              <a:rPr lang="en-US" dirty="0"/>
              <a:t>plans offer to help individuals in disciplined and periodic investment into different funds overtime so as to achieve their future financial goals.</a:t>
            </a:r>
          </a:p>
          <a:p>
            <a:pPr marL="0" indent="0">
              <a:buNone/>
            </a:pPr>
            <a:endParaRPr lang="en-IN" dirty="0"/>
          </a:p>
        </p:txBody>
      </p:sp>
      <p:sp>
        <p:nvSpPr>
          <p:cNvPr id="2" name="Title 1"/>
          <p:cNvSpPr>
            <a:spLocks noGrp="1"/>
          </p:cNvSpPr>
          <p:nvPr>
            <p:ph type="title"/>
          </p:nvPr>
        </p:nvSpPr>
        <p:spPr/>
        <p:txBody>
          <a:bodyPr>
            <a:normAutofit fontScale="90000"/>
          </a:bodyPr>
          <a:lstStyle/>
          <a:p>
            <a:r>
              <a:rPr lang="en-US" b="1" dirty="0" smtClean="0"/>
              <a:t>Investment Plans</a:t>
            </a:r>
            <a:br>
              <a:rPr lang="en-US" b="1" dirty="0" smtClean="0"/>
            </a:br>
            <a:endParaRPr lang="en-IN" dirty="0"/>
          </a:p>
        </p:txBody>
      </p:sp>
    </p:spTree>
    <p:extLst>
      <p:ext uri="{BB962C8B-B14F-4D97-AF65-F5344CB8AC3E}">
        <p14:creationId xmlns:p14="http://schemas.microsoft.com/office/powerpoint/2010/main" xmlns="" val="4207284860"/>
      </p:ext>
    </p:extLst>
  </p:cSld>
  <p:clrMapOvr>
    <a:masterClrMapping/>
  </p:clrMapOvr>
  <p:transition spd="slow">
    <p:wip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fontAlgn="ctr"/>
            <a:endParaRPr lang="en-US" dirty="0"/>
          </a:p>
          <a:p>
            <a:pPr algn="just"/>
            <a:r>
              <a:rPr lang="en-US" dirty="0" smtClean="0"/>
              <a:t>Savings </a:t>
            </a:r>
            <a:r>
              <a:rPr lang="en-US" dirty="0"/>
              <a:t>and Investment plans help you save regularly and be adequately prepared to meet family’s financial needs in the future.</a:t>
            </a:r>
          </a:p>
          <a:p>
            <a:pPr algn="just"/>
            <a:r>
              <a:rPr lang="en-US" dirty="0"/>
              <a:t>These online investment plans offer various features that help meet your specific financial needs with investments made according to your appetite to take risks.</a:t>
            </a:r>
          </a:p>
          <a:p>
            <a:endParaRPr lang="en-IN" dirty="0"/>
          </a:p>
        </p:txBody>
      </p:sp>
      <p:sp>
        <p:nvSpPr>
          <p:cNvPr id="2" name="Title 1"/>
          <p:cNvSpPr>
            <a:spLocks noGrp="1"/>
          </p:cNvSpPr>
          <p:nvPr>
            <p:ph type="title"/>
          </p:nvPr>
        </p:nvSpPr>
        <p:spPr/>
        <p:txBody>
          <a:bodyPr>
            <a:normAutofit fontScale="90000"/>
          </a:bodyPr>
          <a:lstStyle/>
          <a:p>
            <a:r>
              <a:rPr lang="en-US" b="1" dirty="0" smtClean="0"/>
              <a:t>Why do you need Savings and Investment Plans?</a:t>
            </a:r>
            <a:endParaRPr lang="en-IN" dirty="0"/>
          </a:p>
        </p:txBody>
      </p:sp>
    </p:spTree>
    <p:extLst>
      <p:ext uri="{BB962C8B-B14F-4D97-AF65-F5344CB8AC3E}">
        <p14:creationId xmlns:p14="http://schemas.microsoft.com/office/powerpoint/2010/main" xmlns="" val="3047478852"/>
      </p:ext>
    </p:extLst>
  </p:cSld>
  <p:clrMapOvr>
    <a:masterClrMapping/>
  </p:clrMapOvr>
  <p:transition spd="slow">
    <p:wip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7239000" cy="5388936"/>
          </a:xfrm>
        </p:spPr>
        <p:txBody>
          <a:bodyPr>
            <a:normAutofit lnSpcReduction="10000"/>
          </a:bodyPr>
          <a:lstStyle/>
          <a:p>
            <a:r>
              <a:rPr lang="en-US" dirty="0" smtClean="0"/>
              <a:t>Most investors want to make investments in such a way that they get sky-high returns as fast as possible without the risk of losing the principal money. This is the reason why many investors are always on the lookout for top investment plans where they can double their money in few months or years with little or no risk.</a:t>
            </a:r>
          </a:p>
          <a:p>
            <a:r>
              <a:rPr lang="en-US" dirty="0" smtClean="0"/>
              <a:t>It is a fact that investment products that give high returns with low risk do not exist. </a:t>
            </a:r>
          </a:p>
          <a:p>
            <a:r>
              <a:rPr lang="en-US" dirty="0" smtClean="0"/>
              <a:t>In reality, risk and returns are inversely related, i.e., higher the returns, higher is the risk, and vice versa.</a:t>
            </a:r>
          </a:p>
        </p:txBody>
      </p:sp>
      <p:sp>
        <p:nvSpPr>
          <p:cNvPr id="2" name="Title 1"/>
          <p:cNvSpPr>
            <a:spLocks noGrp="1"/>
          </p:cNvSpPr>
          <p:nvPr>
            <p:ph type="title"/>
          </p:nvPr>
        </p:nvSpPr>
        <p:spPr>
          <a:xfrm>
            <a:off x="457200" y="320040"/>
            <a:ext cx="7239000" cy="670560"/>
          </a:xfrm>
        </p:spPr>
        <p:txBody>
          <a:bodyPr/>
          <a:lstStyle/>
          <a:p>
            <a:r>
              <a:rPr lang="en-IN" dirty="0" smtClean="0"/>
              <a:t>Investment Schemes </a:t>
            </a:r>
            <a:endParaRPr lang="en-IN" dirty="0"/>
          </a:p>
        </p:txBody>
      </p:sp>
    </p:spTree>
    <p:extLst>
      <p:ext uri="{BB962C8B-B14F-4D97-AF65-F5344CB8AC3E}">
        <p14:creationId xmlns:p14="http://schemas.microsoft.com/office/powerpoint/2010/main" xmlns="" val="1939402832"/>
      </p:ext>
    </p:extLst>
  </p:cSld>
  <p:clrMapOvr>
    <a:masterClrMapping/>
  </p:clrMapOvr>
  <p:transition spd="slow">
    <p:wip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914400"/>
            <a:ext cx="8153400" cy="5943600"/>
          </a:xfrm>
        </p:spPr>
        <p:txBody>
          <a:bodyPr>
            <a:normAutofit/>
          </a:bodyPr>
          <a:lstStyle/>
          <a:p>
            <a:pPr marL="624078" indent="-514350" algn="just">
              <a:buFont typeface="+mj-lt"/>
              <a:buAutoNum type="arabicPeriod"/>
            </a:pPr>
            <a:r>
              <a:rPr lang="en-US" sz="1700" dirty="0" smtClean="0">
                <a:solidFill>
                  <a:srgbClr val="FF0000"/>
                </a:solidFill>
              </a:rPr>
              <a:t>Goal Planning - </a:t>
            </a:r>
            <a:r>
              <a:rPr lang="en-US" sz="1700" dirty="0" smtClean="0"/>
              <a:t>objectives that you want to fulfill through your investment plans.  </a:t>
            </a:r>
            <a:r>
              <a:rPr lang="en-US" sz="1700" dirty="0" err="1" smtClean="0"/>
              <a:t>Eg</a:t>
            </a:r>
            <a:r>
              <a:rPr lang="en-US" sz="1700" dirty="0" smtClean="0"/>
              <a:t>. Short term objectives may be planning for a world tour or purchasing a car or a home, while long term ones may be arranging for your child’s higher education and/or marriage, or building a corpus for your retired life.</a:t>
            </a:r>
            <a:endParaRPr lang="en-US" sz="1700" b="1" dirty="0" smtClean="0"/>
          </a:p>
          <a:p>
            <a:pPr marL="624078" indent="-514350" algn="just">
              <a:buFont typeface="+mj-lt"/>
              <a:buAutoNum type="arabicPeriod"/>
            </a:pPr>
            <a:r>
              <a:rPr lang="en-US" sz="1700" dirty="0" smtClean="0">
                <a:solidFill>
                  <a:srgbClr val="FF0000"/>
                </a:solidFill>
              </a:rPr>
              <a:t>Dependents - </a:t>
            </a:r>
            <a:r>
              <a:rPr lang="en-US" sz="1700" dirty="0" smtClean="0"/>
              <a:t>we need to plan for our self only or future need to secure our family financially i.e. we , consider the number of our dependents – spouse, children and aged parents</a:t>
            </a:r>
            <a:endParaRPr lang="en-US" sz="1700" b="1" dirty="0" smtClean="0"/>
          </a:p>
          <a:p>
            <a:pPr marL="624078" indent="-514350" algn="just">
              <a:buFont typeface="+mj-lt"/>
              <a:buAutoNum type="arabicPeriod"/>
            </a:pPr>
            <a:r>
              <a:rPr lang="en-US" sz="1700" dirty="0" smtClean="0">
                <a:solidFill>
                  <a:srgbClr val="FF0000"/>
                </a:solidFill>
              </a:rPr>
              <a:t>Current Expenses - </a:t>
            </a:r>
            <a:r>
              <a:rPr lang="en-US" sz="1700" dirty="0" smtClean="0"/>
              <a:t>Decide on the amount that you would be able to contribute towards your investment plan without compromising on your existing lifestyle and expenses.</a:t>
            </a:r>
          </a:p>
          <a:p>
            <a:pPr marL="624078" indent="-514350" algn="just">
              <a:buFont typeface="+mj-lt"/>
              <a:buAutoNum type="arabicPeriod"/>
            </a:pPr>
            <a:r>
              <a:rPr lang="en-US" sz="1700" dirty="0" smtClean="0">
                <a:solidFill>
                  <a:srgbClr val="FF0000"/>
                </a:solidFill>
              </a:rPr>
              <a:t>Future Expenses - </a:t>
            </a:r>
            <a:r>
              <a:rPr lang="en-US" sz="1700" dirty="0" smtClean="0"/>
              <a:t>Predicting future expenses is difficult, More so, because we need to consider the rising expenses and inflationary effects. Therefore, it is recommended that our plan for a higher amount than what you need to support your current lifestyle.</a:t>
            </a:r>
          </a:p>
          <a:p>
            <a:pPr marL="624078" indent="-514350" algn="just">
              <a:buFont typeface="+mj-lt"/>
              <a:buAutoNum type="arabicPeriod"/>
            </a:pPr>
            <a:r>
              <a:rPr lang="en-US" sz="1700" dirty="0" smtClean="0">
                <a:solidFill>
                  <a:srgbClr val="FF0000"/>
                </a:solidFill>
              </a:rPr>
              <a:t>Major Expenses - </a:t>
            </a:r>
            <a:r>
              <a:rPr lang="en-US" sz="1700" dirty="0" smtClean="0"/>
              <a:t>expenses like your own marriage plans, child’s education and marriage, or any other necessities or aspirations that you may have to decide on the amount that you can invest in other investment plans.</a:t>
            </a:r>
          </a:p>
          <a:p>
            <a:pPr marL="624078" indent="-514350" algn="just">
              <a:buFont typeface="+mj-lt"/>
              <a:buAutoNum type="arabicPeriod"/>
            </a:pPr>
            <a:r>
              <a:rPr lang="en-US" sz="1700" dirty="0" smtClean="0">
                <a:solidFill>
                  <a:srgbClr val="FF0000"/>
                </a:solidFill>
              </a:rPr>
              <a:t>Insurance Cover - </a:t>
            </a:r>
            <a:r>
              <a:rPr lang="en-US" sz="1700" dirty="0" smtClean="0"/>
              <a:t>Your insurance cover should be sufficient to meet all your and your family’s financial requirements, irrespective of life’s uncertainties</a:t>
            </a:r>
          </a:p>
        </p:txBody>
      </p:sp>
      <p:sp>
        <p:nvSpPr>
          <p:cNvPr id="3" name="Title 2"/>
          <p:cNvSpPr>
            <a:spLocks noGrp="1"/>
          </p:cNvSpPr>
          <p:nvPr>
            <p:ph type="title"/>
          </p:nvPr>
        </p:nvSpPr>
        <p:spPr>
          <a:xfrm>
            <a:off x="0" y="0"/>
            <a:ext cx="9144000" cy="685800"/>
          </a:xfrm>
        </p:spPr>
        <p:txBody>
          <a:bodyPr>
            <a:normAutofit/>
          </a:bodyPr>
          <a:lstStyle/>
          <a:p>
            <a:r>
              <a:rPr lang="en-US" sz="3000" dirty="0" smtClean="0"/>
              <a:t>Things to Check Before Investment Planning</a:t>
            </a:r>
            <a:endParaRPr lang="en-US" sz="3000" dirty="0"/>
          </a:p>
        </p:txBody>
      </p:sp>
    </p:spTree>
  </p:cSld>
  <p:clrMapOvr>
    <a:masterClrMapping/>
  </p:clrMapOvr>
  <p:transition spd="slow">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239000" cy="6074736"/>
          </a:xfrm>
        </p:spPr>
        <p:txBody>
          <a:bodyPr>
            <a:normAutofit/>
          </a:bodyPr>
          <a:lstStyle/>
          <a:p>
            <a:pPr marL="624078" indent="-514350" algn="just">
              <a:buNone/>
            </a:pPr>
            <a:r>
              <a:rPr lang="en-US" sz="1700" dirty="0" smtClean="0">
                <a:solidFill>
                  <a:srgbClr val="FF0000"/>
                </a:solidFill>
              </a:rPr>
              <a:t>7. Fund Planning - </a:t>
            </a:r>
            <a:r>
              <a:rPr lang="en-US" sz="1700" dirty="0" smtClean="0"/>
              <a:t>Debts – Remember to calculate the prevailing debts like loans and EMIs against your name while deciding on other investment plans. </a:t>
            </a:r>
          </a:p>
          <a:p>
            <a:pPr marL="624078" indent="-514350" algn="just">
              <a:buNone/>
            </a:pPr>
            <a:r>
              <a:rPr lang="en-US" sz="1700" dirty="0" smtClean="0">
                <a:solidFill>
                  <a:srgbClr val="FF0000"/>
                </a:solidFill>
              </a:rPr>
              <a:t>8. Provision for Alternate Income - </a:t>
            </a:r>
            <a:r>
              <a:rPr lang="en-US" sz="1700" dirty="0" smtClean="0"/>
              <a:t>Unforeseen incidents make it necessary for you to financially safeguard your life and that of your dependents against all odds. A lack of stable source of income may arise not just after retirement, but also due to total or partial disability or even death due to an accident. Opt for a life cover that will financially support you and your family, in case such a situation arises.</a:t>
            </a:r>
          </a:p>
          <a:p>
            <a:pPr marL="624078" indent="-514350" algn="just">
              <a:buNone/>
            </a:pPr>
            <a:r>
              <a:rPr lang="en-US" sz="1700" dirty="0" smtClean="0">
                <a:solidFill>
                  <a:srgbClr val="FF0000"/>
                </a:solidFill>
              </a:rPr>
              <a:t>9. Supplementary source of regular income – </a:t>
            </a:r>
            <a:r>
              <a:rPr lang="en-US" sz="1700" dirty="0" smtClean="0"/>
              <a:t>to share the premiums that you pay towards investment plans, or one of you can bear the current family expenses while the other pays towards the investment plans.</a:t>
            </a:r>
          </a:p>
          <a:p>
            <a:pPr marL="624078" indent="-514350" algn="just">
              <a:buNone/>
            </a:pPr>
            <a:r>
              <a:rPr lang="en-US" sz="1700" dirty="0" smtClean="0">
                <a:solidFill>
                  <a:srgbClr val="FF0000"/>
                </a:solidFill>
              </a:rPr>
              <a:t>10. Calculation of the Premium Amount - </a:t>
            </a:r>
            <a:r>
              <a:rPr lang="en-US" sz="1700" dirty="0" smtClean="0"/>
              <a:t>Know the exact premium that you have to pay towards your chosen investment plan. This will enable you to plan our finances well and, most importantly, decide whether it suits your pocket. Online premium calculator available on the websites of investment companies offer investors the convenience of getting free premium quotes.  </a:t>
            </a:r>
          </a:p>
          <a:p>
            <a:endParaRPr lang="en-US" dirty="0"/>
          </a:p>
        </p:txBody>
      </p:sp>
    </p:spTree>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7239000" cy="5236536"/>
          </a:xfrm>
        </p:spPr>
        <p:txBody>
          <a:bodyPr>
            <a:normAutofit/>
          </a:bodyPr>
          <a:lstStyle/>
          <a:p>
            <a:pPr marL="624078" indent="-514350">
              <a:buFont typeface="+mj-lt"/>
              <a:buAutoNum type="arabicPeriod"/>
            </a:pPr>
            <a:r>
              <a:rPr lang="en-US" sz="2300" dirty="0" smtClean="0">
                <a:solidFill>
                  <a:srgbClr val="FF0000"/>
                </a:solidFill>
              </a:rPr>
              <a:t>Cover - </a:t>
            </a:r>
            <a:r>
              <a:rPr lang="en-US" sz="1700" dirty="0" smtClean="0"/>
              <a:t>benefits being offered by each investment plan and compare between them before purchasing one. Opt for one that meets your unique investment needs.</a:t>
            </a:r>
          </a:p>
          <a:p>
            <a:pPr marL="624078" indent="-514350">
              <a:buFont typeface="+mj-lt"/>
              <a:buAutoNum type="arabicPeriod"/>
            </a:pPr>
            <a:r>
              <a:rPr lang="en-US" sz="2300" dirty="0" smtClean="0">
                <a:solidFill>
                  <a:srgbClr val="FF0000"/>
                </a:solidFill>
              </a:rPr>
              <a:t>Add-on Riders - </a:t>
            </a:r>
            <a:r>
              <a:rPr lang="en-US" sz="1800" dirty="0" smtClean="0"/>
              <a:t>every plan may not be necessary for every investor. Know about the features and benefits of each rider and opt for only the ones that are suitable for your unique needs.</a:t>
            </a:r>
          </a:p>
          <a:p>
            <a:pPr marL="624078" indent="-514350">
              <a:buFont typeface="+mj-lt"/>
              <a:buAutoNum type="arabicPeriod"/>
            </a:pPr>
            <a:r>
              <a:rPr lang="en-US" sz="2300" dirty="0" smtClean="0">
                <a:solidFill>
                  <a:srgbClr val="FF0000"/>
                </a:solidFill>
              </a:rPr>
              <a:t>Premium - </a:t>
            </a:r>
            <a:r>
              <a:rPr lang="en-US" sz="1800" dirty="0" smtClean="0"/>
              <a:t>Start with a premium that you can afford and increase it as and when you can.</a:t>
            </a:r>
          </a:p>
          <a:p>
            <a:pPr marL="624078" indent="-514350">
              <a:buFont typeface="+mj-lt"/>
              <a:buAutoNum type="arabicPeriod"/>
            </a:pPr>
            <a:r>
              <a:rPr lang="en-US" sz="2400" dirty="0" smtClean="0">
                <a:solidFill>
                  <a:srgbClr val="FF0000"/>
                </a:solidFill>
              </a:rPr>
              <a:t>Option to Increase or Decrease Premium - </a:t>
            </a:r>
            <a:r>
              <a:rPr lang="en-US" sz="1800" dirty="0" smtClean="0"/>
              <a:t>It is recommended that you opt for an investment plan that enables you to customize it as per your requirements even during its policy years. This allows you the convenience of starting with a lower cover and gradually increasing it as per your rising annual income.</a:t>
            </a:r>
          </a:p>
          <a:p>
            <a:pPr marL="624078" indent="-514350">
              <a:buFont typeface="+mj-lt"/>
              <a:buAutoNum type="arabicPeriod"/>
            </a:pPr>
            <a:endParaRPr lang="en-US" sz="2400" dirty="0" smtClean="0"/>
          </a:p>
        </p:txBody>
      </p:sp>
      <p:sp>
        <p:nvSpPr>
          <p:cNvPr id="3" name="Title 2"/>
          <p:cNvSpPr>
            <a:spLocks noGrp="1"/>
          </p:cNvSpPr>
          <p:nvPr>
            <p:ph type="title"/>
          </p:nvPr>
        </p:nvSpPr>
        <p:spPr>
          <a:xfrm>
            <a:off x="457200" y="228600"/>
            <a:ext cx="7239000" cy="914400"/>
          </a:xfrm>
        </p:spPr>
        <p:txBody>
          <a:bodyPr>
            <a:normAutofit fontScale="90000"/>
          </a:bodyPr>
          <a:lstStyle/>
          <a:p>
            <a:r>
              <a:rPr lang="en-US" dirty="0" smtClean="0"/>
              <a:t>Compare Before Applying for Investment Plans</a:t>
            </a:r>
            <a:endParaRPr lang="en-US" dirty="0"/>
          </a:p>
        </p:txBody>
      </p:sp>
    </p:spTree>
  </p:cSld>
  <p:clrMapOvr>
    <a:masterClrMapping/>
  </p:clrMapOvr>
  <p:transition spd="slow">
    <p:wip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239000" cy="6227136"/>
          </a:xfrm>
        </p:spPr>
        <p:txBody>
          <a:bodyPr>
            <a:normAutofit/>
          </a:bodyPr>
          <a:lstStyle/>
          <a:p>
            <a:pPr marL="624078" indent="-514350" algn="just">
              <a:buNone/>
            </a:pPr>
            <a:r>
              <a:rPr lang="en-US" sz="2000" dirty="0" smtClean="0">
                <a:solidFill>
                  <a:srgbClr val="FF0000"/>
                </a:solidFill>
              </a:rPr>
              <a:t>5. Returns - </a:t>
            </a:r>
            <a:r>
              <a:rPr lang="en-US" sz="1700" dirty="0" smtClean="0"/>
              <a:t>The investment plan you should invest in will depend on the returns you expect to receive and whether you are looking for a short term or long term investment plan. This, in turn, will be determined by your risk appetite. The higher your risk appetite, the higher will be your scope for enjoying higher returns</a:t>
            </a:r>
          </a:p>
          <a:p>
            <a:pPr marL="624078" indent="-514350" algn="just">
              <a:buNone/>
            </a:pPr>
            <a:r>
              <a:rPr lang="en-US" sz="2000" dirty="0" smtClean="0">
                <a:solidFill>
                  <a:srgbClr val="FF0000"/>
                </a:solidFill>
              </a:rPr>
              <a:t>6. Type of Payouts </a:t>
            </a:r>
            <a:r>
              <a:rPr lang="en-US" sz="2200" dirty="0" smtClean="0">
                <a:solidFill>
                  <a:srgbClr val="FF0000"/>
                </a:solidFill>
              </a:rPr>
              <a:t>- </a:t>
            </a:r>
            <a:r>
              <a:rPr lang="en-US" sz="1700" dirty="0" smtClean="0"/>
              <a:t>There are some investment plans that offer regular pay outs, others offer a one-time payment, while still others that offer a mix of both. Choose the option that best suits your purpose of investment.</a:t>
            </a:r>
          </a:p>
          <a:p>
            <a:pPr marL="624078" indent="-514350" algn="just">
              <a:buNone/>
            </a:pPr>
            <a:r>
              <a:rPr lang="en-US" sz="2000" dirty="0" smtClean="0">
                <a:solidFill>
                  <a:srgbClr val="FF0000"/>
                </a:solidFill>
              </a:rPr>
              <a:t>7. Alternative Investment and Insurance Options - </a:t>
            </a:r>
            <a:r>
              <a:rPr lang="en-US" sz="1700" dirty="0" smtClean="0"/>
              <a:t>A single investment plan may not be sufficient to meet multiple aspirations for the future and securing the financial needs of your family. Hence, it would be wise to invest in more than one investment plan, each meant for a different goal.</a:t>
            </a:r>
          </a:p>
          <a:p>
            <a:pPr marL="624078" indent="-514350">
              <a:buNone/>
            </a:pPr>
            <a:endParaRPr lang="en-US" sz="2800" dirty="0" smtClean="0"/>
          </a:p>
          <a:p>
            <a:endParaRPr lang="en-US" dirty="0"/>
          </a:p>
        </p:txBody>
      </p:sp>
    </p:spTree>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7620000" cy="5388936"/>
          </a:xfrm>
        </p:spPr>
        <p:txBody>
          <a:bodyPr>
            <a:normAutofit fontScale="92500"/>
          </a:bodyPr>
          <a:lstStyle/>
          <a:p>
            <a:pPr algn="just"/>
            <a:r>
              <a:rPr lang="en-US" dirty="0" smtClean="0">
                <a:solidFill>
                  <a:srgbClr val="FF0000"/>
                </a:solidFill>
              </a:rPr>
              <a:t>Accidental Death Riders - </a:t>
            </a:r>
            <a:r>
              <a:rPr lang="en-US" sz="1800" dirty="0" smtClean="0"/>
              <a:t>If the policyholder dies the accidental death, the insurance company will pay the sum assured plus the rider benefit to the nominee.</a:t>
            </a:r>
          </a:p>
          <a:p>
            <a:pPr lvl="0" algn="just"/>
            <a:r>
              <a:rPr lang="en-US" dirty="0" smtClean="0">
                <a:solidFill>
                  <a:srgbClr val="FF0000"/>
                </a:solidFill>
              </a:rPr>
              <a:t>Accidental &amp; Total Permanent Disability Rider - </a:t>
            </a:r>
            <a:r>
              <a:rPr lang="en-US" sz="1800" dirty="0" smtClean="0"/>
              <a:t>If the policyholder suffers total permanent disability due to the accident, the insurance company gives the rider benefit to the life insured</a:t>
            </a:r>
          </a:p>
          <a:p>
            <a:pPr algn="just"/>
            <a:r>
              <a:rPr lang="en-US" dirty="0" smtClean="0">
                <a:solidFill>
                  <a:srgbClr val="FF0000"/>
                </a:solidFill>
              </a:rPr>
              <a:t>Critical Illness Rider - </a:t>
            </a:r>
            <a:r>
              <a:rPr lang="en-US" sz="2000" dirty="0" smtClean="0"/>
              <a:t>On diagnosis of any major critical illnesses such as heart attack, cancer, stroke, kidney failure, paralysis, coma, the insurance company pays the rider benefit.</a:t>
            </a:r>
          </a:p>
          <a:p>
            <a:pPr lvl="0" algn="just"/>
            <a:r>
              <a:rPr lang="en-US" dirty="0" smtClean="0">
                <a:solidFill>
                  <a:srgbClr val="FF0000"/>
                </a:solidFill>
              </a:rPr>
              <a:t>Waiver of Premium - </a:t>
            </a:r>
            <a:r>
              <a:rPr lang="en-US" sz="2000" dirty="0" smtClean="0"/>
              <a:t>In case of a vanilla term insurance, if the life insured suffers any disability because of which is unable to pay any future premiums, the policy terminates</a:t>
            </a:r>
          </a:p>
          <a:p>
            <a:pPr algn="just"/>
            <a:r>
              <a:rPr lang="en-US" dirty="0" smtClean="0">
                <a:solidFill>
                  <a:srgbClr val="FF0000"/>
                </a:solidFill>
              </a:rPr>
              <a:t>Accelerated Death Benefit Rider - </a:t>
            </a:r>
            <a:r>
              <a:rPr lang="en-US" sz="1800" dirty="0" smtClean="0"/>
              <a:t>On diagnosis with a terminal illness, such as Cancer, Leukemia. AIDS, Ebola, the insurance company pays a part of the sum assured in advance and the rest to the nominee.</a:t>
            </a:r>
          </a:p>
          <a:p>
            <a:pPr lvl="0" algn="just"/>
            <a:endParaRPr lang="en-US" dirty="0" smtClean="0"/>
          </a:p>
          <a:p>
            <a:pPr lvl="0"/>
            <a:endParaRPr lang="en-US" dirty="0" smtClean="0"/>
          </a:p>
          <a:p>
            <a:pPr lvl="0"/>
            <a:endParaRPr lang="en-US" dirty="0" smtClean="0"/>
          </a:p>
          <a:p>
            <a:pPr lvl="0"/>
            <a:endParaRPr lang="en-US" dirty="0" smtClean="0"/>
          </a:p>
          <a:p>
            <a:pPr marL="624078" indent="-514350">
              <a:buFont typeface="+mj-lt"/>
              <a:buAutoNum type="arabicPeriod"/>
            </a:pPr>
            <a:endParaRPr lang="en-US" dirty="0"/>
          </a:p>
        </p:txBody>
      </p:sp>
      <p:sp>
        <p:nvSpPr>
          <p:cNvPr id="3" name="Title 2"/>
          <p:cNvSpPr>
            <a:spLocks noGrp="1"/>
          </p:cNvSpPr>
          <p:nvPr>
            <p:ph type="title"/>
          </p:nvPr>
        </p:nvSpPr>
        <p:spPr>
          <a:xfrm>
            <a:off x="457200" y="228600"/>
            <a:ext cx="7239000" cy="701040"/>
          </a:xfrm>
        </p:spPr>
        <p:txBody>
          <a:bodyPr>
            <a:normAutofit/>
          </a:bodyPr>
          <a:lstStyle/>
          <a:p>
            <a:r>
              <a:rPr lang="en-US" b="0" dirty="0" smtClean="0"/>
              <a:t>Riders of Investment Plans</a:t>
            </a:r>
            <a:endParaRPr lang="en-US" dirty="0"/>
          </a:p>
        </p:txBody>
      </p:sp>
    </p:spTree>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0"/>
            <a:ext cx="7620000" cy="6858000"/>
          </a:xfrm>
          <a:ln/>
        </p:spPr>
        <p:style>
          <a:lnRef idx="2">
            <a:schemeClr val="accent5">
              <a:shade val="50000"/>
            </a:schemeClr>
          </a:lnRef>
          <a:fillRef idx="1">
            <a:schemeClr val="accent5"/>
          </a:fillRef>
          <a:effectRef idx="0">
            <a:schemeClr val="accent5"/>
          </a:effectRef>
          <a:fontRef idx="minor">
            <a:schemeClr val="lt1"/>
          </a:fontRef>
        </p:style>
        <p:txBody>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sz="6800" dirty="0" smtClean="0">
                <a:solidFill>
                  <a:srgbClr val="CC0066"/>
                </a:solidFill>
                <a:latin typeface="Viner Hand ITC" pitchFamily="66" charset="0"/>
              </a:rPr>
              <a:t>Thank you </a:t>
            </a:r>
            <a:endParaRPr lang="en-US" sz="6800" dirty="0">
              <a:solidFill>
                <a:srgbClr val="CC0066"/>
              </a:solidFill>
              <a:latin typeface="Viner Hand ITC" pitchFamily="66" charset="0"/>
            </a:endParaRPr>
          </a:p>
        </p:txBody>
      </p:sp>
    </p:spTree>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85800"/>
            <a:ext cx="8001000" cy="5769936"/>
          </a:xfrm>
        </p:spPr>
        <p:txBody>
          <a:bodyPr>
            <a:normAutofit lnSpcReduction="10000"/>
          </a:bodyPr>
          <a:lstStyle/>
          <a:p>
            <a:pPr algn="just"/>
            <a:r>
              <a:rPr lang="en-IN" sz="1700" b="1" dirty="0"/>
              <a:t>1. Financially </a:t>
            </a:r>
            <a:r>
              <a:rPr lang="en-IN" sz="1700" b="1" dirty="0" smtClean="0"/>
              <a:t>Security - </a:t>
            </a:r>
            <a:r>
              <a:rPr lang="en-IN" sz="1700" dirty="0" smtClean="0"/>
              <a:t>the best way to become financially secure is to cover yourself, your family, and your assets with insurance. You can buy or renew insurance online and receive a payout for financial support, in case there happens to be an unforeseen event</a:t>
            </a:r>
            <a:endParaRPr lang="en-IN" sz="1700" dirty="0"/>
          </a:p>
          <a:p>
            <a:pPr algn="just"/>
            <a:r>
              <a:rPr lang="en-IN" sz="1700" b="1" dirty="0"/>
              <a:t>2. Transfer of </a:t>
            </a:r>
            <a:r>
              <a:rPr lang="en-IN" sz="1700" b="1" dirty="0" smtClean="0"/>
              <a:t>Risk - </a:t>
            </a:r>
            <a:r>
              <a:rPr lang="en-IN" sz="1700" dirty="0" smtClean="0"/>
              <a:t>The contract of insurance works on the ‘principle of transfer of financial risk from the insured to the insurer’. As an insured, you pay premiums to receive compensation from the insurer, in case of occurrence of an unforeseen event. </a:t>
            </a:r>
            <a:endParaRPr lang="en-IN" sz="1700" dirty="0"/>
          </a:p>
          <a:p>
            <a:pPr algn="just"/>
            <a:r>
              <a:rPr lang="en-IN" sz="1700" b="1" dirty="0" smtClean="0"/>
              <a:t>3</a:t>
            </a:r>
            <a:r>
              <a:rPr lang="en-IN" sz="1700" b="1" dirty="0"/>
              <a:t>. Complete Protection for You and Your </a:t>
            </a:r>
            <a:r>
              <a:rPr lang="en-IN" sz="1700" b="1" dirty="0" smtClean="0"/>
              <a:t>Family - </a:t>
            </a:r>
            <a:r>
              <a:rPr lang="en-IN" sz="1700" dirty="0" smtClean="0"/>
              <a:t>This is why it is important to make sure that you and your family are completely secure to face any emergency.</a:t>
            </a:r>
            <a:endParaRPr lang="en-IN" sz="1700" dirty="0"/>
          </a:p>
          <a:p>
            <a:pPr algn="just"/>
            <a:r>
              <a:rPr lang="en-IN" sz="1700" b="1" dirty="0" smtClean="0"/>
              <a:t>4</a:t>
            </a:r>
            <a:r>
              <a:rPr lang="en-IN" sz="1700" b="1" dirty="0"/>
              <a:t>. No More Stress or Tension During Difficult </a:t>
            </a:r>
            <a:r>
              <a:rPr lang="en-IN" sz="1700" b="1" dirty="0" smtClean="0"/>
              <a:t>Times -</a:t>
            </a:r>
            <a:r>
              <a:rPr lang="en-IN" sz="1700" dirty="0" smtClean="0"/>
              <a:t>None of us can see the future or predetermine the future events. The  insurance to take care of the outcomes of such tragedies such as illness, injury or permanent disability, even death- it can save our self and our family from tension and stress. </a:t>
            </a:r>
            <a:endParaRPr lang="en-IN" sz="1700" dirty="0"/>
          </a:p>
          <a:p>
            <a:pPr algn="just"/>
            <a:r>
              <a:rPr lang="en-IN" sz="1700" b="1" dirty="0" smtClean="0"/>
              <a:t>5</a:t>
            </a:r>
            <a:r>
              <a:rPr lang="en-IN" sz="1700" b="1" dirty="0"/>
              <a:t>. Some Types of Insurances are </a:t>
            </a:r>
            <a:r>
              <a:rPr lang="en-IN" sz="1700" b="1" dirty="0" smtClean="0"/>
              <a:t>Compulsory - </a:t>
            </a:r>
            <a:r>
              <a:rPr lang="en-IN" sz="1700" dirty="0" smtClean="0"/>
              <a:t>Insurance is necessary because sometimes it is mandatory as per the law. As per the Motor Vehicle Act of 1988, it is compulsory to have at least a third-party motor insurance for every motor vehicle plying on road in India</a:t>
            </a:r>
            <a:endParaRPr lang="en-IN" sz="1700" dirty="0"/>
          </a:p>
          <a:p>
            <a:pPr algn="just"/>
            <a:r>
              <a:rPr lang="en-IN" sz="1700" b="1" dirty="0" smtClean="0"/>
              <a:t>6. </a:t>
            </a:r>
            <a:r>
              <a:rPr lang="en-IN" sz="1700" b="1" dirty="0"/>
              <a:t>Peace of </a:t>
            </a:r>
            <a:r>
              <a:rPr lang="en-IN" sz="1700" b="1" dirty="0" smtClean="0"/>
              <a:t>Mind - </a:t>
            </a:r>
            <a:r>
              <a:rPr lang="en-IN" sz="1700" dirty="0" smtClean="0"/>
              <a:t>Having insurance offers you financial security and also peace of mind. No amount of money can replace your peace of mind. </a:t>
            </a:r>
            <a:endParaRPr lang="en-IN" sz="1700" dirty="0"/>
          </a:p>
        </p:txBody>
      </p:sp>
      <p:sp>
        <p:nvSpPr>
          <p:cNvPr id="3" name="Title 2"/>
          <p:cNvSpPr>
            <a:spLocks noGrp="1"/>
          </p:cNvSpPr>
          <p:nvPr>
            <p:ph type="title"/>
          </p:nvPr>
        </p:nvSpPr>
        <p:spPr>
          <a:xfrm>
            <a:off x="152400" y="0"/>
            <a:ext cx="7239000" cy="624840"/>
          </a:xfrm>
        </p:spPr>
        <p:txBody>
          <a:bodyPr/>
          <a:lstStyle/>
          <a:p>
            <a:r>
              <a:rPr lang="en-IN" dirty="0" smtClean="0">
                <a:solidFill>
                  <a:srgbClr val="FF0000"/>
                </a:solidFill>
              </a:rPr>
              <a:t>Importance of insurance </a:t>
            </a:r>
            <a:endParaRPr lang="en-IN" dirty="0">
              <a:solidFill>
                <a:srgbClr val="FF0000"/>
              </a:solidFill>
            </a:endParaRPr>
          </a:p>
        </p:txBody>
      </p:sp>
    </p:spTree>
    <p:extLst>
      <p:ext uri="{BB962C8B-B14F-4D97-AF65-F5344CB8AC3E}">
        <p14:creationId xmlns:p14="http://schemas.microsoft.com/office/powerpoint/2010/main" xmlns="" val="3272023020"/>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14400"/>
            <a:ext cx="7924800" cy="5562600"/>
          </a:xfrm>
        </p:spPr>
        <p:txBody>
          <a:bodyPr>
            <a:noAutofit/>
          </a:bodyPr>
          <a:lstStyle/>
          <a:p>
            <a:pPr algn="just" fontAlgn="base"/>
            <a:r>
              <a:rPr lang="en-IN" sz="1700" b="1" dirty="0">
                <a:solidFill>
                  <a:srgbClr val="FF0000"/>
                </a:solidFill>
              </a:rPr>
              <a:t>1. Providing </a:t>
            </a:r>
            <a:r>
              <a:rPr lang="en-IN" sz="1700" b="1" dirty="0" smtClean="0">
                <a:solidFill>
                  <a:srgbClr val="FF0000"/>
                </a:solidFill>
              </a:rPr>
              <a:t>Security - </a:t>
            </a:r>
            <a:r>
              <a:rPr lang="en-IN" sz="1700" dirty="0" smtClean="0"/>
              <a:t>Insurance provides a cover against any sudden loss. In case of marine and fire insurance the loss suffered by the insured is fully compensated and he is restored to his earlier position. </a:t>
            </a:r>
            <a:r>
              <a:rPr lang="en-US" sz="1700" dirty="0" smtClean="0"/>
              <a:t> </a:t>
            </a:r>
            <a:r>
              <a:rPr lang="en-IN" sz="1700" dirty="0" smtClean="0"/>
              <a:t>In the same way, if a bread-bringing member of the family dies prematurely, the family is provided with money to continue with its livelihood. So, insurance gives security to both individual and business-man. </a:t>
            </a:r>
            <a:endParaRPr lang="en-IN" sz="1700" b="1" dirty="0" smtClean="0"/>
          </a:p>
          <a:p>
            <a:pPr algn="just"/>
            <a:r>
              <a:rPr lang="en-IN" sz="1700" b="1" dirty="0">
                <a:solidFill>
                  <a:srgbClr val="FF0000"/>
                </a:solidFill>
              </a:rPr>
              <a:t>2. Spreading of </a:t>
            </a:r>
            <a:r>
              <a:rPr lang="en-IN" sz="1700" b="1" dirty="0" smtClean="0">
                <a:solidFill>
                  <a:srgbClr val="FF0000"/>
                </a:solidFill>
              </a:rPr>
              <a:t>Risk - </a:t>
            </a:r>
            <a:r>
              <a:rPr lang="en-IN" sz="1700" dirty="0" smtClean="0"/>
              <a:t>The basic principle of insurance is to spread risk among a large number of people. A large number of persons get insurance policies and pay premium to the insurer. Whenever a loss occurs, it is compensated out of funds of the insurer.</a:t>
            </a:r>
            <a:endParaRPr lang="en-IN" sz="1700" b="1" dirty="0" smtClean="0"/>
          </a:p>
          <a:p>
            <a:pPr algn="just"/>
            <a:r>
              <a:rPr lang="en-US" sz="1700" b="1" dirty="0">
                <a:solidFill>
                  <a:srgbClr val="FF0000"/>
                </a:solidFill>
              </a:rPr>
              <a:t>3. Source for Collecting </a:t>
            </a:r>
            <a:r>
              <a:rPr lang="en-US" sz="1700" b="1" dirty="0" smtClean="0">
                <a:solidFill>
                  <a:srgbClr val="FF0000"/>
                </a:solidFill>
              </a:rPr>
              <a:t>Funds - </a:t>
            </a:r>
            <a:r>
              <a:rPr lang="en-IN" sz="1700" dirty="0" smtClean="0"/>
              <a:t>The premium is received regularly in instalments. These funds can be gainfully employed in industrial development of a country. </a:t>
            </a:r>
            <a:endParaRPr lang="en-US" sz="1700" b="1" dirty="0" smtClean="0"/>
          </a:p>
          <a:p>
            <a:pPr algn="just"/>
            <a:r>
              <a:rPr lang="en-IN" sz="1700" b="1" dirty="0">
                <a:solidFill>
                  <a:srgbClr val="FF0000"/>
                </a:solidFill>
              </a:rPr>
              <a:t>4. Encourage </a:t>
            </a:r>
            <a:r>
              <a:rPr lang="en-IN" sz="1700" b="1" dirty="0" smtClean="0">
                <a:solidFill>
                  <a:srgbClr val="FF0000"/>
                </a:solidFill>
              </a:rPr>
              <a:t>Savings - </a:t>
            </a:r>
            <a:r>
              <a:rPr lang="en-IN" sz="1700" dirty="0" smtClean="0"/>
              <a:t>The amount of policy is paid to the insured or to his nominees. In case of fixed time policies, the insured gets a lump-sum amount after the maturity of the policy. </a:t>
            </a:r>
            <a:endParaRPr lang="en-US" sz="1700" dirty="0" smtClean="0"/>
          </a:p>
          <a:p>
            <a:pPr algn="just"/>
            <a:r>
              <a:rPr lang="en-IN" sz="1700" b="1" dirty="0" smtClean="0">
                <a:solidFill>
                  <a:srgbClr val="FF0000"/>
                </a:solidFill>
              </a:rPr>
              <a:t>5</a:t>
            </a:r>
            <a:r>
              <a:rPr lang="en-IN" sz="1700" b="1" dirty="0">
                <a:solidFill>
                  <a:srgbClr val="FF0000"/>
                </a:solidFill>
              </a:rPr>
              <a:t>. Encourage International </a:t>
            </a:r>
            <a:r>
              <a:rPr lang="en-IN" sz="1700" b="1" dirty="0" smtClean="0">
                <a:solidFill>
                  <a:srgbClr val="FF0000"/>
                </a:solidFill>
              </a:rPr>
              <a:t>Trade - </a:t>
            </a:r>
            <a:r>
              <a:rPr lang="en-IN" sz="1700" dirty="0" smtClean="0"/>
              <a:t>International trade involves many risks in transporting goods from one country to another. Insurance provides protection against all types of sea-risks. It has helped the development of international trade on a large scale.</a:t>
            </a:r>
            <a:endParaRPr lang="en-US" sz="1700" dirty="0" smtClean="0"/>
          </a:p>
          <a:p>
            <a:pPr algn="just">
              <a:buNone/>
            </a:pPr>
            <a:r>
              <a:rPr lang="en-IN" sz="1700" dirty="0" smtClean="0"/>
              <a:t> </a:t>
            </a:r>
            <a:endParaRPr lang="en-IN" sz="1700" dirty="0"/>
          </a:p>
        </p:txBody>
      </p:sp>
      <p:sp>
        <p:nvSpPr>
          <p:cNvPr id="3" name="Title 2"/>
          <p:cNvSpPr>
            <a:spLocks noGrp="1"/>
          </p:cNvSpPr>
          <p:nvPr>
            <p:ph type="title"/>
          </p:nvPr>
        </p:nvSpPr>
        <p:spPr>
          <a:xfrm>
            <a:off x="457200" y="228600"/>
            <a:ext cx="7239000" cy="548640"/>
          </a:xfrm>
        </p:spPr>
        <p:txBody>
          <a:bodyPr>
            <a:normAutofit fontScale="90000"/>
          </a:bodyPr>
          <a:lstStyle/>
          <a:p>
            <a:r>
              <a:rPr lang="en-IN" dirty="0" smtClean="0"/>
              <a:t>Advantages of insurance </a:t>
            </a:r>
            <a:endParaRPr lang="en-IN" dirty="0"/>
          </a:p>
        </p:txBody>
      </p:sp>
    </p:spTree>
    <p:extLst>
      <p:ext uri="{BB962C8B-B14F-4D97-AF65-F5344CB8AC3E}">
        <p14:creationId xmlns:p14="http://schemas.microsoft.com/office/powerpoint/2010/main" xmlns="" val="1710622852"/>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838200"/>
            <a:ext cx="8305800" cy="5791200"/>
          </a:xfrm>
        </p:spPr>
        <p:txBody>
          <a:bodyPr>
            <a:normAutofit lnSpcReduction="10000"/>
          </a:bodyPr>
          <a:lstStyle/>
          <a:p>
            <a:r>
              <a:rPr lang="en-IN" dirty="0" smtClean="0">
                <a:solidFill>
                  <a:srgbClr val="C00000"/>
                </a:solidFill>
              </a:rPr>
              <a:t>I. Benefits of Individuals </a:t>
            </a:r>
          </a:p>
          <a:p>
            <a:pPr lvl="1"/>
            <a:r>
              <a:rPr lang="en-IN" dirty="0" smtClean="0">
                <a:solidFill>
                  <a:schemeClr val="tx1"/>
                </a:solidFill>
              </a:rPr>
              <a:t>1. </a:t>
            </a:r>
            <a:r>
              <a:rPr lang="en-IN" dirty="0" smtClean="0">
                <a:solidFill>
                  <a:srgbClr val="CC0066"/>
                </a:solidFill>
              </a:rPr>
              <a:t>Provision of safety and security </a:t>
            </a:r>
          </a:p>
          <a:p>
            <a:pPr lvl="1"/>
            <a:r>
              <a:rPr lang="en-IN" dirty="0" smtClean="0">
                <a:solidFill>
                  <a:srgbClr val="CC0066"/>
                </a:solidFill>
              </a:rPr>
              <a:t>2. Protection of mortgaged property</a:t>
            </a:r>
          </a:p>
          <a:p>
            <a:pPr lvl="1"/>
            <a:r>
              <a:rPr lang="en-IN" dirty="0" smtClean="0">
                <a:solidFill>
                  <a:srgbClr val="CC0066"/>
                </a:solidFill>
              </a:rPr>
              <a:t>3. offering peace of mind</a:t>
            </a:r>
          </a:p>
          <a:p>
            <a:pPr lvl="1"/>
            <a:r>
              <a:rPr lang="en-IN" dirty="0" smtClean="0">
                <a:solidFill>
                  <a:srgbClr val="CC0066"/>
                </a:solidFill>
              </a:rPr>
              <a:t>4. Eliminating dependency </a:t>
            </a:r>
          </a:p>
          <a:p>
            <a:pPr lvl="1"/>
            <a:r>
              <a:rPr lang="en-IN" dirty="0" smtClean="0">
                <a:solidFill>
                  <a:srgbClr val="CC0066"/>
                </a:solidFill>
              </a:rPr>
              <a:t>5. encouraging saving habits </a:t>
            </a:r>
          </a:p>
          <a:p>
            <a:pPr lvl="1"/>
            <a:r>
              <a:rPr lang="en-IN" dirty="0" smtClean="0">
                <a:solidFill>
                  <a:srgbClr val="CC0066"/>
                </a:solidFill>
              </a:rPr>
              <a:t>6. providing profitable investment</a:t>
            </a:r>
          </a:p>
          <a:p>
            <a:pPr lvl="1"/>
            <a:r>
              <a:rPr lang="en-IN" dirty="0" smtClean="0">
                <a:solidFill>
                  <a:srgbClr val="CC0066"/>
                </a:solidFill>
              </a:rPr>
              <a:t>7. Life insurance fulfils the needs of a person</a:t>
            </a:r>
          </a:p>
          <a:p>
            <a:pPr lvl="3"/>
            <a:r>
              <a:rPr lang="en-IN" dirty="0" smtClean="0">
                <a:solidFill>
                  <a:schemeClr val="tx1"/>
                </a:solidFill>
              </a:rPr>
              <a:t>A. family needs </a:t>
            </a:r>
          </a:p>
          <a:p>
            <a:pPr lvl="3"/>
            <a:r>
              <a:rPr lang="en-IN" dirty="0" smtClean="0">
                <a:solidFill>
                  <a:schemeClr val="tx1"/>
                </a:solidFill>
              </a:rPr>
              <a:t>b. old age needs	</a:t>
            </a:r>
          </a:p>
          <a:p>
            <a:pPr lvl="3"/>
            <a:r>
              <a:rPr lang="en-IN" dirty="0" smtClean="0">
                <a:solidFill>
                  <a:schemeClr val="tx1"/>
                </a:solidFill>
              </a:rPr>
              <a:t>c. Re-adjustment needs (like disability , unemployment, death) </a:t>
            </a:r>
          </a:p>
          <a:p>
            <a:pPr lvl="3"/>
            <a:r>
              <a:rPr lang="en-IN" dirty="0" smtClean="0">
                <a:solidFill>
                  <a:schemeClr val="tx1"/>
                </a:solidFill>
              </a:rPr>
              <a:t>D. Special Needs (old age or death,  The clean up needs           ( marriage, settlement of children,</a:t>
            </a:r>
          </a:p>
          <a:p>
            <a:pPr marL="509588" lvl="3"/>
            <a:r>
              <a:rPr lang="en-IN" dirty="0" smtClean="0">
                <a:solidFill>
                  <a:srgbClr val="CC0066"/>
                </a:solidFill>
              </a:rPr>
              <a:t>8. </a:t>
            </a:r>
            <a:r>
              <a:rPr lang="en-IN" sz="2300" dirty="0" smtClean="0">
                <a:solidFill>
                  <a:srgbClr val="CC0066"/>
                </a:solidFill>
              </a:rPr>
              <a:t>Clean up funds </a:t>
            </a:r>
            <a:r>
              <a:rPr lang="en-IN" sz="2300" dirty="0" smtClean="0">
                <a:solidFill>
                  <a:schemeClr val="tx1"/>
                </a:solidFill>
              </a:rPr>
              <a:t>( tax benefits) </a:t>
            </a:r>
            <a:endParaRPr lang="en-IN" sz="2300" dirty="0">
              <a:solidFill>
                <a:schemeClr val="tx1"/>
              </a:solidFill>
            </a:endParaRPr>
          </a:p>
          <a:p>
            <a:pPr>
              <a:buNone/>
            </a:pPr>
            <a:endParaRPr lang="en-IN" dirty="0"/>
          </a:p>
        </p:txBody>
      </p:sp>
      <p:sp>
        <p:nvSpPr>
          <p:cNvPr id="3" name="Title 2"/>
          <p:cNvSpPr>
            <a:spLocks noGrp="1"/>
          </p:cNvSpPr>
          <p:nvPr>
            <p:ph type="title"/>
          </p:nvPr>
        </p:nvSpPr>
        <p:spPr>
          <a:xfrm>
            <a:off x="304800" y="304800"/>
            <a:ext cx="8153400" cy="457200"/>
          </a:xfrm>
        </p:spPr>
        <p:txBody>
          <a:bodyPr>
            <a:normAutofit fontScale="90000"/>
          </a:bodyPr>
          <a:lstStyle/>
          <a:p>
            <a:r>
              <a:rPr lang="en-IN" dirty="0" smtClean="0"/>
              <a:t>benefits of insurance management</a:t>
            </a:r>
            <a:endParaRPr lang="en-IN" dirty="0"/>
          </a:p>
        </p:txBody>
      </p:sp>
    </p:spTree>
    <p:extLst>
      <p:ext uri="{BB962C8B-B14F-4D97-AF65-F5344CB8AC3E}">
        <p14:creationId xmlns:p14="http://schemas.microsoft.com/office/powerpoint/2010/main" xmlns="" val="2786000562"/>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476672"/>
            <a:ext cx="8001000" cy="6381328"/>
          </a:xfrm>
        </p:spPr>
        <p:txBody>
          <a:bodyPr>
            <a:normAutofit fontScale="92500" lnSpcReduction="20000"/>
          </a:bodyPr>
          <a:lstStyle/>
          <a:p>
            <a:r>
              <a:rPr lang="en-IN" dirty="0" smtClean="0">
                <a:solidFill>
                  <a:srgbClr val="C00000"/>
                </a:solidFill>
              </a:rPr>
              <a:t>II Benefits to business</a:t>
            </a:r>
          </a:p>
          <a:p>
            <a:pPr lvl="1" algn="just"/>
            <a:r>
              <a:rPr lang="en-IN" dirty="0" smtClean="0">
                <a:solidFill>
                  <a:srgbClr val="CC0066"/>
                </a:solidFill>
              </a:rPr>
              <a:t>1. uncertainty of business and loss is reduced</a:t>
            </a:r>
            <a:r>
              <a:rPr lang="en-IN" dirty="0" smtClean="0">
                <a:solidFill>
                  <a:schemeClr val="tx1"/>
                </a:solidFill>
              </a:rPr>
              <a:t>  - Uncertainty comes from changes in economic social and political trends. So the insurance plays an important role in the avoidance of risk and uncertainty and minimization of losses to the maximum level. </a:t>
            </a:r>
          </a:p>
          <a:p>
            <a:pPr lvl="1" algn="just"/>
            <a:r>
              <a:rPr lang="en-IN" dirty="0" smtClean="0">
                <a:solidFill>
                  <a:srgbClr val="CC0066"/>
                </a:solidFill>
              </a:rPr>
              <a:t>2. Continuation of business</a:t>
            </a:r>
            <a:r>
              <a:rPr lang="en-IN" dirty="0" smtClean="0">
                <a:solidFill>
                  <a:schemeClr val="tx1"/>
                </a:solidFill>
              </a:rPr>
              <a:t> (</a:t>
            </a:r>
            <a:r>
              <a:rPr lang="en-IN" dirty="0" err="1" smtClean="0">
                <a:solidFill>
                  <a:schemeClr val="tx1"/>
                </a:solidFill>
              </a:rPr>
              <a:t>eg</a:t>
            </a:r>
            <a:r>
              <a:rPr lang="en-IN" dirty="0" smtClean="0">
                <a:solidFill>
                  <a:schemeClr val="tx1"/>
                </a:solidFill>
              </a:rPr>
              <a:t>. Partner death business continue through the policy)</a:t>
            </a:r>
          </a:p>
          <a:p>
            <a:pPr lvl="1" algn="just"/>
            <a:r>
              <a:rPr lang="en-IN" dirty="0" smtClean="0">
                <a:solidFill>
                  <a:srgbClr val="CC0066"/>
                </a:solidFill>
              </a:rPr>
              <a:t>3. Encashment of credit(pledging the policy) - </a:t>
            </a:r>
            <a:r>
              <a:rPr lang="en-IN" dirty="0" smtClean="0">
                <a:solidFill>
                  <a:schemeClr val="tx1"/>
                </a:solidFill>
              </a:rPr>
              <a:t>Business man enjoy better credit standing as the risks are transferred to the insurance company by pledging as collateral for the loan. </a:t>
            </a:r>
            <a:endParaRPr lang="en-IN" dirty="0" smtClean="0">
              <a:solidFill>
                <a:srgbClr val="CC0066"/>
              </a:solidFill>
            </a:endParaRPr>
          </a:p>
          <a:p>
            <a:pPr lvl="1" algn="just"/>
            <a:r>
              <a:rPr lang="en-IN" dirty="0" smtClean="0">
                <a:solidFill>
                  <a:srgbClr val="CC0066"/>
                </a:solidFill>
              </a:rPr>
              <a:t>4. Efficiency of the business is increased – </a:t>
            </a:r>
            <a:r>
              <a:rPr lang="en-IN" dirty="0" smtClean="0">
                <a:solidFill>
                  <a:schemeClr val="tx1"/>
                </a:solidFill>
              </a:rPr>
              <a:t>A business man is free from unnecessary botheration and devotes more care and energy to maximize the profit and wealth of his concern. </a:t>
            </a:r>
          </a:p>
          <a:p>
            <a:pPr lvl="1" algn="just"/>
            <a:r>
              <a:rPr lang="en-IN" dirty="0" smtClean="0">
                <a:solidFill>
                  <a:srgbClr val="CC0066"/>
                </a:solidFill>
              </a:rPr>
              <a:t>5. key man indemnification </a:t>
            </a:r>
            <a:r>
              <a:rPr lang="en-IN" dirty="0" smtClean="0">
                <a:solidFill>
                  <a:schemeClr val="tx1"/>
                </a:solidFill>
              </a:rPr>
              <a:t>– means particular man whose capital, expertise, experience, energy , ability to control, goodwill and dutifulness make him the most valuable asset in the business and whose absence will reduce the income of the employer till the time such employee is not substituted . On that time the insurance will help the family)</a:t>
            </a:r>
            <a:endParaRPr lang="en-IN" dirty="0">
              <a:solidFill>
                <a:schemeClr val="tx1"/>
              </a:solidFill>
            </a:endParaRPr>
          </a:p>
        </p:txBody>
      </p:sp>
    </p:spTree>
    <p:extLst>
      <p:ext uri="{BB962C8B-B14F-4D97-AF65-F5344CB8AC3E}">
        <p14:creationId xmlns:p14="http://schemas.microsoft.com/office/powerpoint/2010/main" xmlns="" val="1490275964"/>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609600"/>
            <a:ext cx="7924800" cy="5638800"/>
          </a:xfrm>
        </p:spPr>
        <p:txBody>
          <a:bodyPr>
            <a:normAutofit/>
          </a:bodyPr>
          <a:lstStyle/>
          <a:p>
            <a:r>
              <a:rPr lang="en-IN" dirty="0" smtClean="0">
                <a:solidFill>
                  <a:srgbClr val="C00000"/>
                </a:solidFill>
              </a:rPr>
              <a:t>III. Benefits to the society</a:t>
            </a:r>
          </a:p>
          <a:p>
            <a:pPr lvl="1" algn="just"/>
            <a:r>
              <a:rPr lang="en-IN" dirty="0" smtClean="0">
                <a:solidFill>
                  <a:srgbClr val="CC0066"/>
                </a:solidFill>
              </a:rPr>
              <a:t>1. protection of society’s wealth </a:t>
            </a:r>
            <a:r>
              <a:rPr lang="en-IN" dirty="0" smtClean="0">
                <a:solidFill>
                  <a:schemeClr val="tx1"/>
                </a:solidFill>
              </a:rPr>
              <a:t>- Insurance not only protect humans and their property resources but also protects the overall wealth of the society against damage, destruction, disappearance and degradation. </a:t>
            </a:r>
            <a:endParaRPr lang="en-IN" dirty="0" smtClean="0">
              <a:solidFill>
                <a:srgbClr val="CC0066"/>
              </a:solidFill>
            </a:endParaRPr>
          </a:p>
          <a:p>
            <a:pPr lvl="1" algn="just"/>
            <a:r>
              <a:rPr lang="en-IN" dirty="0" smtClean="0">
                <a:solidFill>
                  <a:srgbClr val="CC0066"/>
                </a:solidFill>
              </a:rPr>
              <a:t>2. stimulates economic growth of the country </a:t>
            </a:r>
            <a:r>
              <a:rPr lang="en-IN" dirty="0" smtClean="0">
                <a:solidFill>
                  <a:schemeClr val="tx1"/>
                </a:solidFill>
              </a:rPr>
              <a:t>– If any such damage arises due to loss of assets, it can be replaced without loss of production. Thus, the insurers accelerate the production cycle thereby, stimulating the economic growth of the country. </a:t>
            </a:r>
            <a:endParaRPr lang="en-IN" dirty="0" smtClean="0">
              <a:solidFill>
                <a:srgbClr val="CC0066"/>
              </a:solidFill>
            </a:endParaRPr>
          </a:p>
          <a:p>
            <a:pPr lvl="1" algn="just"/>
            <a:r>
              <a:rPr lang="en-IN" dirty="0" smtClean="0">
                <a:solidFill>
                  <a:srgbClr val="CC0066"/>
                </a:solidFill>
              </a:rPr>
              <a:t>3. Reduction in inflation </a:t>
            </a:r>
            <a:r>
              <a:rPr lang="en-IN" dirty="0" smtClean="0">
                <a:solidFill>
                  <a:schemeClr val="tx1"/>
                </a:solidFill>
              </a:rPr>
              <a:t>– Pressure of inflation can be reduced by insurance in the form of premium the insurance company generates from the public and by providing sufficient funds for productive purposes leading to reduction of inflation. </a:t>
            </a:r>
            <a:endParaRPr lang="en-IN" dirty="0">
              <a:solidFill>
                <a:srgbClr val="CC0066"/>
              </a:solidFill>
            </a:endParaRPr>
          </a:p>
        </p:txBody>
      </p:sp>
    </p:spTree>
    <p:extLst>
      <p:ext uri="{BB962C8B-B14F-4D97-AF65-F5344CB8AC3E}">
        <p14:creationId xmlns:p14="http://schemas.microsoft.com/office/powerpoint/2010/main" xmlns="" val="2426870642"/>
      </p:ext>
    </p:extLst>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IN" sz="2300" dirty="0" smtClean="0">
                <a:solidFill>
                  <a:srgbClr val="C00000"/>
                </a:solidFill>
              </a:rPr>
              <a:t>1. Insurance provides certainty</a:t>
            </a:r>
          </a:p>
          <a:p>
            <a:pPr lvl="1" algn="just"/>
            <a:r>
              <a:rPr lang="en-IN" dirty="0" smtClean="0">
                <a:solidFill>
                  <a:schemeClr val="tx1"/>
                </a:solidFill>
              </a:rPr>
              <a:t>It provides payment for risk of loss. There are different types of uncertainty of a risk. The risk will occur or not, when will occur, how much loss will be there?. </a:t>
            </a:r>
            <a:r>
              <a:rPr lang="en-IN" dirty="0" err="1" smtClean="0">
                <a:solidFill>
                  <a:schemeClr val="tx1"/>
                </a:solidFill>
              </a:rPr>
              <a:t>i.e</a:t>
            </a:r>
            <a:r>
              <a:rPr lang="en-IN" dirty="0" smtClean="0">
                <a:solidFill>
                  <a:schemeClr val="tx1"/>
                </a:solidFill>
              </a:rPr>
              <a:t>, there are uncertainty and the assured is given certainty of payment of loss. </a:t>
            </a:r>
          </a:p>
          <a:p>
            <a:pPr algn="just"/>
            <a:r>
              <a:rPr lang="en-IN" sz="2300" dirty="0" smtClean="0">
                <a:solidFill>
                  <a:srgbClr val="C00000"/>
                </a:solidFill>
              </a:rPr>
              <a:t>2. Insurance </a:t>
            </a:r>
            <a:r>
              <a:rPr lang="en-IN" sz="2300" dirty="0">
                <a:solidFill>
                  <a:srgbClr val="C00000"/>
                </a:solidFill>
              </a:rPr>
              <a:t>provides protection </a:t>
            </a:r>
          </a:p>
          <a:p>
            <a:pPr marL="109728" indent="0" algn="just">
              <a:buNone/>
            </a:pPr>
            <a:r>
              <a:rPr lang="en-IN" sz="2300" dirty="0"/>
              <a:t>	It provides protection against the probable of chances of loss. This insurance cannot check the happening but it can compensate the losses. </a:t>
            </a:r>
          </a:p>
          <a:p>
            <a:pPr lvl="1"/>
            <a:endParaRPr lang="en-IN" dirty="0"/>
          </a:p>
          <a:p>
            <a:pPr marL="393192" lvl="1" indent="0">
              <a:buNone/>
            </a:pPr>
            <a:endParaRPr lang="en-IN" dirty="0" smtClean="0"/>
          </a:p>
        </p:txBody>
      </p:sp>
      <p:sp>
        <p:nvSpPr>
          <p:cNvPr id="3" name="Title 2"/>
          <p:cNvSpPr>
            <a:spLocks noGrp="1"/>
          </p:cNvSpPr>
          <p:nvPr>
            <p:ph type="title"/>
          </p:nvPr>
        </p:nvSpPr>
        <p:spPr/>
        <p:txBody>
          <a:bodyPr/>
          <a:lstStyle/>
          <a:p>
            <a:r>
              <a:rPr lang="en-IN" dirty="0" smtClean="0"/>
              <a:t>Functions of insurance </a:t>
            </a:r>
            <a:endParaRPr lang="en-IN" dirty="0"/>
          </a:p>
        </p:txBody>
      </p:sp>
    </p:spTree>
    <p:extLst>
      <p:ext uri="{BB962C8B-B14F-4D97-AF65-F5344CB8AC3E}">
        <p14:creationId xmlns:p14="http://schemas.microsoft.com/office/powerpoint/2010/main" xmlns="" val="1409428058"/>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32656"/>
            <a:ext cx="8001000" cy="5674635"/>
          </a:xfrm>
        </p:spPr>
        <p:txBody>
          <a:bodyPr>
            <a:normAutofit lnSpcReduction="10000"/>
          </a:bodyPr>
          <a:lstStyle/>
          <a:p>
            <a:endParaRPr lang="en-IN" dirty="0">
              <a:solidFill>
                <a:srgbClr val="C00000"/>
              </a:solidFill>
            </a:endParaRPr>
          </a:p>
          <a:p>
            <a:pPr algn="just"/>
            <a:r>
              <a:rPr lang="en-IN" sz="2300" dirty="0" smtClean="0">
                <a:solidFill>
                  <a:srgbClr val="C00000"/>
                </a:solidFill>
              </a:rPr>
              <a:t>3. Insurance </a:t>
            </a:r>
            <a:r>
              <a:rPr lang="en-IN" sz="2300" dirty="0">
                <a:solidFill>
                  <a:srgbClr val="C00000"/>
                </a:solidFill>
              </a:rPr>
              <a:t>shares the </a:t>
            </a:r>
            <a:r>
              <a:rPr lang="en-IN" sz="2300" dirty="0" smtClean="0">
                <a:solidFill>
                  <a:srgbClr val="C00000"/>
                </a:solidFill>
              </a:rPr>
              <a:t>risk</a:t>
            </a:r>
          </a:p>
          <a:p>
            <a:pPr marL="109728" indent="0" algn="just">
              <a:buNone/>
            </a:pPr>
            <a:r>
              <a:rPr lang="en-IN" sz="2300" dirty="0"/>
              <a:t>	</a:t>
            </a:r>
            <a:r>
              <a:rPr lang="en-IN" sz="2300" dirty="0" smtClean="0"/>
              <a:t>the share is obtained from each and every insured in the shape of premium without which the insurer does not guarantee protection.</a:t>
            </a:r>
          </a:p>
          <a:p>
            <a:pPr algn="just"/>
            <a:r>
              <a:rPr lang="en-IN" sz="2300" dirty="0" smtClean="0">
                <a:solidFill>
                  <a:srgbClr val="C00000"/>
                </a:solidFill>
              </a:rPr>
              <a:t>4. Insurance </a:t>
            </a:r>
            <a:r>
              <a:rPr lang="en-IN" sz="2300" dirty="0">
                <a:solidFill>
                  <a:srgbClr val="C00000"/>
                </a:solidFill>
              </a:rPr>
              <a:t>provides capital formation </a:t>
            </a:r>
            <a:endParaRPr lang="en-IN" sz="2300" dirty="0" smtClean="0">
              <a:solidFill>
                <a:srgbClr val="C00000"/>
              </a:solidFill>
            </a:endParaRPr>
          </a:p>
          <a:p>
            <a:pPr lvl="1" algn="just"/>
            <a:r>
              <a:rPr lang="en-IN" dirty="0" smtClean="0">
                <a:solidFill>
                  <a:schemeClr val="tx1"/>
                </a:solidFill>
              </a:rPr>
              <a:t>The insurance provides capital to the society. The scarcity of capital of the society is minimized to a greater extent with the help of investment of insurance.</a:t>
            </a:r>
            <a:endParaRPr lang="en-IN" dirty="0">
              <a:solidFill>
                <a:schemeClr val="tx1"/>
              </a:solidFill>
            </a:endParaRPr>
          </a:p>
          <a:p>
            <a:pPr algn="just"/>
            <a:r>
              <a:rPr lang="en-IN" sz="2300" dirty="0" smtClean="0">
                <a:solidFill>
                  <a:srgbClr val="C00000"/>
                </a:solidFill>
              </a:rPr>
              <a:t>5. Insurance </a:t>
            </a:r>
            <a:r>
              <a:rPr lang="en-IN" sz="2300" dirty="0">
                <a:solidFill>
                  <a:srgbClr val="C00000"/>
                </a:solidFill>
              </a:rPr>
              <a:t>prevents </a:t>
            </a:r>
            <a:r>
              <a:rPr lang="en-IN" sz="2300" dirty="0" smtClean="0">
                <a:solidFill>
                  <a:srgbClr val="C00000"/>
                </a:solidFill>
              </a:rPr>
              <a:t>losses</a:t>
            </a:r>
          </a:p>
          <a:p>
            <a:pPr lvl="1" algn="just"/>
            <a:r>
              <a:rPr lang="en-IN" dirty="0" smtClean="0">
                <a:solidFill>
                  <a:schemeClr val="tx1"/>
                </a:solidFill>
              </a:rPr>
              <a:t>The insurance companies assist financially to the health organization, fire brigade , educational institutions and other organization, which are engaged in preventing the losses of the masses from death or damage. </a:t>
            </a:r>
            <a:endParaRPr lang="en-IN" dirty="0">
              <a:solidFill>
                <a:schemeClr val="tx1"/>
              </a:solidFill>
            </a:endParaRPr>
          </a:p>
          <a:p>
            <a:pPr marL="109728" indent="0">
              <a:buNone/>
            </a:pPr>
            <a:endParaRPr lang="en-IN" dirty="0"/>
          </a:p>
        </p:txBody>
      </p:sp>
    </p:spTree>
    <p:extLst>
      <p:ext uri="{BB962C8B-B14F-4D97-AF65-F5344CB8AC3E}">
        <p14:creationId xmlns:p14="http://schemas.microsoft.com/office/powerpoint/2010/main" xmlns="" val="2963718092"/>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253</TotalTime>
  <Words>2746</Words>
  <Application>Microsoft Office PowerPoint</Application>
  <PresentationFormat>On-screen Show (4:3)</PresentationFormat>
  <Paragraphs>185</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Opulent</vt:lpstr>
      <vt:lpstr>Insurance and Risk Management   </vt:lpstr>
      <vt:lpstr>Insurance </vt:lpstr>
      <vt:lpstr>Importance of insurance </vt:lpstr>
      <vt:lpstr>Advantages of insurance </vt:lpstr>
      <vt:lpstr>benefits of insurance management</vt:lpstr>
      <vt:lpstr>Slide 6</vt:lpstr>
      <vt:lpstr>Slide 7</vt:lpstr>
      <vt:lpstr>Functions of insurance </vt:lpstr>
      <vt:lpstr>Slide 9</vt:lpstr>
      <vt:lpstr>Insurance organization in India</vt:lpstr>
      <vt:lpstr>Introduction to Risk </vt:lpstr>
      <vt:lpstr>Most risky situation –  Elements</vt:lpstr>
      <vt:lpstr>Uncertainty </vt:lpstr>
      <vt:lpstr>Types of Risk </vt:lpstr>
      <vt:lpstr>Slide 15</vt:lpstr>
      <vt:lpstr>Slide 16</vt:lpstr>
      <vt:lpstr>Slide 17</vt:lpstr>
      <vt:lpstr>Slide 18</vt:lpstr>
      <vt:lpstr>Slide 19</vt:lpstr>
      <vt:lpstr>Methods of Handling Pure Risk </vt:lpstr>
      <vt:lpstr>Investment Plans </vt:lpstr>
      <vt:lpstr>Why do you need Savings and Investment Plans?</vt:lpstr>
      <vt:lpstr>Investment Schemes </vt:lpstr>
      <vt:lpstr>Things to Check Before Investment Planning</vt:lpstr>
      <vt:lpstr>Slide 25</vt:lpstr>
      <vt:lpstr>Compare Before Applying for Investment Plans</vt:lpstr>
      <vt:lpstr>Slide 27</vt:lpstr>
      <vt:lpstr>Riders of Investment Plans</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Insurance  </dc:title>
  <dc:creator>Baby uma</dc:creator>
  <cp:lastModifiedBy>Baby uma</cp:lastModifiedBy>
  <cp:revision>36</cp:revision>
  <dcterms:created xsi:type="dcterms:W3CDTF">2020-05-08T13:30:17Z</dcterms:created>
  <dcterms:modified xsi:type="dcterms:W3CDTF">2020-05-18T16:45:35Z</dcterms:modified>
</cp:coreProperties>
</file>