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138F63D-E27E-4193-8110-655D6A86B37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8DD44F-E1C6-49D2-8585-496D0543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CENTRIFUGATION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IN" dirty="0" smtClean="0"/>
              <a:t>MRS.S. AMIRTHAM</a:t>
            </a:r>
          </a:p>
          <a:p>
            <a:pPr algn="r"/>
            <a:r>
              <a:rPr lang="en-IN" dirty="0" smtClean="0"/>
              <a:t>ASSISTANT PROFESSOR</a:t>
            </a:r>
          </a:p>
          <a:p>
            <a:pPr algn="r"/>
            <a:r>
              <a:rPr lang="en-IN" dirty="0" smtClean="0"/>
              <a:t>PG &amp; RESEARCH DEPARTMENT OF BIOTECHNOLOGY</a:t>
            </a:r>
          </a:p>
          <a:p>
            <a:pPr algn="r"/>
            <a:r>
              <a:rPr lang="en-IN" dirty="0" smtClean="0"/>
              <a:t>BON SECOURS COLLEGE FOR WOMEN</a:t>
            </a:r>
          </a:p>
          <a:p>
            <a:pPr algn="r"/>
            <a:r>
              <a:rPr lang="en-IN" dirty="0" smtClean="0"/>
              <a:t>THANJAVUR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TYPES OF ULTRACENTRIFUGE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i="1"/>
              <a:t>      PREPARATIVE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i="1" dirty="0"/>
              <a:t>         ANALYTICAL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 It is a high velocity centrifuge used in the separation of small submicroscopic particle.   </a:t>
            </a:r>
          </a:p>
          <a:p>
            <a:pPr>
              <a:buNone/>
            </a:pPr>
            <a:endParaRPr lang="en-US" i="1" dirty="0"/>
          </a:p>
          <a:p>
            <a:r>
              <a:rPr lang="en-US" i="1" dirty="0"/>
              <a:t> It is used in </a:t>
            </a:r>
            <a:r>
              <a:rPr lang="en-US" i="1" dirty="0" err="1"/>
              <a:t>pelleting</a:t>
            </a:r>
            <a:r>
              <a:rPr lang="en-US" i="1" dirty="0"/>
              <a:t> small materials such as membranes, organelles, viruses etc..,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 It is a high velocity centrifuge used in the analytical process.</a:t>
            </a:r>
          </a:p>
          <a:p>
            <a:pPr>
              <a:buNone/>
            </a:pPr>
            <a:endParaRPr lang="en-US" i="1" dirty="0"/>
          </a:p>
          <a:p>
            <a:r>
              <a:rPr lang="en-US" i="1" dirty="0"/>
              <a:t> It is used to determine the mass and shape of macromolecules such as protein complexes and rate of sedimentation of molecules.                   </a:t>
            </a:r>
          </a:p>
          <a:p>
            <a:endParaRPr lang="en-US" i="1" dirty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PREPARATIVE ULTRACENTRIFUGE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ANALYTICAL ULTRACENTRIFUGE</a:t>
            </a:r>
          </a:p>
        </p:txBody>
      </p:sp>
      <p:pic>
        <p:nvPicPr>
          <p:cNvPr id="5" name="Picture 4" descr="IMG_20200505_214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114799" cy="3810000"/>
          </a:xfrm>
          <a:prstGeom prst="rect">
            <a:avLst/>
          </a:prstGeom>
        </p:spPr>
      </p:pic>
      <p:pic>
        <p:nvPicPr>
          <p:cNvPr id="6" name="Picture 5" descr="IMG_20200505_215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0"/>
            <a:ext cx="4038600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/>
          </a:bodyPr>
          <a:lstStyle/>
          <a:p>
            <a:r>
              <a:rPr lang="en-US" b="1" i="1" dirty="0"/>
              <a:t>HIGH SPEED AND LOW SPEED CENTRIFUGATION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i="1"/>
              <a:t>       HIGH SPEED CENTRIFUGATION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      LOW SPEED CENTRIFUGATION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 High speed centrifuges uses 40,000 to 60,000 *g </a:t>
            </a:r>
            <a:r>
              <a:rPr lang="en-US" i="1" dirty="0" err="1"/>
              <a:t>g</a:t>
            </a:r>
            <a:r>
              <a:rPr lang="en-US" i="1" dirty="0"/>
              <a:t>- force .</a:t>
            </a:r>
          </a:p>
          <a:p>
            <a:r>
              <a:rPr lang="en-US" i="1" dirty="0"/>
              <a:t> It can spun the sample at &gt; 5000 rpm.</a:t>
            </a:r>
          </a:p>
          <a:p>
            <a:endParaRPr lang="en-US" i="1" dirty="0"/>
          </a:p>
          <a:p>
            <a:r>
              <a:rPr lang="en-US" i="1" dirty="0"/>
              <a:t> Used in the separation of the nucleus , mitochondrial, etc..,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/>
              <a:t> Low speed floor- standing centrifuges uses  the g- force  less than 10,000 </a:t>
            </a:r>
            <a:r>
              <a:rPr lang="en-US" i="1" dirty="0" err="1"/>
              <a:t>rcf</a:t>
            </a:r>
            <a:r>
              <a:rPr lang="en-US" i="1" dirty="0"/>
              <a:t>.</a:t>
            </a:r>
          </a:p>
          <a:p>
            <a:r>
              <a:rPr lang="en-US" i="1" dirty="0"/>
              <a:t> It can spun the sample at &lt; 5000 rpm.</a:t>
            </a:r>
          </a:p>
          <a:p>
            <a:r>
              <a:rPr lang="en-US" i="1" dirty="0"/>
              <a:t> Used in cell culture or blood  etc..,</a:t>
            </a:r>
          </a:p>
          <a:p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i="1"/>
              <a:t>HIGH SPEED CENTRIFUGATION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i="1" dirty="0"/>
              <a:t>LOW SPEED CENTRIFUGATION</a:t>
            </a:r>
          </a:p>
        </p:txBody>
      </p:sp>
      <p:pic>
        <p:nvPicPr>
          <p:cNvPr id="7" name="Content Placeholder 6" descr="IMG_20200505_21520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42556" y="290513"/>
            <a:ext cx="3017837" cy="3017837"/>
          </a:xfrm>
        </p:spPr>
      </p:pic>
      <p:pic>
        <p:nvPicPr>
          <p:cNvPr id="8" name="Content Placeholder 7" descr="IMG_20200505_21532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42556" y="3427413"/>
            <a:ext cx="3017837" cy="3017837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DIFFERENTIAL CENTRIFUGATION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i="1" dirty="0"/>
              <a:t>It is used to separate organelles and other sub-cellular particles on the basis of the sedimentation.</a:t>
            </a:r>
          </a:p>
          <a:p>
            <a:r>
              <a:rPr lang="en-US" i="1" dirty="0"/>
              <a:t> Differential centrifugation works by a stepwise increase in centrifugation speed.</a:t>
            </a:r>
          </a:p>
          <a:p>
            <a:r>
              <a:rPr lang="en-US" i="1" dirty="0"/>
              <a:t> In this centrifugation, the separation occurs based on the size of the particles in differential centrifugation.</a:t>
            </a:r>
          </a:p>
          <a:p>
            <a:r>
              <a:rPr lang="en-US" i="1" dirty="0"/>
              <a:t> Its application is , it is used in the biochemistry and cell biology to separate organelles and sub- cellular particles.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505_2156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DENSITY GRADIENT CENTRIFUGATION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 Density gradient centrifugation refers to separation method where the substances concentrated in solution of cesium salts or sucrose.</a:t>
            </a:r>
          </a:p>
          <a:p>
            <a:r>
              <a:rPr lang="en-US" i="1" dirty="0"/>
              <a:t> The separation occurs based on the density of the particles in density gradient centrifugation .</a:t>
            </a:r>
          </a:p>
          <a:p>
            <a:r>
              <a:rPr lang="en-US" i="1" dirty="0"/>
              <a:t> A homogenized solution is used as sample in density gradient centrifugation</a:t>
            </a:r>
          </a:p>
          <a:p>
            <a:r>
              <a:rPr lang="en-US" i="1" dirty="0"/>
              <a:t>It is widely used to fractionate cells, viral particles </a:t>
            </a:r>
            <a:r>
              <a:rPr lang="en-US" i="1" dirty="0" err="1"/>
              <a:t>lysosyme</a:t>
            </a:r>
            <a:r>
              <a:rPr lang="en-US" i="1" dirty="0"/>
              <a:t> etc.., 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505_215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610600" cy="609600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Centrifuge is a machine , that applies </a:t>
            </a:r>
            <a:r>
              <a:rPr lang="en-US" i="1" dirty="0" err="1"/>
              <a:t>cetrifugal</a:t>
            </a:r>
            <a:r>
              <a:rPr lang="en-US" i="1" dirty="0"/>
              <a:t> force to separate fluid of different densities or liquids from solids.</a:t>
            </a:r>
          </a:p>
          <a:p>
            <a:r>
              <a:rPr lang="en-US" i="1" dirty="0"/>
              <a:t> Separation of compounds depends on migration.</a:t>
            </a:r>
          </a:p>
          <a:p>
            <a:r>
              <a:rPr lang="en-US" i="1" dirty="0"/>
              <a:t> The separated components are supernatant and pellet.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MG_20200505_215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267200"/>
            <a:ext cx="2514600" cy="205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PRINCIPLES  OF  CENTRIFUGATION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 The centrifuge works using sedimentation principle. </a:t>
            </a:r>
          </a:p>
          <a:p>
            <a:r>
              <a:rPr lang="en-US" i="1" dirty="0"/>
              <a:t> The sedimentation principle is , centrifugal force acting on a particle in a solution depends upon a density between particle and  medium.</a:t>
            </a:r>
          </a:p>
          <a:p>
            <a:r>
              <a:rPr lang="en-US" i="1" dirty="0"/>
              <a:t> The centrifugal acceleration causes , denser objects to move outward in radial direction.</a:t>
            </a:r>
          </a:p>
          <a:p>
            <a:r>
              <a:rPr lang="en-US" i="1" dirty="0"/>
              <a:t> Objects that are less dense are displaced and move to the center.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SEDIMENTATION COEFFICIENT AND SEDIMENTATION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accent3"/>
                </a:solidFill>
              </a:rPr>
              <a:t>SEDIMENTATION VELOCITY</a:t>
            </a:r>
          </a:p>
          <a:p>
            <a:r>
              <a:rPr lang="en-US" dirty="0">
                <a:solidFill>
                  <a:schemeClr val="accent3"/>
                </a:solidFill>
              </a:rPr>
              <a:t>  </a:t>
            </a:r>
            <a:r>
              <a:rPr lang="en-US" i="1" dirty="0"/>
              <a:t>Sedimentation velocity is an analytical ultracentrifugation method that measures the rate at which molecules move in response to centrifugal force generated in a centrifuge.</a:t>
            </a:r>
          </a:p>
          <a:p>
            <a:r>
              <a:rPr lang="en-US" i="1" dirty="0"/>
              <a:t> The centrifugal force acting on particle produces an acceleration.</a:t>
            </a:r>
          </a:p>
          <a:p>
            <a:pPr>
              <a:buNone/>
            </a:pPr>
            <a:r>
              <a:rPr lang="en-US" dirty="0">
                <a:solidFill>
                  <a:schemeClr val="accent3"/>
                </a:solidFill>
              </a:rPr>
              <a:t>SEDIMENTATION COEFFICIENT</a:t>
            </a:r>
          </a:p>
          <a:p>
            <a:r>
              <a:rPr lang="en-US" dirty="0">
                <a:solidFill>
                  <a:schemeClr val="accent3"/>
                </a:solidFill>
              </a:rPr>
              <a:t>  </a:t>
            </a:r>
            <a:r>
              <a:rPr lang="en-US" i="1" dirty="0"/>
              <a:t>The sedimentation coefficient of particle characterizes its sedimentation during centrifugation .</a:t>
            </a:r>
          </a:p>
          <a:p>
            <a:r>
              <a:rPr lang="en-US" i="1" dirty="0"/>
              <a:t> It depends on molecular weight and molecular shape.</a:t>
            </a:r>
          </a:p>
          <a:p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ROTORS OF CENTRIFUGE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solidFill>
                  <a:schemeClr val="accent3"/>
                </a:solidFill>
              </a:rPr>
              <a:t>TYPES OF ROTOR</a:t>
            </a:r>
          </a:p>
          <a:p>
            <a:pPr>
              <a:buNone/>
            </a:pPr>
            <a:r>
              <a:rPr lang="en-US" i="1" dirty="0"/>
              <a:t>       There are three types of rotor.  They are,</a:t>
            </a:r>
          </a:p>
          <a:p>
            <a:r>
              <a:rPr lang="en-US" i="1" dirty="0"/>
              <a:t>   Fixed angle rotor.</a:t>
            </a:r>
          </a:p>
          <a:p>
            <a:r>
              <a:rPr lang="en-US" i="1" dirty="0"/>
              <a:t>   Vertical rotor.</a:t>
            </a:r>
          </a:p>
          <a:p>
            <a:r>
              <a:rPr lang="en-US" i="1" dirty="0"/>
              <a:t>    Swinging bucket rotor.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FIXED ANGLE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The fixed angle rotor holds the tube at 450 .</a:t>
            </a:r>
          </a:p>
          <a:p>
            <a:r>
              <a:rPr lang="en-US" i="1" dirty="0"/>
              <a:t> During centrifugation, the densest particles in the solution ill separate towards the angle of the centripetal force.</a:t>
            </a:r>
          </a:p>
          <a:p>
            <a:r>
              <a:rPr lang="en-US" i="1" dirty="0"/>
              <a:t> Dense particles will form a concentrated pellet at the bottom of the tube.</a:t>
            </a:r>
          </a:p>
        </p:txBody>
      </p:sp>
      <p:pic>
        <p:nvPicPr>
          <p:cNvPr id="4" name="Picture 3" descr="IMG_20200505_214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67200"/>
            <a:ext cx="4648200" cy="205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VERTICAL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In the vertical rotors , the tubes are vertical during the run.</a:t>
            </a:r>
          </a:p>
          <a:p>
            <a:r>
              <a:rPr lang="en-US" i="1" dirty="0"/>
              <a:t> The short path length and low k factors of these rotors mean that particle has only a short distance to travel to pellet, reducing the run time for the application.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20200505_214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038600"/>
            <a:ext cx="45720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SWINGING BUCKET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 It is the rotor, in which tubes are located in bucket and those buckets are not rigidly attached certain angle.</a:t>
            </a:r>
          </a:p>
          <a:p>
            <a:r>
              <a:rPr lang="en-US" i="1" dirty="0"/>
              <a:t> The rotor allows the tube to change angle during the run.</a:t>
            </a:r>
          </a:p>
          <a:p>
            <a:r>
              <a:rPr lang="en-US" i="1" dirty="0"/>
              <a:t> These rotor are usually preferred to rate zonal separation.</a:t>
            </a:r>
          </a:p>
        </p:txBody>
      </p:sp>
      <p:pic>
        <p:nvPicPr>
          <p:cNvPr id="4" name="Picture 3" descr="IMG_20200505_214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95800"/>
            <a:ext cx="4191000" cy="1752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ULTRACENTRIFUGE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The ultracentrifuge is centrifuge optimized for spinning rotor at very high speeds , capable of generating acceleration as high as 1 000 000g.</a:t>
            </a:r>
          </a:p>
          <a:p>
            <a:r>
              <a:rPr lang="en-US" i="1" dirty="0"/>
              <a:t> The principle is, it spins liquid samples at high speeds and thus creates a strong centripetal force which  cause </a:t>
            </a:r>
            <a:r>
              <a:rPr lang="en-US" i="1" dirty="0" err="1"/>
              <a:t>pelleting</a:t>
            </a:r>
            <a:r>
              <a:rPr lang="en-US" i="1" dirty="0"/>
              <a:t>.</a:t>
            </a:r>
          </a:p>
          <a:p>
            <a:r>
              <a:rPr lang="en-US" i="1" dirty="0"/>
              <a:t> It is used in molecular biology , biochemistry and cell biology.</a:t>
            </a:r>
          </a:p>
          <a:p>
            <a:r>
              <a:rPr lang="en-US" i="1" dirty="0"/>
              <a:t> Ultracentrifuge is of two types they are Preparative and Analytical. 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750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CENTRIFUGATION</vt:lpstr>
      <vt:lpstr>INTRODUCTION</vt:lpstr>
      <vt:lpstr>PRINCIPLES  OF  CENTRIFUGATION</vt:lpstr>
      <vt:lpstr>SEDIMENTATION COEFFICIENT AND SEDIMENTATION VELOCITY</vt:lpstr>
      <vt:lpstr>ROTORS OF CENTRIFUGE</vt:lpstr>
      <vt:lpstr>FIXED ANGLE ROTOR</vt:lpstr>
      <vt:lpstr>VERTICAL ROTOR</vt:lpstr>
      <vt:lpstr>SWINGING BUCKET ROTOR</vt:lpstr>
      <vt:lpstr>ULTRACENTRIFUGE</vt:lpstr>
      <vt:lpstr>TYPES OF ULTRACENTRIFUGE</vt:lpstr>
      <vt:lpstr>Slide 11</vt:lpstr>
      <vt:lpstr>HIGH SPEED AND LOW SPEED CENTRIFUGATION</vt:lpstr>
      <vt:lpstr>Slide 13</vt:lpstr>
      <vt:lpstr>DIFFERENTIAL CENTRIFUGATION</vt:lpstr>
      <vt:lpstr>Slide 15</vt:lpstr>
      <vt:lpstr>DENSITY GRADIENT CENTRIFUGATION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</dc:creator>
  <cp:lastModifiedBy>martin infant</cp:lastModifiedBy>
  <cp:revision>19</cp:revision>
  <dcterms:created xsi:type="dcterms:W3CDTF">2020-05-06T06:38:29Z</dcterms:created>
  <dcterms:modified xsi:type="dcterms:W3CDTF">2020-05-25T16:08:03Z</dcterms:modified>
</cp:coreProperties>
</file>