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9B0C87-5E30-664A-9902-DB87FF745FD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0801E0-E867-6048-8D13-442EE414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2393112"/>
          </a:xfrm>
        </p:spPr>
        <p:txBody>
          <a:bodyPr>
            <a:noAutofit/>
          </a:bodyPr>
          <a:lstStyle/>
          <a:p>
            <a:r>
              <a:rPr lang="en-IN" sz="2400" dirty="0" smtClean="0"/>
              <a:t>MRS.S.AMIRTHAM</a:t>
            </a:r>
            <a:br>
              <a:rPr lang="en-IN" sz="2400" dirty="0" smtClean="0"/>
            </a:br>
            <a:r>
              <a:rPr lang="en-IN" sz="2400" dirty="0" smtClean="0"/>
              <a:t>ASSISTANT PROFESSOR</a:t>
            </a:r>
            <a:br>
              <a:rPr lang="en-IN" sz="2400" dirty="0" smtClean="0"/>
            </a:br>
            <a:r>
              <a:rPr lang="en-IN" sz="2400" dirty="0" smtClean="0"/>
              <a:t>PG &amp; RESEARCH DEPARTMENT OF BIOTECHNOLOGY</a:t>
            </a:r>
            <a:br>
              <a:rPr lang="en-IN" sz="2400" dirty="0" smtClean="0"/>
            </a:br>
            <a:r>
              <a:rPr lang="en-IN" sz="2400" dirty="0" smtClean="0"/>
              <a:t>BON SECOURS COLLEGE FOR WOMEN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22400" y="1071547"/>
            <a:ext cx="8340651" cy="857255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bg2">
                    <a:lumMod val="50000"/>
                  </a:schemeClr>
                </a:solidFill>
              </a:rPr>
              <a:t>CHROMATOGRAPHY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00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DA62EB6-EEEC-E742-B248-A6B247BAD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84" y="259773"/>
            <a:ext cx="11652662" cy="63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39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9F24DCF-2832-6E4C-BFB0-61B99E79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62" y="166998"/>
            <a:ext cx="11689773" cy="64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36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A35E0DF-57B6-D649-81E1-BCAADFF42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50" y="102685"/>
            <a:ext cx="11448554" cy="65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12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081C4BD-97C2-9942-B213-AF3931B57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03" y="371104"/>
            <a:ext cx="11763993" cy="62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31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37346F0-8DBE-044B-8DFA-074EE8FB2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72" y="315438"/>
            <a:ext cx="11634107" cy="63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32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276164-8E5A-C645-8919-ADBAC5DA3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218" y="352550"/>
            <a:ext cx="11634107" cy="62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99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699C8D1-5B1F-6048-9032-69813C13E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73" y="222662"/>
            <a:ext cx="11467109" cy="64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98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E8C9760-946E-3C43-B763-9A55CC0E6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218" y="241219"/>
            <a:ext cx="11708327" cy="63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52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88100DE-21B8-6448-86F5-57E80602A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83" y="278328"/>
            <a:ext cx="11596997" cy="63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61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11C92F7-E007-7541-B424-1F8274298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28" y="166998"/>
            <a:ext cx="11689773" cy="65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9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4A92252-DC64-1C4A-ADFC-66382093E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43" y="166997"/>
            <a:ext cx="11893878" cy="65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80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7D4B01E-40F9-E64D-A68D-1BE42717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42" y="148442"/>
            <a:ext cx="11875324" cy="65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96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BBC60F1-27CD-9640-A515-CF7BB44FB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62" y="148442"/>
            <a:ext cx="11763993" cy="65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81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B341179-CCFA-8441-BFD2-0E7D51D7D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07" y="185552"/>
            <a:ext cx="11763994" cy="64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19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D0759E2-26AE-9741-B02F-56AE9110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53" y="185552"/>
            <a:ext cx="11819658" cy="64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31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B4D073D-5FF4-324D-A6DA-676084AB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84" y="185553"/>
            <a:ext cx="11615552" cy="62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17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E28BB5-A8C6-334B-8B4A-9BBB315CB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57" y="339560"/>
            <a:ext cx="11559885" cy="61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67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5DFA3DD-3BBD-E44E-8070-0164DB20A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52" y="204108"/>
            <a:ext cx="11708327" cy="64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208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</Words>
  <Application>Microsoft Office PowerPoint</Application>
  <PresentationFormat>Custom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MRS.S.AMIRTHAM ASSISTANT PROFESSOR PG &amp; RESEARCH DEPARTMENT OF BIOTECHNOLOGY BON SECOURS COLLEGE FOR WOMEN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sujathaasokan20@gmail.com</dc:creator>
  <cp:lastModifiedBy>martin infant</cp:lastModifiedBy>
  <cp:revision>4</cp:revision>
  <dcterms:created xsi:type="dcterms:W3CDTF">2020-05-25T05:48:34Z</dcterms:created>
  <dcterms:modified xsi:type="dcterms:W3CDTF">2020-05-25T07:57:11Z</dcterms:modified>
</cp:coreProperties>
</file>