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DC3BC-3149-49CF-A877-26FDA642ACCF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2D59C-7F85-4816-B721-336EEC15B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5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Fabric with bold</a:t>
            </a:r>
            <a:r>
              <a:rPr lang="en-US" baseline="0" dirty="0" smtClean="0"/>
              <a:t>    designs such as plaids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2D59C-7F85-4816-B721-336EEC15B8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78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2D59C-7F85-4816-B721-336EEC15B8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92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2D59C-7F85-4816-B721-336EEC15B8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BDCBDB-EA32-4802-BB4D-4FA6F3BDD1B7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960173D-090A-407D-A003-E073867F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429132"/>
            <a:ext cx="4876800" cy="1209668"/>
          </a:xfrm>
        </p:spPr>
        <p:txBody>
          <a:bodyPr>
            <a:normAutofit fontScale="40000" lnSpcReduction="20000"/>
          </a:bodyPr>
          <a:lstStyle/>
          <a:p>
            <a:pPr lvl="0" algn="l">
              <a:spcBef>
                <a:spcPts val="0"/>
              </a:spcBef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4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S.SUGANTHI </a:t>
            </a:r>
            <a:r>
              <a:rPr lang="en-US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M.Sc., M.Phil</a:t>
            </a:r>
            <a:r>
              <a:rPr lang="en-US" sz="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lvl="0">
              <a:spcBef>
                <a:spcPts val="0"/>
              </a:spcBef>
            </a:pPr>
            <a:r>
              <a:rPr 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DEPARTMENT OF FASHION TECHNOLOGY</a:t>
            </a:r>
          </a:p>
          <a:p>
            <a:pPr lvl="0">
              <a:spcBef>
                <a:spcPts val="0"/>
              </a:spcBef>
            </a:pPr>
            <a:r>
              <a:rPr 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BON SCOURS COLLEGE FOR  </a:t>
            </a:r>
            <a:r>
              <a:rPr lang="en-US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endParaRPr lang="en-US" sz="4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THANJAVUR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1447800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lgerian" pitchFamily="82" charset="0"/>
                <a:ea typeface="+mj-ea"/>
                <a:cs typeface="Times New Roman" pitchFamily="18" charset="0"/>
              </a:rPr>
              <a:t>RULES TO REMEMBER IN PATTERN LAYOUT 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838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4.FABRIC WITH ONE WAY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209800"/>
            <a:ext cx="2514600" cy="301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206" y="1981200"/>
            <a:ext cx="323411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1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3244334"/>
            <a:ext cx="3929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     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Thank  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you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fabric as well as the pattern pieces flat before laying the pattern 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fabric.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2.Use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large table or any hard flat surface for accommodating the work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3.If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 open layout is used, place the fabric right side up on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For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other layouts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fold the fabric right sides facing and wrong sides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out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9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620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4.Decide on the best way to fold your cloth this will depend on the width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cloth,width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your pattern pieces, the type of cloth and design of the garment (whether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leftand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right haves are identical.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common methods of folding the cloth for laying out pattern pieces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arethe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following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Lengthwise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fold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lengthwise fold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eriod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Crosswise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 fold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 Center Crosswise fold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Double fold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Combination fold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layout</a:t>
            </a:r>
          </a:p>
          <a:p>
            <a:pPr marL="342900" indent="-342900">
              <a:buAutoNum type="alphaL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9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543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5.Straight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lines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patterns must be kept parallel to the fabric selvedge.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To ensure this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measure and adjust the pattern so that both ends of the straight grain line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same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distance from the selvedge and pin the pattern to the fabric along the grain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 arrows.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6.Fold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lines on the patterns must be kept on folded edges of fabric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7.Leave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enough space between patterns for cutting outward notches and marking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seam allowance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(if the patterns do not include seam allowances).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848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Also make sure that there is enough material left for cutting out belts, facings, etc. for which you may not have made paper patterns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8.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/>
              <a:t>The </a:t>
            </a:r>
            <a:r>
              <a:rPr lang="en-US" sz="2800" dirty="0"/>
              <a:t>patterns must be placed on the fabric in the most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economical way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9.Pin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patterns to the fabric firmly, after placement of the pattern has been decided,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pin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corners and the long outside edges of the patterns, placing pins close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approximately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perpendicular to the cutting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0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of page 11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of page 11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609600"/>
            <a:ext cx="7467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Use just enough pins to keep the pattern in position. Too many pins will distort the edges. You should start cutting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thefabric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only after pinning all the pattern pieces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10.Take care to use special layouts for asymmetric designs and for fabrics with bold designs, striped and checked designs, designs going in one direction and fabrics with nap and pile.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458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fabric with lengthwise striped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44361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685800"/>
            <a:ext cx="7467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Take care to use special layouts for asymmetric designs and for fabrics with bold designs, striped and checked designs, designs going in one direction and fabrics with nap and pile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3048000"/>
            <a:ext cx="5284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1.Fabric with lengthwise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 striped  design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1025098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2.FABRIC WITH BOLD</a:t>
            </a:r>
            <a:r>
              <a:rPr lang="en-US" sz="2400" b="1" baseline="0" dirty="0" smtClean="0"/>
              <a:t>   DESIGNS SUCH AS PLAIDS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484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26003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9906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3. ASYMMETRIC</a:t>
            </a:r>
            <a:r>
              <a:rPr lang="en-US" sz="2400" b="1" baseline="0" dirty="0" smtClean="0"/>
              <a:t> DESIGNS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577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79</TotalTime>
  <Words>475</Words>
  <Application>Microsoft Office PowerPoint</Application>
  <PresentationFormat>On-screen Show (4:3)</PresentationFormat>
  <Paragraphs>52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TO REMEMBER IN PATTERN LAYOUT</dc:title>
  <dc:creator>welcome</dc:creator>
  <cp:lastModifiedBy>BSC</cp:lastModifiedBy>
  <cp:revision>9</cp:revision>
  <dcterms:created xsi:type="dcterms:W3CDTF">2019-12-17T14:55:31Z</dcterms:created>
  <dcterms:modified xsi:type="dcterms:W3CDTF">2020-04-11T05:32:51Z</dcterms:modified>
</cp:coreProperties>
</file>