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8C4DD-BC8E-46F3-A843-1CFE82CE6E37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3DE04-C8DB-4948-81EB-81415C4FA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1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D3DE04-C8DB-4948-81EB-81415C4FA7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00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E56991-8FE1-488B-BF52-354C1AF2228B}" type="datetimeFigureOut">
              <a:rPr lang="en-IN" smtClean="0"/>
              <a:t>17-12-2019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62EF69-C8D8-4544-9772-2EA5F94299B1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509121"/>
            <a:ext cx="5637010" cy="1425544"/>
          </a:xfrm>
        </p:spPr>
        <p:txBody>
          <a:bodyPr>
            <a:normAutofit fontScale="40000" lnSpcReduction="20000"/>
          </a:bodyPr>
          <a:lstStyle/>
          <a:p>
            <a:pPr lvl="0">
              <a:spcBef>
                <a:spcPts val="0"/>
              </a:spcBef>
            </a:pPr>
            <a:r>
              <a:rPr lang="en-US" sz="5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S.SUGANTHI </a:t>
            </a:r>
            <a:r>
              <a:rPr lang="en-US" sz="5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M.Sc., M.Phil</a:t>
            </a:r>
            <a:r>
              <a:rPr lang="en-US" sz="7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ctr">
              <a:spcBef>
                <a:spcPts val="0"/>
              </a:spcBef>
            </a:pP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lvl="0" algn="ctr">
              <a:spcBef>
                <a:spcPts val="0"/>
              </a:spcBef>
            </a:pP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DEPARTMENT OF FASHION TECHNOLOGY</a:t>
            </a:r>
          </a:p>
          <a:p>
            <a:pPr lvl="0" algn="ctr">
              <a:spcBef>
                <a:spcPts val="0"/>
              </a:spcBef>
            </a:pP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BON SCOURS COLLEGE FOR   WOMEN</a:t>
            </a:r>
          </a:p>
          <a:p>
            <a:pPr lvl="0" algn="ctr">
              <a:spcBef>
                <a:spcPts val="0"/>
              </a:spcBef>
            </a:pPr>
            <a:r>
              <a:rPr lang="en-US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THANJAVUR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7175351" cy="179316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Types of Pattern layouts</a:t>
            </a:r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1498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770485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DOUBLE   FOLD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This  is used  when many pattern pieces that are not too  wide must be cut on fold for garments  with no opening for front and back sections. 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his type of fold can be used provided the cloth is wide enough to  accommodate  the pattern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suganthi-sr\2019-2020\Pattern making\download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24944"/>
            <a:ext cx="4464496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124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08720"/>
            <a:ext cx="72728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COMBINATION FOLD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combination fold the fabric is folded in lengthwise and crosswise grains together. This layout is used for sari petticoats and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jablas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71" t="2583" r="26554" b="66780"/>
          <a:stretch/>
        </p:blipFill>
        <p:spPr bwMode="auto">
          <a:xfrm>
            <a:off x="1619672" y="2924944"/>
            <a:ext cx="4176463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1002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476672"/>
            <a:ext cx="78488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endParaRPr lang="en-IN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IN" sz="2800" b="1" dirty="0">
                <a:solidFill>
                  <a:srgbClr val="C00000"/>
                </a:solidFill>
              </a:rPr>
              <a:t>What is lay planning?</a:t>
            </a:r>
            <a:endParaRPr lang="en-IN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Lay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planning is the arrangement process of 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cutting room ,table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space and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labor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. Perfect fabric spreading and cutting schedules are depends on the table length, type of equipment, spread length, spreading time, cutting time and personnel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The cutting room manager must maintain the time; properly utilize the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equipments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, table space, and personnel also.</a:t>
            </a:r>
          </a:p>
        </p:txBody>
      </p:sp>
    </p:spTree>
    <p:extLst>
      <p:ext uri="{BB962C8B-B14F-4D97-AF65-F5344CB8AC3E}">
        <p14:creationId xmlns:p14="http://schemas.microsoft.com/office/powerpoint/2010/main" val="99007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620688"/>
            <a:ext cx="70567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Why is lay planning </a:t>
            </a:r>
            <a:r>
              <a:rPr lang="en-IN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important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get a clear managing process of cutting room.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To reduce production cost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To save the fabric wastage.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To finish the 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cutting process in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schedule time.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To achieve optimal efficiency.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To make the plan easy, computer software can be used.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Time consuming.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Lay plan is used to cut stripes, checks, border prints, placement prints and laces fabric easily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822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899592" y="461368"/>
            <a:ext cx="7632848" cy="527829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Types of Pattern Layouts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Helvetica Neue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Based upon the place-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ment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of the patterns, the layouts are classified as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Open layout.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Lengthwise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centre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fold.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Off-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centre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length wise fold.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Crosswise outer fold.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8E70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Off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centre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 crosswise fold.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Symbol" pitchFamily="18" charset="2"/>
                <a:cs typeface="Arial" pitchFamily="34" charset="0"/>
              </a:rPr>
              <a:t>·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          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Double fold or combination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fold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5976" y="476671"/>
            <a:ext cx="43924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OPEN LAYOUT</a:t>
            </a:r>
            <a:endParaRPr lang="en-IN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Open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layout is the simplest layout. The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fabric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spread on the table and the patterns are laid from left to right one after the other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is easy for beginners. No fold is made in this method. It can be used for all patterns. This is used especially for designs with </a:t>
            </a:r>
            <a:r>
              <a:rPr lang="en-IN" sz="2800" dirty="0" err="1">
                <a:latin typeface="Times New Roman" pitchFamily="18" charset="0"/>
                <a:cs typeface="Times New Roman" pitchFamily="18" charset="0"/>
              </a:rPr>
              <a:t>dif-ferent</a:t>
            </a:r>
            <a:r>
              <a:rPr lang="en-IN" sz="2800" dirty="0">
                <a:latin typeface="Times New Roman" pitchFamily="18" charset="0"/>
                <a:cs typeface="Times New Roman" pitchFamily="18" charset="0"/>
              </a:rPr>
              <a:t> left and right patterns</a:t>
            </a:r>
          </a:p>
        </p:txBody>
      </p:sp>
      <p:pic>
        <p:nvPicPr>
          <p:cNvPr id="3" name="Picture 2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0" t="2073" r="51917" b="66507"/>
          <a:stretch/>
        </p:blipFill>
        <p:spPr bwMode="auto">
          <a:xfrm>
            <a:off x="34071" y="1994330"/>
            <a:ext cx="4464496" cy="23507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3832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260648"/>
            <a:ext cx="77768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LENGTHWISE CENTRE FOLD</a:t>
            </a:r>
            <a:endParaRPr lang="en-US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fabric is folded in the lengthwise direction. The selvedges of both sides are placed one on top of the other and folded in the middle.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fabric forms a fold at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All folded patterns are placed along this fold. This fold is also used for different type of frocks, shirts and blouses.</a:t>
            </a:r>
          </a:p>
        </p:txBody>
      </p:sp>
      <p:pic>
        <p:nvPicPr>
          <p:cNvPr id="3" name="Picture 2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3" t="62957" r="46236" b="6071"/>
          <a:stretch/>
        </p:blipFill>
        <p:spPr bwMode="auto">
          <a:xfrm>
            <a:off x="1979712" y="3708466"/>
            <a:ext cx="5256584" cy="26642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3120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0"/>
            <a:ext cx="842493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OFF-CENTRE LENGTHWISE FOLD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required width needed for the pat-terns is taken on the fabric and folded in the lengthwise direction.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com-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monly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seen when many small patterns are found in garments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fold should be parallel to the selvedge. This is used for many garments from simple baby’s panty to integrated men’s coats</a:t>
            </a:r>
          </a:p>
        </p:txBody>
      </p:sp>
      <p:pic>
        <p:nvPicPr>
          <p:cNvPr id="4" name="Picture 3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76" t="33048" r="3883" b="34422"/>
          <a:stretch/>
        </p:blipFill>
        <p:spPr bwMode="auto">
          <a:xfrm>
            <a:off x="1594279" y="548680"/>
            <a:ext cx="5112568" cy="237626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83073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1"/>
            <a:ext cx="51125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CROSSWISE CENTER  FOLD</a:t>
            </a:r>
            <a:endParaRPr lang="en-US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Crosswise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fold is similar to length-wise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fold. In this fold, the fabric is folded in crosswise direction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best suited, when the patterns are too narrow to be fitted in the lengthwise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fold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fold can also be used when special effects are needed like having a dress with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hori-zontal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strips using a material with length-wise stripes</a:t>
            </a:r>
            <a:r>
              <a:rPr lang="en-US" dirty="0"/>
              <a:t>.</a:t>
            </a:r>
          </a:p>
        </p:txBody>
      </p:sp>
      <p:pic>
        <p:nvPicPr>
          <p:cNvPr id="3" name="Picture 2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28" t="31243" r="48838" b="36833"/>
          <a:stretch/>
        </p:blipFill>
        <p:spPr bwMode="auto">
          <a:xfrm>
            <a:off x="5275490" y="1700808"/>
            <a:ext cx="3600401" cy="32403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766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4006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OFF CENTRE CROSSWISE FOLD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off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centre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crosswise fold is a layout when the fabric is folded in the cross grain.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fold is perpendicular to the selvedge. This fold is used when a part of garment is cut in cross wise grain for ease or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spe-cial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effects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 when collars or yokes are cut on fabrics with horizontal strips or vertical strips.</a:t>
            </a:r>
          </a:p>
        </p:txBody>
      </p:sp>
      <p:pic>
        <p:nvPicPr>
          <p:cNvPr id="3" name="Picture 2" descr="D:\suganthi-sr\2019-2020\Pattern making\images (1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44" t="32451" r="69746" b="35625"/>
          <a:stretch/>
        </p:blipFill>
        <p:spPr bwMode="auto">
          <a:xfrm>
            <a:off x="5836274" y="1340768"/>
            <a:ext cx="3024336" cy="36004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61767121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</TotalTime>
  <Words>456</Words>
  <Application>Microsoft Office PowerPoint</Application>
  <PresentationFormat>On-screen Show (4:3)</PresentationFormat>
  <Paragraphs>64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Slipstream</vt:lpstr>
      <vt:lpstr>Types of Pattern layouts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FT</dc:creator>
  <cp:lastModifiedBy>welcome</cp:lastModifiedBy>
  <cp:revision>6</cp:revision>
  <dcterms:created xsi:type="dcterms:W3CDTF">2019-12-17T10:52:51Z</dcterms:created>
  <dcterms:modified xsi:type="dcterms:W3CDTF">2019-12-17T13:24:16Z</dcterms:modified>
</cp:coreProperties>
</file>