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F8BDF4C-22DD-42E8-9088-CE998C81B152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FD90D16-6630-4DD2-8571-C6523EA0B6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DF4C-22DD-42E8-9088-CE998C81B152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0D16-6630-4DD2-8571-C6523EA0B6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DF4C-22DD-42E8-9088-CE998C81B152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0D16-6630-4DD2-8571-C6523EA0B6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8BDF4C-22DD-42E8-9088-CE998C81B152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D90D16-6630-4DD2-8571-C6523EA0B6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F8BDF4C-22DD-42E8-9088-CE998C81B152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FD90D16-6630-4DD2-8571-C6523EA0B6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DF4C-22DD-42E8-9088-CE998C81B152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0D16-6630-4DD2-8571-C6523EA0B6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DF4C-22DD-42E8-9088-CE998C81B152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0D16-6630-4DD2-8571-C6523EA0B6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8BDF4C-22DD-42E8-9088-CE998C81B152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D90D16-6630-4DD2-8571-C6523EA0B6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DF4C-22DD-42E8-9088-CE998C81B152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0D16-6630-4DD2-8571-C6523EA0B6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8BDF4C-22DD-42E8-9088-CE998C81B152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D90D16-6630-4DD2-8571-C6523EA0B6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8BDF4C-22DD-42E8-9088-CE998C81B152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D90D16-6630-4DD2-8571-C6523EA0B6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F8BDF4C-22DD-42E8-9088-CE998C81B152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FD90D16-6630-4DD2-8571-C6523EA0B6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thesprucecrafts.com/crosswise-and-bias-grain-of-fabric-2977496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305800" cy="1470025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Algerian" pitchFamily="82" charset="0"/>
              </a:rPr>
              <a:t>STAY AND EASE STITCHING</a:t>
            </a:r>
            <a:endParaRPr lang="en-US" sz="36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spcBef>
                <a:spcPts val="0"/>
              </a:spcBef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S.SUGANTHI M.Sc.,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M.Phil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ASSISTANT PROFESSOR</a:t>
            </a:r>
          </a:p>
          <a:p>
            <a:pPr lvl="0" algn="ctr">
              <a:spcBef>
                <a:spcPts val="0"/>
              </a:spcBef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DEPARTMENT OF FASHION TECHNOLOGY</a:t>
            </a:r>
          </a:p>
          <a:p>
            <a:pPr lvl="0" algn="ctr">
              <a:spcBef>
                <a:spcPts val="0"/>
              </a:spcBef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BON SCOURS COLLEGE FOR   WOMEN</a:t>
            </a:r>
          </a:p>
          <a:p>
            <a:pPr lvl="0" algn="ctr">
              <a:spcBef>
                <a:spcPts val="0"/>
              </a:spcBef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THANJAVUR</a:t>
            </a:r>
            <a:endParaRPr lang="en-US" dirty="0"/>
          </a:p>
        </p:txBody>
      </p:sp>
      <p:sp>
        <p:nvSpPr>
          <p:cNvPr id="4" name="AutoShape 2" descr="Image result for stay stit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stay stitc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D:\suganthi-sr\2019-2020\Pattern making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0"/>
            <a:ext cx="2752725" cy="30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3087" cy="278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15732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6324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STAY STITCHING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Stay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stitching is a single line of stitching through one layer of fabric.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sewn to stabilize the fabric and prevent it from becoming stretched or distorted.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Though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you may be tempted to skip this step, it's very important and will ensure that your handmade clothing drapes properly.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43400"/>
            <a:ext cx="3607940" cy="215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67710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2209800"/>
            <a:ext cx="5943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WHERE IT IS USED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This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type of stitch is usually called for on the edge of a piece of fabric that has a bias cut, which can become distorted more easily than other fabric grain cuts.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It's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also commonly used on curved cuts, such as necklines, to ensure pieces fit together properly in the most crucial places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636587"/>
            <a:ext cx="2627313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5640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"/>
            <a:ext cx="64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BIAS-CUT FABRIC</a:t>
            </a:r>
          </a:p>
          <a:p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three types of 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hlinkClick r:id="rId2"/>
              </a:rPr>
              <a:t>fabric grain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lengthwise grain, crosswise grain, and bias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grain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naturally occurring difference is why stay stitching is particularly important on the bias</a:t>
            </a:r>
          </a:p>
        </p:txBody>
      </p:sp>
      <p:pic>
        <p:nvPicPr>
          <p:cNvPr id="3" name="Picture 6" descr="D:\suganthi-sr\2019-2020\Pattern making\download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67200"/>
            <a:ext cx="41910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12984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6679191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0589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914400"/>
            <a:ext cx="6858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Ease is a sewing term used in many pattern instructions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It means to draw the fibers of fabric closer together than they were woven or originally manufactured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027804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828800"/>
            <a:ext cx="5486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ARE SOME OF THE COMMON USES OF EASING IN SEWING  </a:t>
            </a:r>
            <a:endParaRPr lang="en-US" sz="2800" b="1" dirty="0"/>
          </a:p>
          <a:p>
            <a:pPr marL="571500" indent="-571500" fontAlgn="base">
              <a:buFont typeface="Wingdings" pitchFamily="2" charset="2"/>
              <a:buChar char="ü"/>
            </a:pPr>
            <a:r>
              <a:rPr lang="en-US" sz="3600" dirty="0"/>
              <a:t>On a set-in sleeves</a:t>
            </a:r>
          </a:p>
          <a:p>
            <a:pPr marL="571500" indent="-571500" fontAlgn="base">
              <a:buFont typeface="Wingdings" pitchFamily="2" charset="2"/>
              <a:buChar char="ü"/>
            </a:pPr>
            <a:r>
              <a:rPr lang="en-US" sz="3600" dirty="0"/>
              <a:t>On princess seams</a:t>
            </a:r>
          </a:p>
          <a:p>
            <a:pPr marL="571500" indent="-571500" fontAlgn="base">
              <a:buFont typeface="Wingdings" pitchFamily="2" charset="2"/>
              <a:buChar char="ü"/>
            </a:pPr>
            <a:r>
              <a:rPr lang="en-US" sz="3600" dirty="0"/>
              <a:t>Shoulder seam</a:t>
            </a:r>
          </a:p>
        </p:txBody>
      </p:sp>
    </p:spTree>
    <p:extLst>
      <p:ext uri="{BB962C8B-B14F-4D97-AF65-F5344CB8AC3E}">
        <p14:creationId xmlns="" xmlns:p14="http://schemas.microsoft.com/office/powerpoint/2010/main" val="124410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838200"/>
            <a:ext cx="57912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PURPOSE OF EASING</a:t>
            </a:r>
          </a:p>
          <a:p>
            <a:pPr fontAlgn="base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idea is to provide fullness to a particular area of the garment with it looking as seamless 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possible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4172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838200"/>
            <a:ext cx="6934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EXAMPLE OF WHEN EASING IS USED</a:t>
            </a:r>
            <a:r>
              <a:rPr lang="en-US" sz="3200" dirty="0"/>
              <a:t> 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Easing in the fabric allows a curved capped sleeve to fit into the straight line of the jacket body,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can look like an impossible task if you don't ease in the sleeve cap between the markings. 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One of the telltale signs of a "homemade garment" is to see puckers or gathers, especially in the sleeve cap of a garment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071441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</TotalTime>
  <Words>228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STAY AND EASE STITCHING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BSC</cp:lastModifiedBy>
  <cp:revision>9</cp:revision>
  <dcterms:created xsi:type="dcterms:W3CDTF">2019-12-17T16:56:47Z</dcterms:created>
  <dcterms:modified xsi:type="dcterms:W3CDTF">2020-05-19T05:08:11Z</dcterms:modified>
</cp:coreProperties>
</file>