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8"/>
  </p:notesMasterIdLst>
  <p:sldIdLst>
    <p:sldId id="333" r:id="rId2"/>
    <p:sldId id="334" r:id="rId3"/>
    <p:sldId id="344" r:id="rId4"/>
    <p:sldId id="335" r:id="rId5"/>
    <p:sldId id="336" r:id="rId6"/>
    <p:sldId id="337" r:id="rId7"/>
    <p:sldId id="338" r:id="rId8"/>
    <p:sldId id="339" r:id="rId9"/>
    <p:sldId id="345" r:id="rId10"/>
    <p:sldId id="346" r:id="rId11"/>
    <p:sldId id="347" r:id="rId12"/>
    <p:sldId id="348" r:id="rId13"/>
    <p:sldId id="340" r:id="rId14"/>
    <p:sldId id="341" r:id="rId15"/>
    <p:sldId id="342" r:id="rId16"/>
    <p:sldId id="343"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6600FF"/>
    <a:srgbClr val="FF9900"/>
    <a:srgbClr val="FF5050"/>
    <a:srgbClr val="33CC33"/>
    <a:srgbClr val="CC0099"/>
    <a:srgbClr val="E40C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68" d="100"/>
          <a:sy n="68" d="100"/>
        </p:scale>
        <p:origin x="144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1" Type="http://schemas.openxmlformats.org/officeDocument/2006/relationships/image" Target="../media/image12.jpeg"/></Relationships>
</file>

<file path=ppt/diagrams/_rels/data2.xml.rels><?xml version="1.0" encoding="UTF-8" standalone="yes"?>
<Relationships xmlns="http://schemas.openxmlformats.org/package/2006/relationships"><Relationship Id="rId1" Type="http://schemas.openxmlformats.org/officeDocument/2006/relationships/image" Target="../media/image13.jpeg"/></Relationships>
</file>

<file path=ppt/diagrams/_rels/data3.xml.rels><?xml version="1.0" encoding="UTF-8" standalone="yes"?>
<Relationships xmlns="http://schemas.openxmlformats.org/package/2006/relationships"><Relationship Id="rId1" Type="http://schemas.openxmlformats.org/officeDocument/2006/relationships/image" Target="../media/image14.jpeg"/></Relationships>
</file>

<file path=ppt/diagrams/_rels/drawing1.xml.rels><?xml version="1.0" encoding="UTF-8" standalone="yes"?>
<Relationships xmlns="http://schemas.openxmlformats.org/package/2006/relationships"><Relationship Id="rId1" Type="http://schemas.openxmlformats.org/officeDocument/2006/relationships/image" Target="../media/image12.jpeg"/></Relationships>
</file>

<file path=ppt/diagrams/_rels/drawing2.xml.rels><?xml version="1.0" encoding="UTF-8" standalone="yes"?>
<Relationships xmlns="http://schemas.openxmlformats.org/package/2006/relationships"><Relationship Id="rId1" Type="http://schemas.openxmlformats.org/officeDocument/2006/relationships/image" Target="../media/image13.jpeg"/></Relationships>
</file>

<file path=ppt/diagrams/_rels/drawing3.xml.rels><?xml version="1.0" encoding="UTF-8" standalone="yes"?>
<Relationships xmlns="http://schemas.openxmlformats.org/package/2006/relationships"><Relationship Id="rId1" Type="http://schemas.openxmlformats.org/officeDocument/2006/relationships/image" Target="../media/image14.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A86C465-F2D4-445E-BDB4-08FAECF17625}" type="doc">
      <dgm:prSet loTypeId="urn:microsoft.com/office/officeart/2008/layout/CaptionedPictures" loCatId="picture" qsTypeId="urn:microsoft.com/office/officeart/2005/8/quickstyle/simple1" qsCatId="simple" csTypeId="urn:microsoft.com/office/officeart/2005/8/colors/accent1_2" csCatId="accent1" phldr="1"/>
      <dgm:spPr/>
    </dgm:pt>
    <dgm:pt modelId="{E66DF0E5-7582-4286-AC9F-07A57F7DFF5E}">
      <dgm:prSet phldrT="[Text]"/>
      <dgm:spPr/>
      <dgm:t>
        <a:bodyPr/>
        <a:lstStyle/>
        <a:p>
          <a:r>
            <a:rPr lang="en-IN" dirty="0" err="1">
              <a:highlight>
                <a:srgbClr val="FFFF00"/>
              </a:highlight>
            </a:rPr>
            <a:t>Gynecological</a:t>
          </a:r>
          <a:endParaRPr lang="en-US" dirty="0">
            <a:highlight>
              <a:srgbClr val="FFFF00"/>
            </a:highlight>
          </a:endParaRPr>
        </a:p>
      </dgm:t>
    </dgm:pt>
    <dgm:pt modelId="{8EDC2CDA-BC0C-4151-AE94-634DA325BD83}" type="parTrans" cxnId="{FDB32C1B-CD53-49BB-B4F4-156D1DC23020}">
      <dgm:prSet/>
      <dgm:spPr/>
      <dgm:t>
        <a:bodyPr/>
        <a:lstStyle/>
        <a:p>
          <a:endParaRPr lang="en-US"/>
        </a:p>
      </dgm:t>
    </dgm:pt>
    <dgm:pt modelId="{BB02B44C-0C10-4808-ABB8-D148681A3C65}" type="sibTrans" cxnId="{FDB32C1B-CD53-49BB-B4F4-156D1DC23020}">
      <dgm:prSet/>
      <dgm:spPr/>
      <dgm:t>
        <a:bodyPr/>
        <a:lstStyle/>
        <a:p>
          <a:endParaRPr lang="en-US"/>
        </a:p>
      </dgm:t>
    </dgm:pt>
    <dgm:pt modelId="{6FB89A54-5E83-4C86-AD9D-E94125D7296F}" type="pres">
      <dgm:prSet presAssocID="{CA86C465-F2D4-445E-BDB4-08FAECF17625}" presName="Name0" presStyleCnt="0">
        <dgm:presLayoutVars>
          <dgm:chMax/>
          <dgm:chPref/>
          <dgm:dir/>
        </dgm:presLayoutVars>
      </dgm:prSet>
      <dgm:spPr/>
    </dgm:pt>
    <dgm:pt modelId="{27D54663-6B88-4179-B68C-5530E596C724}" type="pres">
      <dgm:prSet presAssocID="{E66DF0E5-7582-4286-AC9F-07A57F7DFF5E}" presName="composite" presStyleCnt="0">
        <dgm:presLayoutVars>
          <dgm:chMax val="1"/>
          <dgm:chPref val="1"/>
        </dgm:presLayoutVars>
      </dgm:prSet>
      <dgm:spPr/>
    </dgm:pt>
    <dgm:pt modelId="{783C1D20-3E5F-4605-AD2E-509CCA3B561B}" type="pres">
      <dgm:prSet presAssocID="{E66DF0E5-7582-4286-AC9F-07A57F7DFF5E}" presName="Accent" presStyleLbl="trAlignAcc1" presStyleIdx="0" presStyleCnt="1">
        <dgm:presLayoutVars>
          <dgm:chMax val="0"/>
          <dgm:chPref val="0"/>
        </dgm:presLayoutVars>
      </dgm:prSet>
      <dgm:spPr/>
    </dgm:pt>
    <dgm:pt modelId="{1F4FB39F-756E-4254-97F0-68849DB2B345}" type="pres">
      <dgm:prSet presAssocID="{E66DF0E5-7582-4286-AC9F-07A57F7DFF5E}" presName="Image" presStyleLbl="alignImgPlace1" presStyleIdx="0" presStyleCnt="1" custScaleX="174486" custScaleY="146642" custLinFactNeighborX="299" custLinFactNeighborY="9780">
        <dgm:presLayoutVars>
          <dgm:chMax val="0"/>
          <dgm:chPref val="0"/>
        </dgm:presLayoutVars>
      </dgm:prSet>
      <dgm:spPr>
        <a:blipFill>
          <a:blip xmlns:r="http://schemas.openxmlformats.org/officeDocument/2006/relationships" r:embed="rId1">
            <a:extLst>
              <a:ext uri="{28A0092B-C50C-407E-A947-70E740481C1C}">
                <a14:useLocalDpi xmlns:a14="http://schemas.microsoft.com/office/drawing/2010/main" val="0"/>
              </a:ext>
            </a:extLst>
          </a:blip>
          <a:srcRect/>
          <a:stretch>
            <a:fillRect l="-10000" r="-10000"/>
          </a:stretch>
        </a:blipFill>
      </dgm:spPr>
      <dgm:extLst>
        <a:ext uri="{E40237B7-FDA0-4F09-8148-C483321AD2D9}">
          <dgm14:cNvPr xmlns:dgm14="http://schemas.microsoft.com/office/drawing/2010/diagram" id="0" name="" descr="Gynaecological Issues - Bray Women's Health Centre">
            <a:extLst>
              <a:ext uri="{FF2B5EF4-FFF2-40B4-BE49-F238E27FC236}">
                <a16:creationId xmlns:a16="http://schemas.microsoft.com/office/drawing/2014/main" id="{060BC8C7-AEB5-4013-9AAA-901F3161FF24}"/>
              </a:ext>
            </a:extLst>
          </dgm14:cNvPr>
        </a:ext>
      </dgm:extLst>
    </dgm:pt>
    <dgm:pt modelId="{D6EBF0EF-E4CF-4140-A6D6-BC326DF4B679}" type="pres">
      <dgm:prSet presAssocID="{E66DF0E5-7582-4286-AC9F-07A57F7DFF5E}" presName="ChildComposite" presStyleCnt="0"/>
      <dgm:spPr/>
    </dgm:pt>
    <dgm:pt modelId="{04FE08D2-C2B0-47CD-8F13-1B373FE76C2A}" type="pres">
      <dgm:prSet presAssocID="{E66DF0E5-7582-4286-AC9F-07A57F7DFF5E}" presName="Child" presStyleLbl="node1" presStyleIdx="0" presStyleCnt="0">
        <dgm:presLayoutVars>
          <dgm:chMax val="0"/>
          <dgm:chPref val="0"/>
          <dgm:bulletEnabled val="1"/>
        </dgm:presLayoutVars>
      </dgm:prSet>
      <dgm:spPr/>
    </dgm:pt>
    <dgm:pt modelId="{B61B6CE1-197B-4E32-8114-B3A80C7F47D4}" type="pres">
      <dgm:prSet presAssocID="{E66DF0E5-7582-4286-AC9F-07A57F7DFF5E}" presName="Parent" presStyleLbl="revTx" presStyleIdx="0" presStyleCnt="1">
        <dgm:presLayoutVars>
          <dgm:chMax val="1"/>
          <dgm:chPref val="0"/>
          <dgm:bulletEnabled val="1"/>
        </dgm:presLayoutVars>
      </dgm:prSet>
      <dgm:spPr/>
    </dgm:pt>
  </dgm:ptLst>
  <dgm:cxnLst>
    <dgm:cxn modelId="{FDB32C1B-CD53-49BB-B4F4-156D1DC23020}" srcId="{CA86C465-F2D4-445E-BDB4-08FAECF17625}" destId="{E66DF0E5-7582-4286-AC9F-07A57F7DFF5E}" srcOrd="0" destOrd="0" parTransId="{8EDC2CDA-BC0C-4151-AE94-634DA325BD83}" sibTransId="{BB02B44C-0C10-4808-ABB8-D148681A3C65}"/>
    <dgm:cxn modelId="{FD368C54-DE25-4472-B32B-C562ABCB5819}" type="presOf" srcId="{CA86C465-F2D4-445E-BDB4-08FAECF17625}" destId="{6FB89A54-5E83-4C86-AD9D-E94125D7296F}" srcOrd="0" destOrd="0" presId="urn:microsoft.com/office/officeart/2008/layout/CaptionedPictures"/>
    <dgm:cxn modelId="{CEC238A4-4F23-40FD-9365-1977322AE796}" type="presOf" srcId="{E66DF0E5-7582-4286-AC9F-07A57F7DFF5E}" destId="{B61B6CE1-197B-4E32-8114-B3A80C7F47D4}" srcOrd="0" destOrd="0" presId="urn:microsoft.com/office/officeart/2008/layout/CaptionedPictures"/>
    <dgm:cxn modelId="{9D14F22B-2B8C-4B21-904B-C39910592A8B}" type="presParOf" srcId="{6FB89A54-5E83-4C86-AD9D-E94125D7296F}" destId="{27D54663-6B88-4179-B68C-5530E596C724}" srcOrd="0" destOrd="0" presId="urn:microsoft.com/office/officeart/2008/layout/CaptionedPictures"/>
    <dgm:cxn modelId="{F0A42D9D-FFAD-42D7-B1DB-D4B84F2A71A9}" type="presParOf" srcId="{27D54663-6B88-4179-B68C-5530E596C724}" destId="{783C1D20-3E5F-4605-AD2E-509CCA3B561B}" srcOrd="0" destOrd="0" presId="urn:microsoft.com/office/officeart/2008/layout/CaptionedPictures"/>
    <dgm:cxn modelId="{BCE0D66C-B4E1-413F-8592-7B71521DBF19}" type="presParOf" srcId="{27D54663-6B88-4179-B68C-5530E596C724}" destId="{1F4FB39F-756E-4254-97F0-68849DB2B345}" srcOrd="1" destOrd="0" presId="urn:microsoft.com/office/officeart/2008/layout/CaptionedPictures"/>
    <dgm:cxn modelId="{631735C1-7E66-4E07-88DE-5C4A1131FB6B}" type="presParOf" srcId="{27D54663-6B88-4179-B68C-5530E596C724}" destId="{D6EBF0EF-E4CF-4140-A6D6-BC326DF4B679}" srcOrd="2" destOrd="0" presId="urn:microsoft.com/office/officeart/2008/layout/CaptionedPictures"/>
    <dgm:cxn modelId="{0C0D1DCA-2E52-4B96-B8F1-8F1BADAD39DE}" type="presParOf" srcId="{D6EBF0EF-E4CF-4140-A6D6-BC326DF4B679}" destId="{04FE08D2-C2B0-47CD-8F13-1B373FE76C2A}" srcOrd="0" destOrd="0" presId="urn:microsoft.com/office/officeart/2008/layout/CaptionedPictures"/>
    <dgm:cxn modelId="{685AF118-CAC2-479E-8C35-B9B4EB8980E0}" type="presParOf" srcId="{D6EBF0EF-E4CF-4140-A6D6-BC326DF4B679}" destId="{B61B6CE1-197B-4E32-8114-B3A80C7F47D4}" srcOrd="1" destOrd="0" presId="urn:microsoft.com/office/officeart/2008/layout/CaptionedPicture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538DE05-5D0E-45D5-9F7E-EC14C80B0C20}" type="doc">
      <dgm:prSet loTypeId="urn:microsoft.com/office/officeart/2008/layout/CaptionedPictures" loCatId="picture" qsTypeId="urn:microsoft.com/office/officeart/2005/8/quickstyle/simple1" qsCatId="simple" csTypeId="urn:microsoft.com/office/officeart/2005/8/colors/accent1_2" csCatId="accent1" phldr="1"/>
      <dgm:spPr/>
    </dgm:pt>
    <dgm:pt modelId="{848AD3B7-4E3D-4F47-AFD8-57F9748A423C}">
      <dgm:prSet phldrT="[Text]" custT="1"/>
      <dgm:spPr/>
      <dgm:t>
        <a:bodyPr/>
        <a:lstStyle/>
        <a:p>
          <a:r>
            <a:rPr lang="en-IN" sz="1600" dirty="0">
              <a:highlight>
                <a:srgbClr val="FFFF00"/>
              </a:highlight>
            </a:rPr>
            <a:t>Sleep </a:t>
          </a:r>
          <a:r>
            <a:rPr lang="en-IN" sz="1600" dirty="0" err="1">
              <a:highlight>
                <a:srgbClr val="FFFF00"/>
              </a:highlight>
            </a:rPr>
            <a:t>apnea</a:t>
          </a:r>
          <a:endParaRPr lang="en-US" sz="1600" dirty="0">
            <a:highlight>
              <a:srgbClr val="FFFF00"/>
            </a:highlight>
          </a:endParaRPr>
        </a:p>
      </dgm:t>
    </dgm:pt>
    <dgm:pt modelId="{D28B7E88-65C1-43BD-AF22-A82C194D6E07}" type="parTrans" cxnId="{09776505-B56A-4860-8541-603F3641BB19}">
      <dgm:prSet/>
      <dgm:spPr/>
      <dgm:t>
        <a:bodyPr/>
        <a:lstStyle/>
        <a:p>
          <a:endParaRPr lang="en-US"/>
        </a:p>
      </dgm:t>
    </dgm:pt>
    <dgm:pt modelId="{AAB99DC1-BB33-4664-B574-6D64A41AAAB3}" type="sibTrans" cxnId="{09776505-B56A-4860-8541-603F3641BB19}">
      <dgm:prSet/>
      <dgm:spPr/>
      <dgm:t>
        <a:bodyPr/>
        <a:lstStyle/>
        <a:p>
          <a:endParaRPr lang="en-US"/>
        </a:p>
      </dgm:t>
    </dgm:pt>
    <dgm:pt modelId="{834A2CB6-3261-4363-BA9F-956149E267C9}" type="pres">
      <dgm:prSet presAssocID="{1538DE05-5D0E-45D5-9F7E-EC14C80B0C20}" presName="Name0" presStyleCnt="0">
        <dgm:presLayoutVars>
          <dgm:chMax/>
          <dgm:chPref/>
          <dgm:dir/>
        </dgm:presLayoutVars>
      </dgm:prSet>
      <dgm:spPr/>
    </dgm:pt>
    <dgm:pt modelId="{F1DBE902-1FCE-4968-BA7C-800EE1711CB7}" type="pres">
      <dgm:prSet presAssocID="{848AD3B7-4E3D-4F47-AFD8-57F9748A423C}" presName="composite" presStyleCnt="0">
        <dgm:presLayoutVars>
          <dgm:chMax val="1"/>
          <dgm:chPref val="1"/>
        </dgm:presLayoutVars>
      </dgm:prSet>
      <dgm:spPr/>
    </dgm:pt>
    <dgm:pt modelId="{FDC6AD50-10D0-497D-86AE-8A804C5F1763}" type="pres">
      <dgm:prSet presAssocID="{848AD3B7-4E3D-4F47-AFD8-57F9748A423C}" presName="Accent" presStyleLbl="trAlignAcc1" presStyleIdx="0" presStyleCnt="1">
        <dgm:presLayoutVars>
          <dgm:chMax val="0"/>
          <dgm:chPref val="0"/>
        </dgm:presLayoutVars>
      </dgm:prSet>
      <dgm:spPr/>
    </dgm:pt>
    <dgm:pt modelId="{100B2CBA-5E4C-4331-820D-F1F30EEE0DFB}" type="pres">
      <dgm:prSet presAssocID="{848AD3B7-4E3D-4F47-AFD8-57F9748A423C}" presName="Image" presStyleLbl="alignImgPlace1" presStyleIdx="0" presStyleCnt="1" custScaleX="188307" custScaleY="129913" custLinFactNeighborX="-3194" custLinFactNeighborY="6752">
        <dgm:presLayoutVars>
          <dgm:chMax val="0"/>
          <dgm:chPref val="0"/>
        </dgm:presLayoutVars>
      </dgm:prSet>
      <dgm:spPr>
        <a:blipFill>
          <a:blip xmlns:r="http://schemas.openxmlformats.org/officeDocument/2006/relationships" r:embed="rId1">
            <a:extLst>
              <a:ext uri="{28A0092B-C50C-407E-A947-70E740481C1C}">
                <a14:useLocalDpi xmlns:a14="http://schemas.microsoft.com/office/drawing/2010/main" val="0"/>
              </a:ext>
            </a:extLst>
          </a:blip>
          <a:srcRect/>
          <a:stretch>
            <a:fillRect l="-21000" r="-21000"/>
          </a:stretch>
        </a:blipFill>
      </dgm:spPr>
      <dgm:extLst>
        <a:ext uri="{E40237B7-FDA0-4F09-8148-C483321AD2D9}">
          <dgm14:cNvPr xmlns:dgm14="http://schemas.microsoft.com/office/drawing/2010/diagram" id="0" name="" descr="Sleep Apnea - HelpGuide.org">
            <a:extLst>
              <a:ext uri="{FF2B5EF4-FFF2-40B4-BE49-F238E27FC236}">
                <a16:creationId xmlns:a16="http://schemas.microsoft.com/office/drawing/2014/main" id="{A92F1265-D2BE-4850-8ED7-A20FB580EC05}"/>
              </a:ext>
            </a:extLst>
          </dgm14:cNvPr>
        </a:ext>
      </dgm:extLst>
    </dgm:pt>
    <dgm:pt modelId="{6B429C63-646A-46FA-B232-D8D80169F292}" type="pres">
      <dgm:prSet presAssocID="{848AD3B7-4E3D-4F47-AFD8-57F9748A423C}" presName="ChildComposite" presStyleCnt="0"/>
      <dgm:spPr/>
    </dgm:pt>
    <dgm:pt modelId="{0CC83626-3016-471E-87E1-8DB06D178C05}" type="pres">
      <dgm:prSet presAssocID="{848AD3B7-4E3D-4F47-AFD8-57F9748A423C}" presName="Child" presStyleLbl="node1" presStyleIdx="0" presStyleCnt="0">
        <dgm:presLayoutVars>
          <dgm:chMax val="0"/>
          <dgm:chPref val="0"/>
          <dgm:bulletEnabled val="1"/>
        </dgm:presLayoutVars>
      </dgm:prSet>
      <dgm:spPr/>
    </dgm:pt>
    <dgm:pt modelId="{60B33D73-DB90-4C73-86AB-CB190389FB51}" type="pres">
      <dgm:prSet presAssocID="{848AD3B7-4E3D-4F47-AFD8-57F9748A423C}" presName="Parent" presStyleLbl="revTx" presStyleIdx="0" presStyleCnt="1" custScaleX="168883" custScaleY="157181" custLinFactNeighborX="790" custLinFactNeighborY="9276">
        <dgm:presLayoutVars>
          <dgm:chMax val="1"/>
          <dgm:chPref val="0"/>
          <dgm:bulletEnabled val="1"/>
        </dgm:presLayoutVars>
      </dgm:prSet>
      <dgm:spPr/>
    </dgm:pt>
  </dgm:ptLst>
  <dgm:cxnLst>
    <dgm:cxn modelId="{09776505-B56A-4860-8541-603F3641BB19}" srcId="{1538DE05-5D0E-45D5-9F7E-EC14C80B0C20}" destId="{848AD3B7-4E3D-4F47-AFD8-57F9748A423C}" srcOrd="0" destOrd="0" parTransId="{D28B7E88-65C1-43BD-AF22-A82C194D6E07}" sibTransId="{AAB99DC1-BB33-4664-B574-6D64A41AAAB3}"/>
    <dgm:cxn modelId="{5A9C75B8-C796-4F48-A80F-B2EDE2DB1727}" type="presOf" srcId="{1538DE05-5D0E-45D5-9F7E-EC14C80B0C20}" destId="{834A2CB6-3261-4363-BA9F-956149E267C9}" srcOrd="0" destOrd="0" presId="urn:microsoft.com/office/officeart/2008/layout/CaptionedPictures"/>
    <dgm:cxn modelId="{107443CD-6364-4413-9049-42BC5F04A051}" type="presOf" srcId="{848AD3B7-4E3D-4F47-AFD8-57F9748A423C}" destId="{60B33D73-DB90-4C73-86AB-CB190389FB51}" srcOrd="0" destOrd="0" presId="urn:microsoft.com/office/officeart/2008/layout/CaptionedPictures"/>
    <dgm:cxn modelId="{E03A815F-FAF0-4F04-8883-7D1C28DD846A}" type="presParOf" srcId="{834A2CB6-3261-4363-BA9F-956149E267C9}" destId="{F1DBE902-1FCE-4968-BA7C-800EE1711CB7}" srcOrd="0" destOrd="0" presId="urn:microsoft.com/office/officeart/2008/layout/CaptionedPictures"/>
    <dgm:cxn modelId="{49F339FF-E8B7-4051-A82E-C7A8C4B4F366}" type="presParOf" srcId="{F1DBE902-1FCE-4968-BA7C-800EE1711CB7}" destId="{FDC6AD50-10D0-497D-86AE-8A804C5F1763}" srcOrd="0" destOrd="0" presId="urn:microsoft.com/office/officeart/2008/layout/CaptionedPictures"/>
    <dgm:cxn modelId="{49C76C91-7F7A-41DA-BD91-21DEF4A7595C}" type="presParOf" srcId="{F1DBE902-1FCE-4968-BA7C-800EE1711CB7}" destId="{100B2CBA-5E4C-4331-820D-F1F30EEE0DFB}" srcOrd="1" destOrd="0" presId="urn:microsoft.com/office/officeart/2008/layout/CaptionedPictures"/>
    <dgm:cxn modelId="{465A2544-D51A-47E8-96DB-CEA6EF0BDD84}" type="presParOf" srcId="{F1DBE902-1FCE-4968-BA7C-800EE1711CB7}" destId="{6B429C63-646A-46FA-B232-D8D80169F292}" srcOrd="2" destOrd="0" presId="urn:microsoft.com/office/officeart/2008/layout/CaptionedPictures"/>
    <dgm:cxn modelId="{AF4451F9-B1D2-4520-8552-B1F54C4933AD}" type="presParOf" srcId="{6B429C63-646A-46FA-B232-D8D80169F292}" destId="{0CC83626-3016-471E-87E1-8DB06D178C05}" srcOrd="0" destOrd="0" presId="urn:microsoft.com/office/officeart/2008/layout/CaptionedPictures"/>
    <dgm:cxn modelId="{7AA0E3DD-C32C-4CC9-A26B-7F5F1DF5F4DC}" type="presParOf" srcId="{6B429C63-646A-46FA-B232-D8D80169F292}" destId="{60B33D73-DB90-4C73-86AB-CB190389FB51}" srcOrd="1" destOrd="0" presId="urn:microsoft.com/office/officeart/2008/layout/CaptionedPictures"/>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9439FB7-BC68-4102-9FB0-8FE245C459CA}" type="doc">
      <dgm:prSet loTypeId="urn:microsoft.com/office/officeart/2008/layout/BendingPictureCaptionList" loCatId="picture" qsTypeId="urn:microsoft.com/office/officeart/2005/8/quickstyle/simple1" qsCatId="simple" csTypeId="urn:microsoft.com/office/officeart/2005/8/colors/accent1_2" csCatId="accent1" phldr="1"/>
      <dgm:spPr/>
    </dgm:pt>
    <dgm:pt modelId="{DA1A6BBE-9ED1-4550-9766-C4F520BD466F}">
      <dgm:prSet phldrT="[Text]" custT="1"/>
      <dgm:spPr/>
      <dgm:t>
        <a:bodyPr/>
        <a:lstStyle/>
        <a:p>
          <a:r>
            <a:rPr lang="en-IN" sz="1800" dirty="0">
              <a:highlight>
                <a:srgbClr val="0000FF"/>
              </a:highlight>
            </a:rPr>
            <a:t>Osteoarthritis</a:t>
          </a:r>
          <a:endParaRPr lang="en-US" sz="1800" dirty="0">
            <a:highlight>
              <a:srgbClr val="0000FF"/>
            </a:highlight>
          </a:endParaRPr>
        </a:p>
      </dgm:t>
    </dgm:pt>
    <dgm:pt modelId="{C736B35B-948E-45D2-AFFE-79D4F023A002}" type="parTrans" cxnId="{FDC20F3C-85C5-4E30-8FE2-DAA243C9B5C4}">
      <dgm:prSet/>
      <dgm:spPr/>
      <dgm:t>
        <a:bodyPr/>
        <a:lstStyle/>
        <a:p>
          <a:endParaRPr lang="en-US"/>
        </a:p>
      </dgm:t>
    </dgm:pt>
    <dgm:pt modelId="{EA56CFFE-2809-4977-9BCF-583FB1EEFD65}" type="sibTrans" cxnId="{FDC20F3C-85C5-4E30-8FE2-DAA243C9B5C4}">
      <dgm:prSet/>
      <dgm:spPr/>
      <dgm:t>
        <a:bodyPr/>
        <a:lstStyle/>
        <a:p>
          <a:endParaRPr lang="en-US"/>
        </a:p>
      </dgm:t>
    </dgm:pt>
    <dgm:pt modelId="{5F9AC4F9-323D-448F-8E8F-C727581CBDF9}" type="pres">
      <dgm:prSet presAssocID="{89439FB7-BC68-4102-9FB0-8FE245C459CA}" presName="Name0" presStyleCnt="0">
        <dgm:presLayoutVars>
          <dgm:dir/>
          <dgm:resizeHandles val="exact"/>
        </dgm:presLayoutVars>
      </dgm:prSet>
      <dgm:spPr/>
    </dgm:pt>
    <dgm:pt modelId="{8262421C-8FA4-4166-B12F-0BE5C0001B4D}" type="pres">
      <dgm:prSet presAssocID="{DA1A6BBE-9ED1-4550-9766-C4F520BD466F}" presName="composite" presStyleCnt="0"/>
      <dgm:spPr/>
    </dgm:pt>
    <dgm:pt modelId="{9DDEE47B-036E-427C-94F6-B65FCD4564DB}" type="pres">
      <dgm:prSet presAssocID="{DA1A6BBE-9ED1-4550-9766-C4F520BD466F}" presName="rect1" presStyleLbl="bgImgPlace1" presStyleIdx="0" presStyleCnt="1"/>
      <dgm:spPr>
        <a:blipFill>
          <a:blip xmlns:r="http://schemas.openxmlformats.org/officeDocument/2006/relationships" r:embed="rId1">
            <a:extLst>
              <a:ext uri="{28A0092B-C50C-407E-A947-70E740481C1C}">
                <a14:useLocalDpi xmlns:a14="http://schemas.microsoft.com/office/drawing/2010/main" val="0"/>
              </a:ext>
            </a:extLst>
          </a:blip>
          <a:srcRect/>
          <a:stretch>
            <a:fillRect l="-14000" r="-14000"/>
          </a:stretch>
        </a:blipFill>
      </dgm:spPr>
      <dgm:extLst>
        <a:ext uri="{E40237B7-FDA0-4F09-8148-C483321AD2D9}">
          <dgm14:cNvPr xmlns:dgm14="http://schemas.microsoft.com/office/drawing/2010/diagram" id="0" name="" descr="Osteoarthritis Patients Still Waiting on Better Treatments ...">
            <a:extLst>
              <a:ext uri="{FF2B5EF4-FFF2-40B4-BE49-F238E27FC236}">
                <a16:creationId xmlns:a16="http://schemas.microsoft.com/office/drawing/2014/main" id="{C7562E14-5910-4702-9D4A-C9F3544AE3C3}"/>
              </a:ext>
            </a:extLst>
          </dgm14:cNvPr>
        </a:ext>
      </dgm:extLst>
    </dgm:pt>
    <dgm:pt modelId="{1629B368-F253-4D9E-9A02-E4BDA52DB3D4}" type="pres">
      <dgm:prSet presAssocID="{DA1A6BBE-9ED1-4550-9766-C4F520BD466F}" presName="wedgeRectCallout1" presStyleLbl="node1" presStyleIdx="0" presStyleCnt="1">
        <dgm:presLayoutVars>
          <dgm:bulletEnabled val="1"/>
        </dgm:presLayoutVars>
      </dgm:prSet>
      <dgm:spPr/>
    </dgm:pt>
  </dgm:ptLst>
  <dgm:cxnLst>
    <dgm:cxn modelId="{FCA8D713-4333-4697-A159-5D0DDF960CCE}" type="presOf" srcId="{DA1A6BBE-9ED1-4550-9766-C4F520BD466F}" destId="{1629B368-F253-4D9E-9A02-E4BDA52DB3D4}" srcOrd="0" destOrd="0" presId="urn:microsoft.com/office/officeart/2008/layout/BendingPictureCaptionList"/>
    <dgm:cxn modelId="{9F2B3D30-E2DB-4E86-ABE3-C113D2A75CB4}" type="presOf" srcId="{89439FB7-BC68-4102-9FB0-8FE245C459CA}" destId="{5F9AC4F9-323D-448F-8E8F-C727581CBDF9}" srcOrd="0" destOrd="0" presId="urn:microsoft.com/office/officeart/2008/layout/BendingPictureCaptionList"/>
    <dgm:cxn modelId="{FDC20F3C-85C5-4E30-8FE2-DAA243C9B5C4}" srcId="{89439FB7-BC68-4102-9FB0-8FE245C459CA}" destId="{DA1A6BBE-9ED1-4550-9766-C4F520BD466F}" srcOrd="0" destOrd="0" parTransId="{C736B35B-948E-45D2-AFFE-79D4F023A002}" sibTransId="{EA56CFFE-2809-4977-9BCF-583FB1EEFD65}"/>
    <dgm:cxn modelId="{28230714-1D80-4A0E-8D23-B5E5F0C1D212}" type="presParOf" srcId="{5F9AC4F9-323D-448F-8E8F-C727581CBDF9}" destId="{8262421C-8FA4-4166-B12F-0BE5C0001B4D}" srcOrd="0" destOrd="0" presId="urn:microsoft.com/office/officeart/2008/layout/BendingPictureCaptionList"/>
    <dgm:cxn modelId="{67CD5D3A-55A6-4D08-A481-7AF6D493B5C0}" type="presParOf" srcId="{8262421C-8FA4-4166-B12F-0BE5C0001B4D}" destId="{9DDEE47B-036E-427C-94F6-B65FCD4564DB}" srcOrd="0" destOrd="0" presId="urn:microsoft.com/office/officeart/2008/layout/BendingPictureCaptionList"/>
    <dgm:cxn modelId="{98B0DE6F-A4F4-42FE-BBFC-064C211F53C5}" type="presParOf" srcId="{8262421C-8FA4-4166-B12F-0BE5C0001B4D}" destId="{1629B368-F253-4D9E-9A02-E4BDA52DB3D4}" srcOrd="1" destOrd="0" presId="urn:microsoft.com/office/officeart/2008/layout/BendingPictureCaptionList"/>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3C1D20-3E5F-4605-AD2E-509CCA3B561B}">
      <dsp:nvSpPr>
        <dsp:cNvPr id="0" name=""/>
        <dsp:cNvSpPr/>
      </dsp:nvSpPr>
      <dsp:spPr>
        <a:xfrm>
          <a:off x="456306" y="160778"/>
          <a:ext cx="1223356" cy="1439242"/>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1F4FB39F-756E-4254-97F0-68849DB2B345}">
      <dsp:nvSpPr>
        <dsp:cNvPr id="0" name=""/>
        <dsp:cNvSpPr/>
      </dsp:nvSpPr>
      <dsp:spPr>
        <a:xfrm>
          <a:off x="110713" y="91671"/>
          <a:ext cx="1921126" cy="1371846"/>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10000" r="-10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61B6CE1-197B-4E32-8114-B3A80C7F47D4}">
      <dsp:nvSpPr>
        <dsp:cNvPr id="0" name=""/>
        <dsp:cNvSpPr/>
      </dsp:nvSpPr>
      <dsp:spPr>
        <a:xfrm>
          <a:off x="517474" y="1153856"/>
          <a:ext cx="1101020" cy="3885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IN" sz="1300" kern="1200" dirty="0" err="1">
              <a:highlight>
                <a:srgbClr val="FFFF00"/>
              </a:highlight>
            </a:rPr>
            <a:t>Gynecological</a:t>
          </a:r>
          <a:endParaRPr lang="en-US" sz="1300" kern="1200" dirty="0">
            <a:highlight>
              <a:srgbClr val="FFFF00"/>
            </a:highlight>
          </a:endParaRPr>
        </a:p>
      </dsp:txBody>
      <dsp:txXfrm>
        <a:off x="517474" y="1153856"/>
        <a:ext cx="1101020" cy="38859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C6AD50-10D0-497D-86AE-8A804C5F1763}">
      <dsp:nvSpPr>
        <dsp:cNvPr id="0" name=""/>
        <dsp:cNvSpPr/>
      </dsp:nvSpPr>
      <dsp:spPr>
        <a:xfrm>
          <a:off x="438375" y="340913"/>
          <a:ext cx="1259219" cy="1481435"/>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100B2CBA-5E4C-4331-820D-F1F30EEE0DFB}">
      <dsp:nvSpPr>
        <dsp:cNvPr id="0" name=""/>
        <dsp:cNvSpPr/>
      </dsp:nvSpPr>
      <dsp:spPr>
        <a:xfrm>
          <a:off x="0" y="321167"/>
          <a:ext cx="2134079" cy="1250974"/>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21000" r="-21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0B33D73-DB90-4C73-86AB-CB190389FB51}">
      <dsp:nvSpPr>
        <dsp:cNvPr id="0" name=""/>
        <dsp:cNvSpPr/>
      </dsp:nvSpPr>
      <dsp:spPr>
        <a:xfrm>
          <a:off x="119964" y="1285848"/>
          <a:ext cx="1913947" cy="6287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IN" sz="1600" kern="1200" dirty="0">
              <a:highlight>
                <a:srgbClr val="FFFF00"/>
              </a:highlight>
            </a:rPr>
            <a:t>Sleep </a:t>
          </a:r>
          <a:r>
            <a:rPr lang="en-IN" sz="1600" kern="1200" dirty="0" err="1">
              <a:highlight>
                <a:srgbClr val="FFFF00"/>
              </a:highlight>
            </a:rPr>
            <a:t>apnea</a:t>
          </a:r>
          <a:endParaRPr lang="en-US" sz="1600" kern="1200" dirty="0">
            <a:highlight>
              <a:srgbClr val="FFFF00"/>
            </a:highlight>
          </a:endParaRPr>
        </a:p>
      </dsp:txBody>
      <dsp:txXfrm>
        <a:off x="119964" y="1285848"/>
        <a:ext cx="1913947" cy="62870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DEE47B-036E-427C-94F6-B65FCD4564DB}">
      <dsp:nvSpPr>
        <dsp:cNvPr id="0" name=""/>
        <dsp:cNvSpPr/>
      </dsp:nvSpPr>
      <dsp:spPr>
        <a:xfrm>
          <a:off x="276173" y="112"/>
          <a:ext cx="1824140" cy="1459312"/>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14000" r="-14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629B368-F253-4D9E-9A02-E4BDA52DB3D4}">
      <dsp:nvSpPr>
        <dsp:cNvPr id="0" name=""/>
        <dsp:cNvSpPr/>
      </dsp:nvSpPr>
      <dsp:spPr>
        <a:xfrm>
          <a:off x="440346" y="1313493"/>
          <a:ext cx="1623484" cy="510759"/>
        </a:xfrm>
        <a:prstGeom prst="wedgeRectCallout">
          <a:avLst>
            <a:gd name="adj1" fmla="val 20250"/>
            <a:gd name="adj2" fmla="val -607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IN" sz="1800" kern="1200" dirty="0">
              <a:highlight>
                <a:srgbClr val="0000FF"/>
              </a:highlight>
            </a:rPr>
            <a:t>Osteoarthritis</a:t>
          </a:r>
          <a:endParaRPr lang="en-US" sz="1800" kern="1200" dirty="0">
            <a:highlight>
              <a:srgbClr val="0000FF"/>
            </a:highlight>
          </a:endParaRPr>
        </a:p>
      </dsp:txBody>
      <dsp:txXfrm>
        <a:off x="440346" y="1313493"/>
        <a:ext cx="1623484" cy="510759"/>
      </dsp:txXfrm>
    </dsp:sp>
  </dsp:spTree>
</dsp:drawing>
</file>

<file path=ppt/diagrams/layout1.xml><?xml version="1.0" encoding="utf-8"?>
<dgm:layoutDef xmlns:dgm="http://schemas.openxmlformats.org/drawingml/2006/diagram" xmlns:a="http://schemas.openxmlformats.org/drawingml/2006/main" uniqueId="urn:microsoft.com/office/officeart/2008/layout/CaptionedPictures">
  <dgm:title val=""/>
  <dgm:desc val=""/>
  <dgm:catLst>
    <dgm:cat type="picture" pri="5000"/>
    <dgm:cat type="pictureconvert" pri="50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60" srcId="0" destId="10" srcOrd="0" destOrd="0"/>
        <dgm:cxn modelId="12" srcId="10" destId="11" srcOrd="0" destOrd="0"/>
        <dgm:cxn modelId="7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 modelId="40">
          <dgm:prSet phldr="1"/>
        </dgm:pt>
        <dgm:pt modelId="4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 modelId="90" srcId="0" destId="40" srcOrd="3" destOrd="0"/>
        <dgm:cxn modelId="42" srcId="40" destId="41" srcOrd="0" destOrd="0"/>
      </dgm:cxnLst>
      <dgm:bg/>
      <dgm:whole/>
    </dgm:dataModel>
  </dgm:clrData>
  <dgm:layoutNode name="Name0">
    <dgm:varLst>
      <dgm:chMax/>
      <dgm:chPref/>
      <dgm:dir/>
    </dgm:varLst>
    <dgm:choose name="Name1">
      <dgm:if name="Name2" func="var" arg="dir" op="equ" val="norm">
        <dgm:alg type="snake">
          <dgm:param type="off" val="ctr"/>
        </dgm:alg>
      </dgm:if>
      <dgm:else name="Name3">
        <dgm:alg type="snake">
          <dgm:param type="grDir" val="tR"/>
          <dgm:param type="off" val="ctr"/>
        </dgm:alg>
      </dgm:else>
    </dgm:choose>
    <dgm:shape xmlns:r="http://schemas.openxmlformats.org/officeDocument/2006/relationships" r:blip="">
      <dgm:adjLst/>
    </dgm:shape>
    <dgm:constrLst>
      <dgm:constr type="primFontSz" for="des" forName="Parent" op="equ"/>
      <dgm:constr type="primFontSz" for="des" forName="Child" refType="primFontSz" refFor="des" refForName="Parent" op="lte"/>
      <dgm:constr type="w" for="ch" forName="composite" refType="w"/>
      <dgm:constr type="h" for="ch" forName="composite" refType="h"/>
      <dgm:constr type="sp" refType="w" refFor="ch" refForName="composite" op="equ" fact="0.1"/>
      <dgm:constr type="w" for="ch" forName="sibTrans" refType="w" refFor="ch" refForName="composite" op="equ" fact="0.1"/>
      <dgm:constr type="h" for="ch" forName="sibTrans" refType="w" refFor="ch" refForName="sibTrans" op="equ"/>
    </dgm:constrLst>
    <dgm:forEach name="nodesForEach" axis="ch" ptType="node">
      <dgm:layoutNode name="composite">
        <dgm:varLst>
          <dgm:chMax val="1"/>
          <dgm:chPref val="1"/>
        </dgm:varLst>
        <dgm:alg type="composite">
          <dgm:param type="ar" val="0.85"/>
        </dgm:alg>
        <dgm:shape xmlns:r="http://schemas.openxmlformats.org/officeDocument/2006/relationships" r:blip="">
          <dgm:adjLst/>
        </dgm:shape>
        <dgm:constrLst>
          <dgm:constr type="l" for="ch" forName="Accent" refType="w" fact="0"/>
          <dgm:constr type="t" for="ch" forName="Accent" refType="h" fact="0"/>
          <dgm:constr type="w" for="ch" forName="Accent" refType="w"/>
          <dgm:constr type="h" for="ch" forName="Accent" refType="h"/>
          <dgm:constr type="l" for="ch" forName="Image" refType="w" fact="0.05"/>
          <dgm:constr type="t" for="ch" forName="Image" refType="h" fact="0.04"/>
          <dgm:constr type="w" for="ch" forName="Image" refType="w" fact="0.9"/>
          <dgm:constr type="h" for="ch" forName="Image" refType="h" fact="0.65"/>
          <dgm:constr type="l" for="ch" forName="ChildComposite" refType="w" fact="0.05"/>
          <dgm:constr type="t" for="ch" forName="ChildComposite" refType="h" fact="0.69"/>
          <dgm:constr type="w" for="ch" forName="ChildComposite" refType="w" fact="0.9"/>
          <dgm:constr type="h" for="ch" forName="ChildComposite" refType="h" fact="0.27"/>
        </dgm:constrLst>
        <dgm:layoutNode name="Accent" styleLbl="trAlignAcc1">
          <dgm:varLst>
            <dgm:chMax val="0"/>
            <dgm:chPref val="0"/>
          </dgm:varLst>
          <dgm:alg type="sp"/>
          <dgm:shape xmlns:r="http://schemas.openxmlformats.org/officeDocument/2006/relationships" type="rect" r:blip="">
            <dgm:adjLst/>
          </dgm:shape>
          <dgm:presOf/>
        </dgm:layoutNode>
        <dgm:layoutNode name="Image" styleLbl="alignImgPlace1">
          <dgm:varLst>
            <dgm:chMax val="0"/>
            <dgm:chPref val="0"/>
          </dgm:varLst>
          <dgm:alg type="sp"/>
          <dgm:shape xmlns:r="http://schemas.openxmlformats.org/officeDocument/2006/relationships" type="rect" r:blip="" blipPhldr="1">
            <dgm:adjLst/>
          </dgm:shape>
          <dgm:presOf/>
        </dgm:layoutNode>
        <dgm:layoutNode name="ChildComposite">
          <dgm:alg type="composite"/>
          <dgm:shape xmlns:r="http://schemas.openxmlformats.org/officeDocument/2006/relationships" r:blip="">
            <dgm:adjLst/>
          </dgm:shape>
          <dgm:choose name="Name4">
            <dgm:if name="Name5" axis="ch" ptType="node" func="cnt" op="gte" val="1">
              <dgm:constrLst>
                <dgm:constr type="l" for="ch" forName="Parent" refType="w" fact="0"/>
                <dgm:constr type="t" for="ch" forName="Parent" refType="h" fact="0"/>
                <dgm:constr type="w" for="ch" forName="Parent" refType="w"/>
                <dgm:constr type="h" for="ch" forName="Parent" refType="h" fact="0.3704"/>
                <dgm:constr type="l" for="ch" forName="Child" refType="w" fact="0"/>
                <dgm:constr type="t" for="ch" forName="Child" refType="h" fact="0.3704"/>
                <dgm:constr type="w" for="ch" forName="Child" refType="w"/>
                <dgm:constr type="h" for="ch" forName="Child" refType="h" fact="0.6296"/>
              </dgm:constrLst>
            </dgm:if>
            <dgm:else name="Name6">
              <dgm:constrLst>
                <dgm:constr type="l" for="ch" forName="Parent" refType="w" fact="0"/>
                <dgm:constr type="t" for="ch" forName="Parent" refType="h" fact="0"/>
                <dgm:constr type="w" for="ch" forName="Parent" refType="w"/>
                <dgm:constr type="h" for="ch" forName="Parent" refType="h"/>
                <dgm:constr type="l" for="ch" forName="Child" refType="w" fact="0"/>
                <dgm:constr type="t" for="ch" forName="Child" refType="h" fact="0"/>
                <dgm:constr type="w" for="ch" forName="Child" refType="w" fact="0"/>
                <dgm:constr type="h" for="ch" forName="Child" refType="h" fact="0"/>
              </dgm:constrLst>
            </dgm:else>
          </dgm:choose>
          <dgm:layoutNode name="Child" styleLbl="node1">
            <dgm:varLst>
              <dgm:chMax val="0"/>
              <dgm:chPref val="0"/>
              <dgm:bulletEnabled val="1"/>
            </dgm:varLst>
            <dgm:choose name="Name7">
              <dgm:if name="Name8" axis="ch" ptType="node" func="cnt" op="gt" val="1">
                <dgm:alg type="tx">
                  <dgm:param type="parTxLTRAlign" val="l"/>
                  <dgm:param type="parTxRTLAlign" val="r"/>
                  <dgm:param type="txAnchorVert" val="mid"/>
                  <dgm:param type="txAnchorVertCh" val="mid"/>
                </dgm:alg>
              </dgm:if>
              <dgm:else name="Name9">
                <dgm:alg type="tx">
                  <dgm:param type="parTxLTRAlign" val="ctr"/>
                  <dgm:param type="parTxRTLAlign" val="ctr"/>
                  <dgm:param type="shpTxLTRAlignCh" val="l"/>
                  <dgm:param type="shpTxRTLAlignCh" val="r"/>
                  <dgm:param type="txAnchorVert" val="mid"/>
                  <dgm:param type="txAnchorVertCh" val="mid"/>
                </dgm:alg>
              </dgm:else>
            </dgm:choose>
            <dgm:choose name="Name10">
              <dgm:if name="Name11" axis="ch" ptType="node" func="cnt" op="gte" val="1">
                <dgm:shape xmlns:r="http://schemas.openxmlformats.org/officeDocument/2006/relationships" type="rect" r:blip="">
                  <dgm:adjLst/>
                </dgm:shape>
              </dgm:if>
              <dgm:else name="Name12">
                <dgm:shape xmlns:r="http://schemas.openxmlformats.org/officeDocument/2006/relationships" type="rect" r:blip="" hideGeom="1">
                  <dgm:adjLst/>
                </dgm:shape>
              </dgm:else>
            </dgm:choose>
            <dgm:choose name="Name13">
              <dgm:if name="Name14" axis="ch" ptType="node" func="cnt" op="gte" val="1">
                <dgm:presOf axis="des" ptType="node"/>
              </dgm:if>
              <dgm:else name="Name15">
                <dgm:presOf/>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 styleLbl="revTx">
            <dgm:varLst>
              <dgm:chMax val="1"/>
              <dgm:chPref val="0"/>
              <dgm:bulletEnabled val="1"/>
            </dgm:varLst>
            <dgm:alg type="tx">
              <dgm:param type="shpTxLTRAlignCh" val="ctr"/>
              <dgm:param type="txAnchorVert" val="mid"/>
            </dgm:alg>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CaptionedPictures">
  <dgm:title val=""/>
  <dgm:desc val=""/>
  <dgm:catLst>
    <dgm:cat type="picture" pri="5000"/>
    <dgm:cat type="pictureconvert" pri="50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60" srcId="0" destId="10" srcOrd="0" destOrd="0"/>
        <dgm:cxn modelId="12" srcId="10" destId="11" srcOrd="0" destOrd="0"/>
        <dgm:cxn modelId="7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 modelId="40">
          <dgm:prSet phldr="1"/>
        </dgm:pt>
        <dgm:pt modelId="4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 modelId="90" srcId="0" destId="40" srcOrd="3" destOrd="0"/>
        <dgm:cxn modelId="42" srcId="40" destId="41" srcOrd="0" destOrd="0"/>
      </dgm:cxnLst>
      <dgm:bg/>
      <dgm:whole/>
    </dgm:dataModel>
  </dgm:clrData>
  <dgm:layoutNode name="Name0">
    <dgm:varLst>
      <dgm:chMax/>
      <dgm:chPref/>
      <dgm:dir/>
    </dgm:varLst>
    <dgm:choose name="Name1">
      <dgm:if name="Name2" func="var" arg="dir" op="equ" val="norm">
        <dgm:alg type="snake">
          <dgm:param type="off" val="ctr"/>
        </dgm:alg>
      </dgm:if>
      <dgm:else name="Name3">
        <dgm:alg type="snake">
          <dgm:param type="grDir" val="tR"/>
          <dgm:param type="off" val="ctr"/>
        </dgm:alg>
      </dgm:else>
    </dgm:choose>
    <dgm:shape xmlns:r="http://schemas.openxmlformats.org/officeDocument/2006/relationships" r:blip="">
      <dgm:adjLst/>
    </dgm:shape>
    <dgm:constrLst>
      <dgm:constr type="primFontSz" for="des" forName="Parent" op="equ"/>
      <dgm:constr type="primFontSz" for="des" forName="Child" refType="primFontSz" refFor="des" refForName="Parent" op="lte"/>
      <dgm:constr type="w" for="ch" forName="composite" refType="w"/>
      <dgm:constr type="h" for="ch" forName="composite" refType="h"/>
      <dgm:constr type="sp" refType="w" refFor="ch" refForName="composite" op="equ" fact="0.1"/>
      <dgm:constr type="w" for="ch" forName="sibTrans" refType="w" refFor="ch" refForName="composite" op="equ" fact="0.1"/>
      <dgm:constr type="h" for="ch" forName="sibTrans" refType="w" refFor="ch" refForName="sibTrans" op="equ"/>
    </dgm:constrLst>
    <dgm:forEach name="nodesForEach" axis="ch" ptType="node">
      <dgm:layoutNode name="composite">
        <dgm:varLst>
          <dgm:chMax val="1"/>
          <dgm:chPref val="1"/>
        </dgm:varLst>
        <dgm:alg type="composite">
          <dgm:param type="ar" val="0.85"/>
        </dgm:alg>
        <dgm:shape xmlns:r="http://schemas.openxmlformats.org/officeDocument/2006/relationships" r:blip="">
          <dgm:adjLst/>
        </dgm:shape>
        <dgm:constrLst>
          <dgm:constr type="l" for="ch" forName="Accent" refType="w" fact="0"/>
          <dgm:constr type="t" for="ch" forName="Accent" refType="h" fact="0"/>
          <dgm:constr type="w" for="ch" forName="Accent" refType="w"/>
          <dgm:constr type="h" for="ch" forName="Accent" refType="h"/>
          <dgm:constr type="l" for="ch" forName="Image" refType="w" fact="0.05"/>
          <dgm:constr type="t" for="ch" forName="Image" refType="h" fact="0.04"/>
          <dgm:constr type="w" for="ch" forName="Image" refType="w" fact="0.9"/>
          <dgm:constr type="h" for="ch" forName="Image" refType="h" fact="0.65"/>
          <dgm:constr type="l" for="ch" forName="ChildComposite" refType="w" fact="0.05"/>
          <dgm:constr type="t" for="ch" forName="ChildComposite" refType="h" fact="0.69"/>
          <dgm:constr type="w" for="ch" forName="ChildComposite" refType="w" fact="0.9"/>
          <dgm:constr type="h" for="ch" forName="ChildComposite" refType="h" fact="0.27"/>
        </dgm:constrLst>
        <dgm:layoutNode name="Accent" styleLbl="trAlignAcc1">
          <dgm:varLst>
            <dgm:chMax val="0"/>
            <dgm:chPref val="0"/>
          </dgm:varLst>
          <dgm:alg type="sp"/>
          <dgm:shape xmlns:r="http://schemas.openxmlformats.org/officeDocument/2006/relationships" type="rect" r:blip="">
            <dgm:adjLst/>
          </dgm:shape>
          <dgm:presOf/>
        </dgm:layoutNode>
        <dgm:layoutNode name="Image" styleLbl="alignImgPlace1">
          <dgm:varLst>
            <dgm:chMax val="0"/>
            <dgm:chPref val="0"/>
          </dgm:varLst>
          <dgm:alg type="sp"/>
          <dgm:shape xmlns:r="http://schemas.openxmlformats.org/officeDocument/2006/relationships" type="rect" r:blip="" blipPhldr="1">
            <dgm:adjLst/>
          </dgm:shape>
          <dgm:presOf/>
        </dgm:layoutNode>
        <dgm:layoutNode name="ChildComposite">
          <dgm:alg type="composite"/>
          <dgm:shape xmlns:r="http://schemas.openxmlformats.org/officeDocument/2006/relationships" r:blip="">
            <dgm:adjLst/>
          </dgm:shape>
          <dgm:choose name="Name4">
            <dgm:if name="Name5" axis="ch" ptType="node" func="cnt" op="gte" val="1">
              <dgm:constrLst>
                <dgm:constr type="l" for="ch" forName="Parent" refType="w" fact="0"/>
                <dgm:constr type="t" for="ch" forName="Parent" refType="h" fact="0"/>
                <dgm:constr type="w" for="ch" forName="Parent" refType="w"/>
                <dgm:constr type="h" for="ch" forName="Parent" refType="h" fact="0.3704"/>
                <dgm:constr type="l" for="ch" forName="Child" refType="w" fact="0"/>
                <dgm:constr type="t" for="ch" forName="Child" refType="h" fact="0.3704"/>
                <dgm:constr type="w" for="ch" forName="Child" refType="w"/>
                <dgm:constr type="h" for="ch" forName="Child" refType="h" fact="0.6296"/>
              </dgm:constrLst>
            </dgm:if>
            <dgm:else name="Name6">
              <dgm:constrLst>
                <dgm:constr type="l" for="ch" forName="Parent" refType="w" fact="0"/>
                <dgm:constr type="t" for="ch" forName="Parent" refType="h" fact="0"/>
                <dgm:constr type="w" for="ch" forName="Parent" refType="w"/>
                <dgm:constr type="h" for="ch" forName="Parent" refType="h"/>
                <dgm:constr type="l" for="ch" forName="Child" refType="w" fact="0"/>
                <dgm:constr type="t" for="ch" forName="Child" refType="h" fact="0"/>
                <dgm:constr type="w" for="ch" forName="Child" refType="w" fact="0"/>
                <dgm:constr type="h" for="ch" forName="Child" refType="h" fact="0"/>
              </dgm:constrLst>
            </dgm:else>
          </dgm:choose>
          <dgm:layoutNode name="Child" styleLbl="node1">
            <dgm:varLst>
              <dgm:chMax val="0"/>
              <dgm:chPref val="0"/>
              <dgm:bulletEnabled val="1"/>
            </dgm:varLst>
            <dgm:choose name="Name7">
              <dgm:if name="Name8" axis="ch" ptType="node" func="cnt" op="gt" val="1">
                <dgm:alg type="tx">
                  <dgm:param type="parTxLTRAlign" val="l"/>
                  <dgm:param type="parTxRTLAlign" val="r"/>
                  <dgm:param type="txAnchorVert" val="mid"/>
                  <dgm:param type="txAnchorVertCh" val="mid"/>
                </dgm:alg>
              </dgm:if>
              <dgm:else name="Name9">
                <dgm:alg type="tx">
                  <dgm:param type="parTxLTRAlign" val="ctr"/>
                  <dgm:param type="parTxRTLAlign" val="ctr"/>
                  <dgm:param type="shpTxLTRAlignCh" val="l"/>
                  <dgm:param type="shpTxRTLAlignCh" val="r"/>
                  <dgm:param type="txAnchorVert" val="mid"/>
                  <dgm:param type="txAnchorVertCh" val="mid"/>
                </dgm:alg>
              </dgm:else>
            </dgm:choose>
            <dgm:choose name="Name10">
              <dgm:if name="Name11" axis="ch" ptType="node" func="cnt" op="gte" val="1">
                <dgm:shape xmlns:r="http://schemas.openxmlformats.org/officeDocument/2006/relationships" type="rect" r:blip="">
                  <dgm:adjLst/>
                </dgm:shape>
              </dgm:if>
              <dgm:else name="Name12">
                <dgm:shape xmlns:r="http://schemas.openxmlformats.org/officeDocument/2006/relationships" type="rect" r:blip="" hideGeom="1">
                  <dgm:adjLst/>
                </dgm:shape>
              </dgm:else>
            </dgm:choose>
            <dgm:choose name="Name13">
              <dgm:if name="Name14" axis="ch" ptType="node" func="cnt" op="gte" val="1">
                <dgm:presOf axis="des" ptType="node"/>
              </dgm:if>
              <dgm:else name="Name15">
                <dgm:presOf/>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 styleLbl="revTx">
            <dgm:varLst>
              <dgm:chMax val="1"/>
              <dgm:chPref val="0"/>
              <dgm:bulletEnabled val="1"/>
            </dgm:varLst>
            <dgm:alg type="tx">
              <dgm:param type="shpTxLTRAlignCh" val="ctr"/>
              <dgm:param type="txAnchorVert" val="mid"/>
            </dgm:alg>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BendingPictureCaptionList">
  <dgm:title val=""/>
  <dgm:desc val=""/>
  <dgm:catLst>
    <dgm:cat type="picture" pri="9000"/>
    <dgm:cat type="pictureconvert" pri="90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w" fact="1.11"/>
      <dgm:constr type="sp" refType="w" refFor="ch" refForName="composite" op="equ" fact="0.1"/>
      <dgm:constr type="w" for="ch" forName="sibTrans" refType="w" refFor="ch" refForName="composite" op="equ" fact="0.1"/>
      <dgm:constr type="h" for="ch" forName="sibTrans" refType="w" refFor="ch" refForName="sibTrans" op="equ"/>
    </dgm:constrLst>
    <dgm:forEach name="nodesForEach" axis="ch" ptType="node">
      <dgm:layoutNode name="composite">
        <dgm:alg type="composite">
          <dgm:param type="ar" val="1"/>
        </dgm:alg>
        <dgm:shape xmlns:r="http://schemas.openxmlformats.org/officeDocument/2006/relationships" r:blip="">
          <dgm:adjLst/>
        </dgm:shape>
        <dgm:choose name="Name4">
          <dgm:if name="Name5" func="var" arg="dir" op="equ" val="norm">
            <dgm:constrLst>
              <dgm:constr type="l" for="ch" forName="rect1" refType="w" fact="0"/>
              <dgm:constr type="t" for="ch" forName="rect1" refType="h" fact="0"/>
              <dgm:constr type="w" for="ch" forName="rect1" refType="w"/>
              <dgm:constr type="h" for="ch" forName="rect1" refType="h" fact="0.8"/>
              <dgm:constr type="l" for="ch" forName="wedgeRectCallout1" refType="w" fact="0.09"/>
              <dgm:constr type="t" for="ch" forName="wedgeRectCallout1" refType="h" fact="0.72"/>
              <dgm:constr type="w" for="ch" forName="wedgeRectCallout1" refType="w" fact="0.89"/>
              <dgm:constr type="h" for="ch" forName="wedgeRectCallout1" refType="h" fact="0.28"/>
            </dgm:constrLst>
          </dgm:if>
          <dgm:else name="Name6">
            <dgm:constrLst>
              <dgm:constr type="l" for="ch" forName="rect1" refType="w" fact="0"/>
              <dgm:constr type="t" for="ch" forName="rect1" refType="h" fact="0"/>
              <dgm:constr type="w" for="ch" forName="rect1" refType="w"/>
              <dgm:constr type="h" for="ch" forName="rect1" refType="h" fact="0.8"/>
              <dgm:constr type="l" for="ch" forName="wedgeRectCallout1" refType="w" fact="0.02"/>
              <dgm:constr type="t" for="ch" forName="wedgeRectCallout1" refType="h" fact="0.72"/>
              <dgm:constr type="w" for="ch" forName="wedgeRectCallout1" refType="w" fact="0.89"/>
              <dgm:constr type="h" for="ch" forName="wedgeRectCallout1" refType="h" fact="0.28"/>
            </dgm:constrLst>
          </dgm:else>
        </dgm:choose>
        <dgm:layoutNode name="rect1" styleLbl="bgImgPlace1">
          <dgm:alg type="sp"/>
          <dgm:shape xmlns:r="http://schemas.openxmlformats.org/officeDocument/2006/relationships" type="rect" r:blip="" blipPhldr="1">
            <dgm:adjLst/>
          </dgm:shape>
          <dgm:presOf/>
        </dgm:layoutNode>
        <dgm:layoutNode name="wedgeRectCallout1" styleLbl="node1">
          <dgm:varLst>
            <dgm:bulletEnabled val="1"/>
          </dgm:varLst>
          <dgm:alg type="tx"/>
          <dgm:choose name="Name7">
            <dgm:if name="Name8" func="var" arg="dir" op="equ" val="norm">
              <dgm:shape xmlns:r="http://schemas.openxmlformats.org/officeDocument/2006/relationships" type="wedgeRectCallout" r:blip="">
                <dgm:adjLst>
                  <dgm:adj idx="1" val="0.2025"/>
                  <dgm:adj idx="2" val="-0.607"/>
                </dgm:adjLst>
              </dgm:shape>
            </dgm:if>
            <dgm:else name="Name9">
              <dgm:shape xmlns:r="http://schemas.openxmlformats.org/officeDocument/2006/relationships" type="wedgeRectCallout" r:blip="">
                <dgm:adjLst>
                  <dgm:adj idx="1" val="-0.2025"/>
                  <dgm:adj idx="2" val="-0.607"/>
                </dgm:adjLst>
              </dgm:shape>
            </dgm:else>
          </dgm:choos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691"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1048692"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B3BB0F-1772-4FD4-B210-B7E7C86013E5}" type="datetimeFigureOut">
              <a:rPr lang="en-US" smtClean="0"/>
              <a:t>5/19/2020</a:t>
            </a:fld>
            <a:endParaRPr lang="en-US"/>
          </a:p>
        </p:txBody>
      </p:sp>
      <p:sp>
        <p:nvSpPr>
          <p:cNvPr id="1048693"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1048694"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95"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1048696"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899821-4569-4606-B63D-AB440377CA22}"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Notes Placeholder 1048600"/>
          <p:cNvSpPr>
            <a:spLocks noGrp="1"/>
          </p:cNvSpPr>
          <p:nvPr>
            <p:ph type="body"/>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0" name="Slide Image Placeholder 1"/>
          <p:cNvSpPr>
            <a:spLocks noGrp="1" noRot="1" noChangeAspect="1"/>
          </p:cNvSpPr>
          <p:nvPr>
            <p:ph type="sldImg"/>
          </p:nvPr>
        </p:nvSpPr>
        <p:spPr/>
      </p:sp>
      <p:sp>
        <p:nvSpPr>
          <p:cNvPr id="1048641" name="Notes Placeholder 2"/>
          <p:cNvSpPr>
            <a:spLocks noGrp="1"/>
          </p:cNvSpPr>
          <p:nvPr>
            <p:ph type="body" idx="1"/>
          </p:nvPr>
        </p:nvSpPr>
        <p:spPr/>
        <p:txBody>
          <a:bodyPr>
            <a:normAutofit/>
          </a:bodyPr>
          <a:lstStyle/>
          <a:p>
            <a:endParaRPr lang="en-US" dirty="0"/>
          </a:p>
        </p:txBody>
      </p:sp>
      <p:sp>
        <p:nvSpPr>
          <p:cNvPr id="1048642" name="Slide Number Placeholder 3"/>
          <p:cNvSpPr>
            <a:spLocks noGrp="1"/>
          </p:cNvSpPr>
          <p:nvPr>
            <p:ph type="sldNum" sz="quarter" idx="10"/>
          </p:nvPr>
        </p:nvSpPr>
        <p:spPr/>
        <p:txBody>
          <a:bodyPr/>
          <a:lstStyle/>
          <a:p>
            <a:fld id="{9B899821-4569-4606-B63D-AB440377CA22}" type="slidenum">
              <a:rPr lang="en-US" smtClean="0"/>
              <a:t>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643" name="Title 1"/>
          <p:cNvSpPr>
            <a:spLocks noGrp="1"/>
          </p:cNvSpPr>
          <p:nvPr>
            <p:ph type="ctrTitle"/>
          </p:nvPr>
        </p:nvSpPr>
        <p:spPr>
          <a:xfrm>
            <a:off x="685800" y="2130425"/>
            <a:ext cx="7772400" cy="1470025"/>
          </a:xfrm>
        </p:spPr>
        <p:txBody>
          <a:bodyPr/>
          <a:lstStyle/>
          <a:p>
            <a:r>
              <a:rPr lang="en-US"/>
              <a:t>Click to edit Master title style</a:t>
            </a:r>
          </a:p>
        </p:txBody>
      </p:sp>
      <p:sp>
        <p:nvSpPr>
          <p:cNvPr id="1048644"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1048645" name="Date Placeholder 3"/>
          <p:cNvSpPr>
            <a:spLocks noGrp="1"/>
          </p:cNvSpPr>
          <p:nvPr>
            <p:ph type="dt" sz="half" idx="10"/>
          </p:nvPr>
        </p:nvSpPr>
        <p:spPr/>
        <p:txBody>
          <a:bodyPr/>
          <a:lstStyle/>
          <a:p>
            <a:fld id="{1D8BD707-D9CF-40AE-B4C6-C98DA3205C09}" type="datetimeFigureOut">
              <a:rPr lang="en-US" smtClean="0"/>
              <a:t>5/19/2020</a:t>
            </a:fld>
            <a:endParaRPr lang="en-US"/>
          </a:p>
        </p:txBody>
      </p:sp>
      <p:sp>
        <p:nvSpPr>
          <p:cNvPr id="1048646" name="Footer Placeholder 4"/>
          <p:cNvSpPr>
            <a:spLocks noGrp="1"/>
          </p:cNvSpPr>
          <p:nvPr>
            <p:ph type="ftr" sz="quarter" idx="11"/>
          </p:nvPr>
        </p:nvSpPr>
        <p:spPr/>
        <p:txBody>
          <a:bodyPr/>
          <a:lstStyle/>
          <a:p>
            <a:endParaRPr lang="en-US"/>
          </a:p>
        </p:txBody>
      </p:sp>
      <p:sp>
        <p:nvSpPr>
          <p:cNvPr id="1048647"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80" name="Title 1"/>
          <p:cNvSpPr>
            <a:spLocks noGrp="1"/>
          </p:cNvSpPr>
          <p:nvPr>
            <p:ph type="title"/>
          </p:nvPr>
        </p:nvSpPr>
        <p:spPr/>
        <p:txBody>
          <a:bodyPr/>
          <a:lstStyle/>
          <a:p>
            <a:r>
              <a:rPr lang="en-US"/>
              <a:t>Click to edit Master title style</a:t>
            </a:r>
          </a:p>
        </p:txBody>
      </p:sp>
      <p:sp>
        <p:nvSpPr>
          <p:cNvPr id="1048681"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82" name="Date Placeholder 3"/>
          <p:cNvSpPr>
            <a:spLocks noGrp="1"/>
          </p:cNvSpPr>
          <p:nvPr>
            <p:ph type="dt" sz="half" idx="10"/>
          </p:nvPr>
        </p:nvSpPr>
        <p:spPr/>
        <p:txBody>
          <a:bodyPr/>
          <a:lstStyle/>
          <a:p>
            <a:fld id="{1D8BD707-D9CF-40AE-B4C6-C98DA3205C09}" type="datetimeFigureOut">
              <a:rPr lang="en-US" smtClean="0"/>
              <a:t>5/19/2020</a:t>
            </a:fld>
            <a:endParaRPr lang="en-US"/>
          </a:p>
        </p:txBody>
      </p:sp>
      <p:sp>
        <p:nvSpPr>
          <p:cNvPr id="1048683" name="Footer Placeholder 4"/>
          <p:cNvSpPr>
            <a:spLocks noGrp="1"/>
          </p:cNvSpPr>
          <p:nvPr>
            <p:ph type="ftr" sz="quarter" idx="11"/>
          </p:nvPr>
        </p:nvSpPr>
        <p:spPr/>
        <p:txBody>
          <a:bodyPr/>
          <a:lstStyle/>
          <a:p>
            <a:endParaRPr lang="en-US"/>
          </a:p>
        </p:txBody>
      </p:sp>
      <p:sp>
        <p:nvSpPr>
          <p:cNvPr id="1048684"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64"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1048665"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66" name="Date Placeholder 3"/>
          <p:cNvSpPr>
            <a:spLocks noGrp="1"/>
          </p:cNvSpPr>
          <p:nvPr>
            <p:ph type="dt" sz="half" idx="10"/>
          </p:nvPr>
        </p:nvSpPr>
        <p:spPr/>
        <p:txBody>
          <a:bodyPr/>
          <a:lstStyle/>
          <a:p>
            <a:fld id="{1D8BD707-D9CF-40AE-B4C6-C98DA3205C09}" type="datetimeFigureOut">
              <a:rPr lang="en-US" smtClean="0"/>
              <a:t>5/19/2020</a:t>
            </a:fld>
            <a:endParaRPr lang="en-US"/>
          </a:p>
        </p:txBody>
      </p:sp>
      <p:sp>
        <p:nvSpPr>
          <p:cNvPr id="1048667" name="Footer Placeholder 4"/>
          <p:cNvSpPr>
            <a:spLocks noGrp="1"/>
          </p:cNvSpPr>
          <p:nvPr>
            <p:ph type="ftr" sz="quarter" idx="11"/>
          </p:nvPr>
        </p:nvSpPr>
        <p:spPr/>
        <p:txBody>
          <a:bodyPr/>
          <a:lstStyle/>
          <a:p>
            <a:endParaRPr lang="en-US"/>
          </a:p>
        </p:txBody>
      </p:sp>
      <p:sp>
        <p:nvSpPr>
          <p:cNvPr id="1048668"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85" name="Title 1"/>
          <p:cNvSpPr>
            <a:spLocks noGrp="1"/>
          </p:cNvSpPr>
          <p:nvPr>
            <p:ph type="title"/>
          </p:nvPr>
        </p:nvSpPr>
        <p:spPr/>
        <p:txBody>
          <a:bodyPr/>
          <a:lstStyle/>
          <a:p>
            <a:r>
              <a:rPr lang="en-US"/>
              <a:t>Click to edit Master title style</a:t>
            </a:r>
          </a:p>
        </p:txBody>
      </p:sp>
      <p:sp>
        <p:nvSpPr>
          <p:cNvPr id="1048586"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87" name="Date Placeholder 3"/>
          <p:cNvSpPr>
            <a:spLocks noGrp="1"/>
          </p:cNvSpPr>
          <p:nvPr>
            <p:ph type="dt" sz="half" idx="10"/>
          </p:nvPr>
        </p:nvSpPr>
        <p:spPr/>
        <p:txBody>
          <a:bodyPr/>
          <a:lstStyle/>
          <a:p>
            <a:fld id="{1D8BD707-D9CF-40AE-B4C6-C98DA3205C09}" type="datetimeFigureOut">
              <a:rPr lang="en-US" smtClean="0"/>
              <a:t>5/19/2020</a:t>
            </a:fld>
            <a:endParaRPr lang="en-US"/>
          </a:p>
        </p:txBody>
      </p:sp>
      <p:sp>
        <p:nvSpPr>
          <p:cNvPr id="1048588" name="Footer Placeholder 4"/>
          <p:cNvSpPr>
            <a:spLocks noGrp="1"/>
          </p:cNvSpPr>
          <p:nvPr>
            <p:ph type="ftr" sz="quarter" idx="11"/>
          </p:nvPr>
        </p:nvSpPr>
        <p:spPr/>
        <p:txBody>
          <a:bodyPr/>
          <a:lstStyle/>
          <a:p>
            <a:endParaRPr lang="en-US"/>
          </a:p>
        </p:txBody>
      </p:sp>
      <p:sp>
        <p:nvSpPr>
          <p:cNvPr id="1048589"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75"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1048676"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048677" name="Date Placeholder 3"/>
          <p:cNvSpPr>
            <a:spLocks noGrp="1"/>
          </p:cNvSpPr>
          <p:nvPr>
            <p:ph type="dt" sz="half" idx="10"/>
          </p:nvPr>
        </p:nvSpPr>
        <p:spPr/>
        <p:txBody>
          <a:bodyPr/>
          <a:lstStyle/>
          <a:p>
            <a:fld id="{1D8BD707-D9CF-40AE-B4C6-C98DA3205C09}" type="datetimeFigureOut">
              <a:rPr lang="en-US" smtClean="0"/>
              <a:t>5/19/2020</a:t>
            </a:fld>
            <a:endParaRPr lang="en-US"/>
          </a:p>
        </p:txBody>
      </p:sp>
      <p:sp>
        <p:nvSpPr>
          <p:cNvPr id="1048678" name="Footer Placeholder 4"/>
          <p:cNvSpPr>
            <a:spLocks noGrp="1"/>
          </p:cNvSpPr>
          <p:nvPr>
            <p:ph type="ftr" sz="quarter" idx="11"/>
          </p:nvPr>
        </p:nvSpPr>
        <p:spPr/>
        <p:txBody>
          <a:bodyPr/>
          <a:lstStyle/>
          <a:p>
            <a:endParaRPr lang="en-US"/>
          </a:p>
        </p:txBody>
      </p:sp>
      <p:sp>
        <p:nvSpPr>
          <p:cNvPr id="1048679"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50" name="Title 1"/>
          <p:cNvSpPr>
            <a:spLocks noGrp="1"/>
          </p:cNvSpPr>
          <p:nvPr>
            <p:ph type="title"/>
          </p:nvPr>
        </p:nvSpPr>
        <p:spPr/>
        <p:txBody>
          <a:bodyPr/>
          <a:lstStyle/>
          <a:p>
            <a:r>
              <a:rPr lang="en-US"/>
              <a:t>Click to edit Master title style</a:t>
            </a:r>
          </a:p>
        </p:txBody>
      </p:sp>
      <p:sp>
        <p:nvSpPr>
          <p:cNvPr id="1048651"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52"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53" name="Date Placeholder 4"/>
          <p:cNvSpPr>
            <a:spLocks noGrp="1"/>
          </p:cNvSpPr>
          <p:nvPr>
            <p:ph type="dt" sz="half" idx="10"/>
          </p:nvPr>
        </p:nvSpPr>
        <p:spPr/>
        <p:txBody>
          <a:bodyPr/>
          <a:lstStyle/>
          <a:p>
            <a:fld id="{1D8BD707-D9CF-40AE-B4C6-C98DA3205C09}" type="datetimeFigureOut">
              <a:rPr lang="en-US" smtClean="0"/>
              <a:t>5/19/2020</a:t>
            </a:fld>
            <a:endParaRPr lang="en-US"/>
          </a:p>
        </p:txBody>
      </p:sp>
      <p:sp>
        <p:nvSpPr>
          <p:cNvPr id="1048654" name="Footer Placeholder 5"/>
          <p:cNvSpPr>
            <a:spLocks noGrp="1"/>
          </p:cNvSpPr>
          <p:nvPr>
            <p:ph type="ftr" sz="quarter" idx="11"/>
          </p:nvPr>
        </p:nvSpPr>
        <p:spPr/>
        <p:txBody>
          <a:bodyPr/>
          <a:lstStyle/>
          <a:p>
            <a:endParaRPr lang="en-US"/>
          </a:p>
        </p:txBody>
      </p:sp>
      <p:sp>
        <p:nvSpPr>
          <p:cNvPr id="1048655"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56" name="Title 1"/>
          <p:cNvSpPr>
            <a:spLocks noGrp="1"/>
          </p:cNvSpPr>
          <p:nvPr>
            <p:ph type="title"/>
          </p:nvPr>
        </p:nvSpPr>
        <p:spPr/>
        <p:txBody>
          <a:bodyPr/>
          <a:lstStyle/>
          <a:p>
            <a:r>
              <a:rPr lang="en-US"/>
              <a:t>Click to edit Master title style</a:t>
            </a:r>
          </a:p>
        </p:txBody>
      </p:sp>
      <p:sp>
        <p:nvSpPr>
          <p:cNvPr id="1048657"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48658"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59"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48660"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61" name="Date Placeholder 6"/>
          <p:cNvSpPr>
            <a:spLocks noGrp="1"/>
          </p:cNvSpPr>
          <p:nvPr>
            <p:ph type="dt" sz="half" idx="10"/>
          </p:nvPr>
        </p:nvSpPr>
        <p:spPr/>
        <p:txBody>
          <a:bodyPr/>
          <a:lstStyle/>
          <a:p>
            <a:fld id="{1D8BD707-D9CF-40AE-B4C6-C98DA3205C09}" type="datetimeFigureOut">
              <a:rPr lang="en-US" smtClean="0"/>
              <a:t>5/19/2020</a:t>
            </a:fld>
            <a:endParaRPr lang="en-US"/>
          </a:p>
        </p:txBody>
      </p:sp>
      <p:sp>
        <p:nvSpPr>
          <p:cNvPr id="1048662" name="Footer Placeholder 7"/>
          <p:cNvSpPr>
            <a:spLocks noGrp="1"/>
          </p:cNvSpPr>
          <p:nvPr>
            <p:ph type="ftr" sz="quarter" idx="11"/>
          </p:nvPr>
        </p:nvSpPr>
        <p:spPr/>
        <p:txBody>
          <a:bodyPr/>
          <a:lstStyle/>
          <a:p>
            <a:endParaRPr lang="en-US"/>
          </a:p>
        </p:txBody>
      </p:sp>
      <p:sp>
        <p:nvSpPr>
          <p:cNvPr id="1048663" name="Slide Number Placeholder 8"/>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10" name="Title 1"/>
          <p:cNvSpPr>
            <a:spLocks noGrp="1"/>
          </p:cNvSpPr>
          <p:nvPr>
            <p:ph type="title"/>
          </p:nvPr>
        </p:nvSpPr>
        <p:spPr/>
        <p:txBody>
          <a:bodyPr/>
          <a:lstStyle/>
          <a:p>
            <a:r>
              <a:rPr lang="en-US"/>
              <a:t>Click to edit Master title style</a:t>
            </a:r>
          </a:p>
        </p:txBody>
      </p:sp>
      <p:sp>
        <p:nvSpPr>
          <p:cNvPr id="1048611" name="Date Placeholder 2"/>
          <p:cNvSpPr>
            <a:spLocks noGrp="1"/>
          </p:cNvSpPr>
          <p:nvPr>
            <p:ph type="dt" sz="half" idx="10"/>
          </p:nvPr>
        </p:nvSpPr>
        <p:spPr/>
        <p:txBody>
          <a:bodyPr/>
          <a:lstStyle/>
          <a:p>
            <a:fld id="{1D8BD707-D9CF-40AE-B4C6-C98DA3205C09}" type="datetimeFigureOut">
              <a:rPr lang="en-US" smtClean="0"/>
              <a:t>5/19/2020</a:t>
            </a:fld>
            <a:endParaRPr lang="en-US"/>
          </a:p>
        </p:txBody>
      </p:sp>
      <p:sp>
        <p:nvSpPr>
          <p:cNvPr id="1048612" name="Footer Placeholder 3"/>
          <p:cNvSpPr>
            <a:spLocks noGrp="1"/>
          </p:cNvSpPr>
          <p:nvPr>
            <p:ph type="ftr" sz="quarter" idx="11"/>
          </p:nvPr>
        </p:nvSpPr>
        <p:spPr/>
        <p:txBody>
          <a:bodyPr/>
          <a:lstStyle/>
          <a:p>
            <a:endParaRPr lang="en-US"/>
          </a:p>
        </p:txBody>
      </p:sp>
      <p:sp>
        <p:nvSpPr>
          <p:cNvPr id="1048613" name="Slide Number Placeholder 4"/>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581" name="Date Placeholder 1"/>
          <p:cNvSpPr>
            <a:spLocks noGrp="1"/>
          </p:cNvSpPr>
          <p:nvPr>
            <p:ph type="dt" sz="half" idx="10"/>
          </p:nvPr>
        </p:nvSpPr>
        <p:spPr/>
        <p:txBody>
          <a:bodyPr/>
          <a:lstStyle/>
          <a:p>
            <a:fld id="{1D8BD707-D9CF-40AE-B4C6-C98DA3205C09}" type="datetimeFigureOut">
              <a:rPr lang="en-US" smtClean="0"/>
              <a:t>5/19/2020</a:t>
            </a:fld>
            <a:endParaRPr lang="en-US"/>
          </a:p>
        </p:txBody>
      </p:sp>
      <p:sp>
        <p:nvSpPr>
          <p:cNvPr id="1048582" name="Footer Placeholder 2"/>
          <p:cNvSpPr>
            <a:spLocks noGrp="1"/>
          </p:cNvSpPr>
          <p:nvPr>
            <p:ph type="ftr" sz="quarter" idx="11"/>
          </p:nvPr>
        </p:nvSpPr>
        <p:spPr/>
        <p:txBody>
          <a:bodyPr/>
          <a:lstStyle/>
          <a:p>
            <a:endParaRPr lang="en-US"/>
          </a:p>
        </p:txBody>
      </p:sp>
      <p:sp>
        <p:nvSpPr>
          <p:cNvPr id="1048583" name="Slide Number Placeholder 3"/>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85"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1048686"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87"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48688" name="Date Placeholder 4"/>
          <p:cNvSpPr>
            <a:spLocks noGrp="1"/>
          </p:cNvSpPr>
          <p:nvPr>
            <p:ph type="dt" sz="half" idx="10"/>
          </p:nvPr>
        </p:nvSpPr>
        <p:spPr/>
        <p:txBody>
          <a:bodyPr/>
          <a:lstStyle/>
          <a:p>
            <a:fld id="{1D8BD707-D9CF-40AE-B4C6-C98DA3205C09}" type="datetimeFigureOut">
              <a:rPr lang="en-US" smtClean="0"/>
              <a:t>5/19/2020</a:t>
            </a:fld>
            <a:endParaRPr lang="en-US"/>
          </a:p>
        </p:txBody>
      </p:sp>
      <p:sp>
        <p:nvSpPr>
          <p:cNvPr id="1048689" name="Footer Placeholder 5"/>
          <p:cNvSpPr>
            <a:spLocks noGrp="1"/>
          </p:cNvSpPr>
          <p:nvPr>
            <p:ph type="ftr" sz="quarter" idx="11"/>
          </p:nvPr>
        </p:nvSpPr>
        <p:spPr/>
        <p:txBody>
          <a:bodyPr/>
          <a:lstStyle/>
          <a:p>
            <a:endParaRPr lang="en-US"/>
          </a:p>
        </p:txBody>
      </p:sp>
      <p:sp>
        <p:nvSpPr>
          <p:cNvPr id="1048690"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69"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1048670"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48671"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48672" name="Date Placeholder 4"/>
          <p:cNvSpPr>
            <a:spLocks noGrp="1"/>
          </p:cNvSpPr>
          <p:nvPr>
            <p:ph type="dt" sz="half" idx="10"/>
          </p:nvPr>
        </p:nvSpPr>
        <p:spPr/>
        <p:txBody>
          <a:bodyPr/>
          <a:lstStyle/>
          <a:p>
            <a:fld id="{1D8BD707-D9CF-40AE-B4C6-C98DA3205C09}" type="datetimeFigureOut">
              <a:rPr lang="en-US" smtClean="0"/>
              <a:t>5/19/2020</a:t>
            </a:fld>
            <a:endParaRPr lang="en-US"/>
          </a:p>
        </p:txBody>
      </p:sp>
      <p:sp>
        <p:nvSpPr>
          <p:cNvPr id="1048673" name="Footer Placeholder 5"/>
          <p:cNvSpPr>
            <a:spLocks noGrp="1"/>
          </p:cNvSpPr>
          <p:nvPr>
            <p:ph type="ftr" sz="quarter" idx="11"/>
          </p:nvPr>
        </p:nvSpPr>
        <p:spPr/>
        <p:txBody>
          <a:bodyPr/>
          <a:lstStyle/>
          <a:p>
            <a:endParaRPr lang="en-US"/>
          </a:p>
        </p:txBody>
      </p:sp>
      <p:sp>
        <p:nvSpPr>
          <p:cNvPr id="1048674"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1048577"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78"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t>5/19/2020</a:t>
            </a:fld>
            <a:endParaRPr lang="en-US"/>
          </a:p>
        </p:txBody>
      </p:sp>
      <p:sp>
        <p:nvSpPr>
          <p:cNvPr id="1048579"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jpeg"/><Relationship Id="rId7" Type="http://schemas.openxmlformats.org/officeDocument/2006/relationships/image" Target="../media/image19.jpeg"/><Relationship Id="rId2" Type="http://schemas.openxmlformats.org/officeDocument/2006/relationships/image" Target="../media/image6.jpeg"/><Relationship Id="rId1" Type="http://schemas.openxmlformats.org/officeDocument/2006/relationships/slideLayout" Target="../slideLayouts/slideLayout6.xml"/><Relationship Id="rId6" Type="http://schemas.openxmlformats.org/officeDocument/2006/relationships/image" Target="../media/image18.jpeg"/><Relationship Id="rId5" Type="http://schemas.openxmlformats.org/officeDocument/2006/relationships/image" Target="../media/image17.jpeg"/><Relationship Id="rId4" Type="http://schemas.openxmlformats.org/officeDocument/2006/relationships/image" Target="../media/image16.jpeg"/></Relationships>
</file>

<file path=ppt/slides/_rels/slide14.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6.xml"/><Relationship Id="rId6" Type="http://schemas.openxmlformats.org/officeDocument/2006/relationships/image" Target="../media/image24.jpeg"/><Relationship Id="rId5" Type="http://schemas.openxmlformats.org/officeDocument/2006/relationships/image" Target="../media/image23.jpeg"/><Relationship Id="rId4" Type="http://schemas.openxmlformats.org/officeDocument/2006/relationships/image" Target="../media/image22.jpeg"/></Relationships>
</file>

<file path=ppt/slides/_rels/slide15.xml.rels><?xml version="1.0" encoding="UTF-8" standalone="yes"?>
<Relationships xmlns="http://schemas.openxmlformats.org/package/2006/relationships"><Relationship Id="rId8" Type="http://schemas.openxmlformats.org/officeDocument/2006/relationships/image" Target="../media/image22.jpeg"/><Relationship Id="rId3" Type="http://schemas.openxmlformats.org/officeDocument/2006/relationships/image" Target="../media/image25.jpeg"/><Relationship Id="rId7" Type="http://schemas.openxmlformats.org/officeDocument/2006/relationships/image" Target="../media/image29.jpeg"/><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image" Target="../media/image28.jpeg"/><Relationship Id="rId5" Type="http://schemas.openxmlformats.org/officeDocument/2006/relationships/image" Target="../media/image27.jpeg"/><Relationship Id="rId4" Type="http://schemas.openxmlformats.org/officeDocument/2006/relationships/image" Target="../media/image26.jpeg"/><Relationship Id="rId9" Type="http://schemas.openxmlformats.org/officeDocument/2006/relationships/image" Target="../media/image20.jpeg"/></Relationships>
</file>

<file path=ppt/slides/_rels/slide16.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3.jpeg"/><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5" Type="http://schemas.openxmlformats.org/officeDocument/2006/relationships/image" Target="../media/image7.jpeg"/><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6.xml"/><Relationship Id="rId5" Type="http://schemas.openxmlformats.org/officeDocument/2006/relationships/image" Target="../media/image11.jpeg"/><Relationship Id="rId4" Type="http://schemas.openxmlformats.org/officeDocument/2006/relationships/image" Target="../media/image10.jpeg"/></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diagramData" Target="../diagrams/data3.xml"/><Relationship Id="rId2" Type="http://schemas.openxmlformats.org/officeDocument/2006/relationships/diagramData" Target="../diagrams/data1.xml"/><Relationship Id="rId16" Type="http://schemas.microsoft.com/office/2007/relationships/diagramDrawing" Target="../diagrams/drawing3.xml"/><Relationship Id="rId1" Type="http://schemas.openxmlformats.org/officeDocument/2006/relationships/slideLayout" Target="../slideLayouts/slideLayout6.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4" name="Oval 2"/>
          <p:cNvSpPr/>
          <p:nvPr/>
        </p:nvSpPr>
        <p:spPr>
          <a:xfrm>
            <a:off x="762000" y="1222375"/>
            <a:ext cx="7924800" cy="3505200"/>
          </a:xfrm>
          <a:prstGeom prst="ellipse">
            <a:avLst/>
          </a:prstGeom>
          <a:solidFill>
            <a:schemeClr val="tx1"/>
          </a:solidFill>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66"/>
                </a:solidFill>
                <a:latin typeface="Baskerville Old Face" pitchFamily="18" charset="0"/>
              </a:rPr>
              <a:t>OBESITY</a:t>
            </a:r>
          </a:p>
        </p:txBody>
      </p:sp>
      <p:sp>
        <p:nvSpPr>
          <p:cNvPr id="2" name="Title 1">
            <a:extLst>
              <a:ext uri="{FF2B5EF4-FFF2-40B4-BE49-F238E27FC236}">
                <a16:creationId xmlns:a16="http://schemas.microsoft.com/office/drawing/2014/main" id="{A2BA79C2-AD2C-4BA0-A391-F8D7F024FF72}"/>
              </a:ext>
            </a:extLst>
          </p:cNvPr>
          <p:cNvSpPr>
            <a:spLocks noGrp="1"/>
          </p:cNvSpPr>
          <p:nvPr>
            <p:ph type="title"/>
          </p:nvPr>
        </p:nvSpPr>
        <p:spPr>
          <a:xfrm>
            <a:off x="1792288" y="4800600"/>
            <a:ext cx="5486400" cy="692150"/>
          </a:xfrm>
        </p:spPr>
        <p:txBody>
          <a:bodyPr/>
          <a:lstStyle/>
          <a:p>
            <a:r>
              <a:rPr lang="en-IN" dirty="0"/>
              <a:t>                            Mrs .A. Denis Rani,</a:t>
            </a:r>
            <a:endParaRPr lang="en-US" dirty="0"/>
          </a:p>
        </p:txBody>
      </p:sp>
      <p:sp>
        <p:nvSpPr>
          <p:cNvPr id="3" name="Picture Placeholder 2">
            <a:extLst>
              <a:ext uri="{FF2B5EF4-FFF2-40B4-BE49-F238E27FC236}">
                <a16:creationId xmlns:a16="http://schemas.microsoft.com/office/drawing/2014/main" id="{1BC69240-AAA4-4780-9082-F6AC465A4536}"/>
              </a:ext>
            </a:extLst>
          </p:cNvPr>
          <p:cNvSpPr>
            <a:spLocks noGrp="1"/>
          </p:cNvSpPr>
          <p:nvPr>
            <p:ph type="pic" idx="1"/>
          </p:nvPr>
        </p:nvSpPr>
        <p:spPr>
          <a:xfrm>
            <a:off x="457200" y="457200"/>
            <a:ext cx="8305800" cy="4270375"/>
          </a:xfrm>
        </p:spPr>
      </p:sp>
      <p:sp>
        <p:nvSpPr>
          <p:cNvPr id="4" name="Text Placeholder 3">
            <a:extLst>
              <a:ext uri="{FF2B5EF4-FFF2-40B4-BE49-F238E27FC236}">
                <a16:creationId xmlns:a16="http://schemas.microsoft.com/office/drawing/2014/main" id="{7DDD5DFB-48D0-46BD-91D2-45A7699D0E0F}"/>
              </a:ext>
            </a:extLst>
          </p:cNvPr>
          <p:cNvSpPr>
            <a:spLocks noGrp="1"/>
          </p:cNvSpPr>
          <p:nvPr>
            <p:ph type="body" sz="half" idx="2"/>
          </p:nvPr>
        </p:nvSpPr>
        <p:spPr/>
        <p:txBody>
          <a:bodyPr/>
          <a:lstStyle/>
          <a:p>
            <a:r>
              <a:rPr lang="en-IN" dirty="0"/>
              <a:t>                                                 Assistant Professor, </a:t>
            </a:r>
          </a:p>
          <a:p>
            <a:r>
              <a:rPr lang="en-IN" dirty="0"/>
              <a:t>                                     Bon Secours College for Women.</a:t>
            </a:r>
            <a:endParaRPr lang="en-US" dirty="0"/>
          </a:p>
        </p:txBody>
      </p:sp>
    </p:spTree>
  </p:cSld>
  <p:clrMapOvr>
    <a:masterClrMapping/>
  </p:clrMapOvr>
  <p:transition>
    <p:wedg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64B80-8A3B-4572-9F21-04323F5D27F9}"/>
              </a:ext>
            </a:extLst>
          </p:cNvPr>
          <p:cNvSpPr>
            <a:spLocks noGrp="1"/>
          </p:cNvSpPr>
          <p:nvPr>
            <p:ph type="title"/>
          </p:nvPr>
        </p:nvSpPr>
        <p:spPr>
          <a:solidFill>
            <a:srgbClr val="FF0066"/>
          </a:solidFill>
        </p:spPr>
        <p:txBody>
          <a:bodyPr/>
          <a:lstStyle/>
          <a:p>
            <a:r>
              <a:rPr lang="en-IN" dirty="0">
                <a:latin typeface="Arial Black" panose="020B0A04020102020204" pitchFamily="34" charset="0"/>
              </a:rPr>
              <a:t>Diagnosis</a:t>
            </a:r>
            <a:endParaRPr lang="en-US" dirty="0">
              <a:latin typeface="Arial Black" panose="020B0A04020102020204" pitchFamily="34" charset="0"/>
            </a:endParaRPr>
          </a:p>
        </p:txBody>
      </p:sp>
      <p:sp>
        <p:nvSpPr>
          <p:cNvPr id="3" name="Content Placeholder 2">
            <a:extLst>
              <a:ext uri="{FF2B5EF4-FFF2-40B4-BE49-F238E27FC236}">
                <a16:creationId xmlns:a16="http://schemas.microsoft.com/office/drawing/2014/main" id="{54AC3E03-2E3D-4E2C-A850-34123B91AECC}"/>
              </a:ext>
            </a:extLst>
          </p:cNvPr>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r>
              <a:rPr lang="en-IN" dirty="0"/>
              <a:t>Taking your health history</a:t>
            </a:r>
          </a:p>
          <a:p>
            <a:r>
              <a:rPr lang="en-IN" dirty="0"/>
              <a:t>A general physical exam</a:t>
            </a:r>
          </a:p>
          <a:p>
            <a:r>
              <a:rPr lang="en-IN" dirty="0"/>
              <a:t>Calculating your BMI</a:t>
            </a:r>
          </a:p>
          <a:p>
            <a:r>
              <a:rPr lang="en-IN" dirty="0"/>
              <a:t>Measuring your waist circumference</a:t>
            </a:r>
          </a:p>
          <a:p>
            <a:r>
              <a:rPr lang="en-IN" dirty="0"/>
              <a:t>Checking for other health problems</a:t>
            </a:r>
          </a:p>
          <a:p>
            <a:r>
              <a:rPr lang="en-IN" dirty="0"/>
              <a:t>Blood Test</a:t>
            </a:r>
            <a:endParaRPr lang="en-US" dirty="0"/>
          </a:p>
        </p:txBody>
      </p:sp>
    </p:spTree>
    <p:extLst>
      <p:ext uri="{BB962C8B-B14F-4D97-AF65-F5344CB8AC3E}">
        <p14:creationId xmlns:p14="http://schemas.microsoft.com/office/powerpoint/2010/main" val="6425059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0AE61-320C-417A-A356-C051515ECAE6}"/>
              </a:ext>
            </a:extLst>
          </p:cNvPr>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lstStyle/>
          <a:p>
            <a:r>
              <a:rPr lang="en-IN" dirty="0">
                <a:latin typeface="Arial Black" panose="020B0A04020102020204" pitchFamily="34" charset="0"/>
              </a:rPr>
              <a:t>Treatment</a:t>
            </a:r>
            <a:endParaRPr lang="en-US" dirty="0">
              <a:latin typeface="Arial Black" panose="020B0A04020102020204" pitchFamily="34" charset="0"/>
            </a:endParaRPr>
          </a:p>
        </p:txBody>
      </p:sp>
      <p:sp>
        <p:nvSpPr>
          <p:cNvPr id="3" name="Content Placeholder 2">
            <a:extLst>
              <a:ext uri="{FF2B5EF4-FFF2-40B4-BE49-F238E27FC236}">
                <a16:creationId xmlns:a16="http://schemas.microsoft.com/office/drawing/2014/main" id="{56B1B693-19AC-4B75-BC3B-E3352C21BF6A}"/>
              </a:ext>
            </a:extLst>
          </p:cNvPr>
          <p:cNvSpPr>
            <a:spLocks noGrp="1"/>
          </p:cNvSpPr>
          <p:nvPr>
            <p:ph idx="1"/>
          </p:nvPr>
        </p:nvSpPr>
        <p:spPr/>
        <p:style>
          <a:lnRef idx="1">
            <a:schemeClr val="accent6"/>
          </a:lnRef>
          <a:fillRef idx="3">
            <a:schemeClr val="accent6"/>
          </a:fillRef>
          <a:effectRef idx="2">
            <a:schemeClr val="accent6"/>
          </a:effectRef>
          <a:fontRef idx="minor">
            <a:schemeClr val="lt1"/>
          </a:fontRef>
        </p:style>
        <p:txBody>
          <a:bodyPr/>
          <a:lstStyle/>
          <a:p>
            <a:r>
              <a:rPr lang="en-IN" dirty="0"/>
              <a:t>Dietary changes</a:t>
            </a:r>
          </a:p>
          <a:p>
            <a:r>
              <a:rPr lang="en-IN" dirty="0"/>
              <a:t>Physical activity and exercise</a:t>
            </a:r>
          </a:p>
          <a:p>
            <a:r>
              <a:rPr lang="en-IN" dirty="0"/>
              <a:t>Behaviour changes</a:t>
            </a:r>
          </a:p>
          <a:p>
            <a:r>
              <a:rPr lang="en-IN" dirty="0"/>
              <a:t>Weight loss medication</a:t>
            </a:r>
          </a:p>
          <a:p>
            <a:r>
              <a:rPr lang="en-IN" dirty="0"/>
              <a:t>Weight loss surgery</a:t>
            </a:r>
            <a:endParaRPr lang="en-US" dirty="0"/>
          </a:p>
        </p:txBody>
      </p:sp>
    </p:spTree>
    <p:extLst>
      <p:ext uri="{BB962C8B-B14F-4D97-AF65-F5344CB8AC3E}">
        <p14:creationId xmlns:p14="http://schemas.microsoft.com/office/powerpoint/2010/main" val="21873594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A3041-933A-4112-ABF7-0D4AC10F9842}"/>
              </a:ext>
            </a:extLst>
          </p:cNvPr>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lstStyle/>
          <a:p>
            <a:r>
              <a:rPr lang="en-IN" dirty="0">
                <a:latin typeface="Arial Black" panose="020B0A04020102020204" pitchFamily="34" charset="0"/>
              </a:rPr>
              <a:t>Quality of life</a:t>
            </a:r>
            <a:endParaRPr lang="en-US" dirty="0">
              <a:latin typeface="Arial Black" panose="020B0A04020102020204" pitchFamily="34" charset="0"/>
            </a:endParaRPr>
          </a:p>
        </p:txBody>
      </p:sp>
      <p:sp>
        <p:nvSpPr>
          <p:cNvPr id="3" name="Content Placeholder 2">
            <a:extLst>
              <a:ext uri="{FF2B5EF4-FFF2-40B4-BE49-F238E27FC236}">
                <a16:creationId xmlns:a16="http://schemas.microsoft.com/office/drawing/2014/main" id="{2F1DB8C3-B356-4DC3-BDE5-E8E9C5114658}"/>
              </a:ext>
            </a:extLst>
          </p:cNvPr>
          <p:cNvSpPr>
            <a:spLocks noGrp="1"/>
          </p:cNvSpPr>
          <p:nvPr>
            <p:ph idx="1"/>
          </p:nvPr>
        </p:nvSpPr>
        <p:spPr/>
        <p:style>
          <a:lnRef idx="1">
            <a:schemeClr val="accent4"/>
          </a:lnRef>
          <a:fillRef idx="3">
            <a:schemeClr val="accent4"/>
          </a:fillRef>
          <a:effectRef idx="2">
            <a:schemeClr val="accent4"/>
          </a:effectRef>
          <a:fontRef idx="minor">
            <a:schemeClr val="lt1"/>
          </a:fontRef>
        </p:style>
        <p:txBody>
          <a:bodyPr/>
          <a:lstStyle/>
          <a:p>
            <a:r>
              <a:rPr lang="en-IN" dirty="0"/>
              <a:t>Obesity can diminish your overall quality of life. You may not be able to do things such as participating in enjoyable activities. You may avoid public places.</a:t>
            </a:r>
          </a:p>
          <a:p>
            <a:r>
              <a:rPr lang="en-IN" dirty="0"/>
              <a:t>Other weight related issues that may affect your quality of life include:</a:t>
            </a:r>
            <a:endParaRPr lang="en-US" dirty="0"/>
          </a:p>
        </p:txBody>
      </p:sp>
    </p:spTree>
    <p:extLst>
      <p:ext uri="{BB962C8B-B14F-4D97-AF65-F5344CB8AC3E}">
        <p14:creationId xmlns:p14="http://schemas.microsoft.com/office/powerpoint/2010/main" val="38589416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9" name="Title 1"/>
          <p:cNvSpPr>
            <a:spLocks noGrp="1"/>
          </p:cNvSpPr>
          <p:nvPr>
            <p:ph type="title"/>
          </p:nvPr>
        </p:nvSpPr>
        <p:spPr>
          <a:xfrm>
            <a:off x="533400" y="0"/>
            <a:ext cx="8229600" cy="762000"/>
          </a:xfrm>
        </p:spPr>
        <p:txBody>
          <a:bodyPr>
            <a:normAutofit/>
          </a:bodyPr>
          <a:lstStyle/>
          <a:p>
            <a:r>
              <a:rPr lang="en-US" b="1" dirty="0">
                <a:solidFill>
                  <a:srgbClr val="FF0000"/>
                </a:solidFill>
                <a:latin typeface="Algerian" pitchFamily="82" charset="0"/>
              </a:rPr>
              <a:t>QUALITY OF LIFE</a:t>
            </a:r>
          </a:p>
        </p:txBody>
      </p:sp>
      <p:pic>
        <p:nvPicPr>
          <p:cNvPr id="2097163" name="Picture 8" descr="depress.jpg"/>
          <p:cNvPicPr>
            <a:picLocks noChangeAspect="1"/>
          </p:cNvPicPr>
          <p:nvPr/>
        </p:nvPicPr>
        <p:blipFill>
          <a:blip r:embed="rId2"/>
          <a:stretch>
            <a:fillRect/>
          </a:stretch>
        </p:blipFill>
        <p:spPr>
          <a:xfrm>
            <a:off x="457200" y="685800"/>
            <a:ext cx="2514600" cy="1239466"/>
          </a:xfrm>
          <a:prstGeom prst="ellipse">
            <a:avLst/>
          </a:prstGeom>
          <a:ln>
            <a:solidFill>
              <a:schemeClr val="tx1"/>
            </a:solidFill>
          </a:ln>
          <a:effectLst>
            <a:softEdge rad="112500"/>
          </a:effectLst>
        </p:spPr>
      </p:pic>
      <p:pic>
        <p:nvPicPr>
          <p:cNvPr id="2097164" name="Picture 9" descr="dis.jpg"/>
          <p:cNvPicPr>
            <a:picLocks noChangeAspect="1"/>
          </p:cNvPicPr>
          <p:nvPr/>
        </p:nvPicPr>
        <p:blipFill>
          <a:blip r:embed="rId3"/>
          <a:stretch>
            <a:fillRect/>
          </a:stretch>
        </p:blipFill>
        <p:spPr>
          <a:xfrm>
            <a:off x="6400800" y="533400"/>
            <a:ext cx="2209800" cy="1143001"/>
          </a:xfrm>
          <a:prstGeom prst="ellipse">
            <a:avLst/>
          </a:prstGeom>
          <a:ln>
            <a:solidFill>
              <a:schemeClr val="tx1"/>
            </a:solidFill>
          </a:ln>
          <a:effectLst>
            <a:softEdge rad="112500"/>
          </a:effectLst>
        </p:spPr>
      </p:pic>
      <p:pic>
        <p:nvPicPr>
          <p:cNvPr id="2097165" name="Picture 10" descr="sex.jpg"/>
          <p:cNvPicPr>
            <a:picLocks noChangeAspect="1"/>
          </p:cNvPicPr>
          <p:nvPr/>
        </p:nvPicPr>
        <p:blipFill>
          <a:blip r:embed="rId4"/>
          <a:stretch>
            <a:fillRect/>
          </a:stretch>
        </p:blipFill>
        <p:spPr>
          <a:xfrm>
            <a:off x="685800" y="2743200"/>
            <a:ext cx="2133600" cy="1251438"/>
          </a:xfrm>
          <a:prstGeom prst="ellipse">
            <a:avLst/>
          </a:prstGeom>
          <a:ln>
            <a:noFill/>
          </a:ln>
          <a:effectLst>
            <a:softEdge rad="112500"/>
          </a:effectLst>
        </p:spPr>
      </p:pic>
      <p:pic>
        <p:nvPicPr>
          <p:cNvPr id="2097166" name="Picture 11" descr="shame.jpg"/>
          <p:cNvPicPr>
            <a:picLocks noChangeAspect="1"/>
          </p:cNvPicPr>
          <p:nvPr/>
        </p:nvPicPr>
        <p:blipFill>
          <a:blip r:embed="rId5"/>
          <a:stretch>
            <a:fillRect/>
          </a:stretch>
        </p:blipFill>
        <p:spPr>
          <a:xfrm>
            <a:off x="6553200" y="2286000"/>
            <a:ext cx="2133600" cy="1285875"/>
          </a:xfrm>
          <a:prstGeom prst="ellipse">
            <a:avLst/>
          </a:prstGeom>
          <a:ln>
            <a:noFill/>
          </a:ln>
          <a:effectLst>
            <a:softEdge rad="112500"/>
          </a:effectLst>
        </p:spPr>
      </p:pic>
      <p:pic>
        <p:nvPicPr>
          <p:cNvPr id="2097167" name="Picture 12" descr="so.jpg"/>
          <p:cNvPicPr>
            <a:picLocks noChangeAspect="1"/>
          </p:cNvPicPr>
          <p:nvPr/>
        </p:nvPicPr>
        <p:blipFill>
          <a:blip r:embed="rId6"/>
          <a:stretch>
            <a:fillRect/>
          </a:stretch>
        </p:blipFill>
        <p:spPr>
          <a:xfrm>
            <a:off x="762000" y="4724400"/>
            <a:ext cx="2193087" cy="1323975"/>
          </a:xfrm>
          <a:prstGeom prst="ellipse">
            <a:avLst/>
          </a:prstGeom>
          <a:ln>
            <a:noFill/>
          </a:ln>
          <a:effectLst>
            <a:softEdge rad="112500"/>
          </a:effectLst>
        </p:spPr>
      </p:pic>
      <p:pic>
        <p:nvPicPr>
          <p:cNvPr id="2097168" name="Picture 13" descr="lower.jpg"/>
          <p:cNvPicPr>
            <a:picLocks noChangeAspect="1"/>
          </p:cNvPicPr>
          <p:nvPr/>
        </p:nvPicPr>
        <p:blipFill>
          <a:blip r:embed="rId7"/>
          <a:stretch>
            <a:fillRect/>
          </a:stretch>
        </p:blipFill>
        <p:spPr>
          <a:xfrm>
            <a:off x="6629400" y="4495800"/>
            <a:ext cx="2286000" cy="1255813"/>
          </a:xfrm>
          <a:prstGeom prst="ellipse">
            <a:avLst/>
          </a:prstGeom>
          <a:ln>
            <a:noFill/>
          </a:ln>
          <a:effectLst>
            <a:softEdge rad="112500"/>
          </a:effectLst>
        </p:spPr>
      </p:pic>
      <p:sp>
        <p:nvSpPr>
          <p:cNvPr id="1048620" name="Flowchart: Decision 17"/>
          <p:cNvSpPr/>
          <p:nvPr/>
        </p:nvSpPr>
        <p:spPr>
          <a:xfrm>
            <a:off x="609600" y="1752600"/>
            <a:ext cx="2286000" cy="990600"/>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rgbClr val="FFFF00"/>
                </a:solidFill>
              </a:rPr>
              <a:t>Depression</a:t>
            </a:r>
          </a:p>
        </p:txBody>
      </p:sp>
      <p:sp>
        <p:nvSpPr>
          <p:cNvPr id="1048621" name="Flowchart: Decision 18"/>
          <p:cNvSpPr/>
          <p:nvPr/>
        </p:nvSpPr>
        <p:spPr>
          <a:xfrm>
            <a:off x="6781800" y="3581400"/>
            <a:ext cx="1828800" cy="990600"/>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FFFF00"/>
                </a:solidFill>
              </a:rPr>
              <a:t>Shame and guilt </a:t>
            </a:r>
          </a:p>
        </p:txBody>
      </p:sp>
      <p:sp>
        <p:nvSpPr>
          <p:cNvPr id="1048622" name="Flowchart: Decision 19"/>
          <p:cNvSpPr/>
          <p:nvPr/>
        </p:nvSpPr>
        <p:spPr>
          <a:xfrm>
            <a:off x="6781800" y="5715000"/>
            <a:ext cx="2362200" cy="1143000"/>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FFFF00"/>
                </a:solidFill>
              </a:rPr>
              <a:t>Lower work achievement</a:t>
            </a:r>
          </a:p>
        </p:txBody>
      </p:sp>
      <p:sp>
        <p:nvSpPr>
          <p:cNvPr id="1048623" name="Flowchart: Decision 20"/>
          <p:cNvSpPr/>
          <p:nvPr/>
        </p:nvSpPr>
        <p:spPr>
          <a:xfrm>
            <a:off x="914400" y="5943600"/>
            <a:ext cx="2133600" cy="914400"/>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FFFF00"/>
                </a:solidFill>
              </a:rPr>
              <a:t>Social isolation</a:t>
            </a:r>
          </a:p>
        </p:txBody>
      </p:sp>
      <p:sp>
        <p:nvSpPr>
          <p:cNvPr id="1048624" name="Flowchart: Decision 21"/>
          <p:cNvSpPr/>
          <p:nvPr/>
        </p:nvSpPr>
        <p:spPr>
          <a:xfrm>
            <a:off x="838200" y="3886200"/>
            <a:ext cx="1981200" cy="914400"/>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FFFF00"/>
                </a:solidFill>
                <a:latin typeface="+mj-lt"/>
                <a:cs typeface="Times New Roman" pitchFamily="18" charset="0"/>
              </a:rPr>
              <a:t>Sexual problem</a:t>
            </a:r>
          </a:p>
        </p:txBody>
      </p:sp>
      <p:sp>
        <p:nvSpPr>
          <p:cNvPr id="1048625" name="Flowchart: Decision 22"/>
          <p:cNvSpPr/>
          <p:nvPr/>
        </p:nvSpPr>
        <p:spPr>
          <a:xfrm>
            <a:off x="6553200" y="1600200"/>
            <a:ext cx="2057400" cy="838200"/>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rgbClr val="FFFF00"/>
                </a:solidFill>
              </a:rPr>
              <a:t>Disability</a:t>
            </a:r>
          </a:p>
        </p:txBody>
      </p:sp>
    </p:spTree>
  </p:cSld>
  <p:clrMapOvr>
    <a:masterClrMapping/>
  </p:clrMapOvr>
  <p:transition>
    <p:wheel spokes="2"/>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6" name="Title 1"/>
          <p:cNvSpPr>
            <a:spLocks noGrp="1"/>
          </p:cNvSpPr>
          <p:nvPr>
            <p:ph type="title"/>
          </p:nvPr>
        </p:nvSpPr>
        <p:spPr>
          <a:xfrm>
            <a:off x="457200" y="0"/>
            <a:ext cx="8229600" cy="1143000"/>
          </a:xfrm>
        </p:spPr>
        <p:txBody>
          <a:bodyPr/>
          <a:lstStyle/>
          <a:p>
            <a:r>
              <a:rPr lang="en-US" b="1" dirty="0">
                <a:solidFill>
                  <a:srgbClr val="FF0000"/>
                </a:solidFill>
                <a:latin typeface="Algerian" pitchFamily="82" charset="0"/>
              </a:rPr>
              <a:t>PREVENTION</a:t>
            </a:r>
          </a:p>
        </p:txBody>
      </p:sp>
      <p:pic>
        <p:nvPicPr>
          <p:cNvPr id="2097169" name="Picture 6" descr="ex.jpg"/>
          <p:cNvPicPr>
            <a:picLocks noChangeAspect="1"/>
          </p:cNvPicPr>
          <p:nvPr/>
        </p:nvPicPr>
        <p:blipFill>
          <a:blip r:embed="rId2"/>
          <a:stretch>
            <a:fillRect/>
          </a:stretch>
        </p:blipFill>
        <p:spPr>
          <a:xfrm>
            <a:off x="609600" y="5410200"/>
            <a:ext cx="2514599" cy="14478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2097170" name="Picture 8" descr="plan.jpg"/>
          <p:cNvPicPr>
            <a:picLocks noChangeAspect="1"/>
          </p:cNvPicPr>
          <p:nvPr/>
        </p:nvPicPr>
        <p:blipFill>
          <a:blip r:embed="rId3"/>
          <a:stretch>
            <a:fillRect/>
          </a:stretch>
        </p:blipFill>
        <p:spPr>
          <a:xfrm>
            <a:off x="3200400" y="3505200"/>
            <a:ext cx="2362200" cy="141922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2097171" name="Picture 4" descr="diet.jpg"/>
          <p:cNvPicPr>
            <a:picLocks noChangeAspect="1"/>
          </p:cNvPicPr>
          <p:nvPr/>
        </p:nvPicPr>
        <p:blipFill>
          <a:blip r:embed="rId4"/>
          <a:stretch>
            <a:fillRect/>
          </a:stretch>
        </p:blipFill>
        <p:spPr>
          <a:xfrm>
            <a:off x="5867400" y="1676400"/>
            <a:ext cx="2438400" cy="132397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2097172" name="Picture 5" descr="weight.jpg"/>
          <p:cNvPicPr>
            <a:picLocks noChangeAspect="1"/>
          </p:cNvPicPr>
          <p:nvPr/>
        </p:nvPicPr>
        <p:blipFill>
          <a:blip r:embed="rId5"/>
          <a:stretch>
            <a:fillRect/>
          </a:stretch>
        </p:blipFill>
        <p:spPr>
          <a:xfrm>
            <a:off x="457200" y="1600200"/>
            <a:ext cx="2590800" cy="1335559"/>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2097173" name="Picture 7" descr="be.jpg"/>
          <p:cNvPicPr>
            <a:picLocks noChangeAspect="1"/>
          </p:cNvPicPr>
          <p:nvPr/>
        </p:nvPicPr>
        <p:blipFill>
          <a:blip r:embed="rId6"/>
          <a:stretch>
            <a:fillRect/>
          </a:stretch>
        </p:blipFill>
        <p:spPr>
          <a:xfrm>
            <a:off x="5638800" y="5534025"/>
            <a:ext cx="2838450" cy="132397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048627" name="Rectangle 9"/>
          <p:cNvSpPr/>
          <p:nvPr/>
        </p:nvSpPr>
        <p:spPr>
          <a:xfrm>
            <a:off x="762000" y="4800600"/>
            <a:ext cx="2286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FFC000"/>
                </a:solidFill>
                <a:latin typeface="Times New Roman" pitchFamily="18" charset="0"/>
                <a:cs typeface="Times New Roman" pitchFamily="18" charset="0"/>
              </a:rPr>
              <a:t>Exercise Regularly</a:t>
            </a:r>
          </a:p>
        </p:txBody>
      </p:sp>
      <p:sp>
        <p:nvSpPr>
          <p:cNvPr id="1048628" name="Rectangle 10"/>
          <p:cNvSpPr/>
          <p:nvPr/>
        </p:nvSpPr>
        <p:spPr>
          <a:xfrm>
            <a:off x="685800" y="990600"/>
            <a:ext cx="2286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FFC000"/>
                </a:solidFill>
                <a:latin typeface="Times New Roman" pitchFamily="18" charset="0"/>
                <a:cs typeface="Times New Roman" pitchFamily="18" charset="0"/>
              </a:rPr>
              <a:t>Monitor your weight regularly</a:t>
            </a:r>
          </a:p>
        </p:txBody>
      </p:sp>
      <p:sp>
        <p:nvSpPr>
          <p:cNvPr id="1048629" name="Rectangle 11"/>
          <p:cNvSpPr/>
          <p:nvPr/>
        </p:nvSpPr>
        <p:spPr>
          <a:xfrm>
            <a:off x="3276600" y="2819400"/>
            <a:ext cx="2286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FFC000"/>
                </a:solidFill>
                <a:latin typeface="Times New Roman" pitchFamily="18" charset="0"/>
                <a:cs typeface="Times New Roman" pitchFamily="18" charset="0"/>
              </a:rPr>
              <a:t>Follow a healthy-eating plan</a:t>
            </a:r>
          </a:p>
        </p:txBody>
      </p:sp>
      <p:sp>
        <p:nvSpPr>
          <p:cNvPr id="1048630" name="Rectangle 12"/>
          <p:cNvSpPr/>
          <p:nvPr/>
        </p:nvSpPr>
        <p:spPr>
          <a:xfrm>
            <a:off x="5867400" y="990600"/>
            <a:ext cx="2286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FFC000"/>
                </a:solidFill>
                <a:latin typeface="Times New Roman" pitchFamily="18" charset="0"/>
                <a:cs typeface="Times New Roman" pitchFamily="18" charset="0"/>
              </a:rPr>
              <a:t>Avoid the food traps that cause you to eat</a:t>
            </a:r>
          </a:p>
        </p:txBody>
      </p:sp>
      <p:sp>
        <p:nvSpPr>
          <p:cNvPr id="1048631" name="Rectangle 13"/>
          <p:cNvSpPr/>
          <p:nvPr/>
        </p:nvSpPr>
        <p:spPr>
          <a:xfrm>
            <a:off x="5715000" y="4876800"/>
            <a:ext cx="2286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FFC000"/>
                </a:solidFill>
                <a:latin typeface="Times New Roman" pitchFamily="18" charset="0"/>
                <a:cs typeface="Times New Roman" pitchFamily="18" charset="0"/>
              </a:rPr>
              <a:t>Be Consistent</a:t>
            </a:r>
          </a:p>
        </p:txBody>
      </p:sp>
    </p:spTree>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2" name="Title 1"/>
          <p:cNvSpPr>
            <a:spLocks noGrp="1"/>
          </p:cNvSpPr>
          <p:nvPr>
            <p:ph type="title"/>
          </p:nvPr>
        </p:nvSpPr>
        <p:spPr>
          <a:xfrm>
            <a:off x="381000" y="0"/>
            <a:ext cx="8229600" cy="838200"/>
          </a:xfrm>
        </p:spPr>
        <p:txBody>
          <a:bodyPr>
            <a:normAutofit/>
          </a:bodyPr>
          <a:lstStyle/>
          <a:p>
            <a:r>
              <a:rPr lang="en-US" b="1" dirty="0">
                <a:solidFill>
                  <a:srgbClr val="FF0000"/>
                </a:solidFill>
                <a:latin typeface="Algerian" pitchFamily="82" charset="0"/>
              </a:rPr>
              <a:t>TREATMENT</a:t>
            </a:r>
          </a:p>
        </p:txBody>
      </p:sp>
      <p:pic>
        <p:nvPicPr>
          <p:cNvPr id="2097174" name="Picture 4" descr="habits.jpg"/>
          <p:cNvPicPr>
            <a:picLocks noChangeAspect="1"/>
          </p:cNvPicPr>
          <p:nvPr/>
        </p:nvPicPr>
        <p:blipFill>
          <a:blip r:embed="rId3"/>
          <a:stretch>
            <a:fillRect/>
          </a:stretch>
        </p:blipFill>
        <p:spPr>
          <a:xfrm>
            <a:off x="3733800" y="990600"/>
            <a:ext cx="1385564" cy="1343025"/>
          </a:xfrm>
          <a:prstGeom prst="roundRect">
            <a:avLst>
              <a:gd name="adj" fmla="val 16667"/>
            </a:avLst>
          </a:prstGeom>
          <a:ln>
            <a:solidFill>
              <a:srgbClr val="FF0066"/>
            </a:solid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2097175" name="Picture 5" descr="loss.jpg"/>
          <p:cNvPicPr>
            <a:picLocks noChangeAspect="1"/>
          </p:cNvPicPr>
          <p:nvPr/>
        </p:nvPicPr>
        <p:blipFill>
          <a:blip r:embed="rId4"/>
          <a:stretch>
            <a:fillRect/>
          </a:stretch>
        </p:blipFill>
        <p:spPr>
          <a:xfrm>
            <a:off x="685800" y="3124200"/>
            <a:ext cx="1874608" cy="1219200"/>
          </a:xfrm>
          <a:prstGeom prst="roundRect">
            <a:avLst>
              <a:gd name="adj" fmla="val 16667"/>
            </a:avLst>
          </a:prstGeom>
          <a:ln>
            <a:solidFill>
              <a:srgbClr val="FF0066"/>
            </a:solid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2097176" name="Picture 6" descr="man.jpg"/>
          <p:cNvPicPr>
            <a:picLocks noChangeAspect="1"/>
          </p:cNvPicPr>
          <p:nvPr/>
        </p:nvPicPr>
        <p:blipFill>
          <a:blip r:embed="rId5"/>
          <a:stretch>
            <a:fillRect/>
          </a:stretch>
        </p:blipFill>
        <p:spPr>
          <a:xfrm>
            <a:off x="6629400" y="1066800"/>
            <a:ext cx="1681994" cy="1190625"/>
          </a:xfrm>
          <a:prstGeom prst="roundRect">
            <a:avLst>
              <a:gd name="adj" fmla="val 16667"/>
            </a:avLst>
          </a:prstGeom>
          <a:ln>
            <a:solidFill>
              <a:srgbClr val="FF0066"/>
            </a:solid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2097177" name="Picture 8" descr="medcation.jpg"/>
          <p:cNvPicPr>
            <a:picLocks noChangeAspect="1"/>
          </p:cNvPicPr>
          <p:nvPr/>
        </p:nvPicPr>
        <p:blipFill>
          <a:blip r:embed="rId6"/>
          <a:stretch>
            <a:fillRect/>
          </a:stretch>
        </p:blipFill>
        <p:spPr>
          <a:xfrm>
            <a:off x="3657600" y="3048000"/>
            <a:ext cx="1866692" cy="1242199"/>
          </a:xfrm>
          <a:prstGeom prst="roundRect">
            <a:avLst>
              <a:gd name="adj" fmla="val 16667"/>
            </a:avLst>
          </a:prstGeom>
          <a:ln>
            <a:solidFill>
              <a:srgbClr val="FF0066"/>
            </a:solid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2097178" name="Picture 9" descr="su.jpg"/>
          <p:cNvPicPr>
            <a:picLocks noChangeAspect="1"/>
          </p:cNvPicPr>
          <p:nvPr/>
        </p:nvPicPr>
        <p:blipFill>
          <a:blip r:embed="rId7"/>
          <a:stretch>
            <a:fillRect/>
          </a:stretch>
        </p:blipFill>
        <p:spPr>
          <a:xfrm>
            <a:off x="6629400" y="3048000"/>
            <a:ext cx="1932326" cy="1285875"/>
          </a:xfrm>
          <a:prstGeom prst="roundRect">
            <a:avLst>
              <a:gd name="adj" fmla="val 16667"/>
            </a:avLst>
          </a:prstGeom>
          <a:ln>
            <a:solidFill>
              <a:srgbClr val="FF0066"/>
            </a:solid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2097179" name="Picture 11" descr="diet.jpg"/>
          <p:cNvPicPr>
            <a:picLocks noChangeAspect="1"/>
          </p:cNvPicPr>
          <p:nvPr/>
        </p:nvPicPr>
        <p:blipFill>
          <a:blip r:embed="rId8"/>
          <a:stretch>
            <a:fillRect/>
          </a:stretch>
        </p:blipFill>
        <p:spPr>
          <a:xfrm>
            <a:off x="3810000" y="5029200"/>
            <a:ext cx="1657350" cy="1469331"/>
          </a:xfrm>
          <a:prstGeom prst="roundRect">
            <a:avLst>
              <a:gd name="adj" fmla="val 16667"/>
            </a:avLst>
          </a:prstGeom>
          <a:ln>
            <a:solidFill>
              <a:srgbClr val="FF0066"/>
            </a:solid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1048633" name="Rectangle 12"/>
          <p:cNvSpPr/>
          <p:nvPr/>
        </p:nvSpPr>
        <p:spPr>
          <a:xfrm>
            <a:off x="609600" y="2362200"/>
            <a:ext cx="19050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FF9900"/>
                </a:solidFill>
              </a:rPr>
              <a:t>Regular Physical Activity</a:t>
            </a:r>
          </a:p>
        </p:txBody>
      </p:sp>
      <p:sp>
        <p:nvSpPr>
          <p:cNvPr id="1048634" name="Rectangle 13"/>
          <p:cNvSpPr/>
          <p:nvPr/>
        </p:nvSpPr>
        <p:spPr>
          <a:xfrm>
            <a:off x="3505200" y="2362200"/>
            <a:ext cx="2057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FF9900"/>
                </a:solidFill>
              </a:rPr>
              <a:t>Changing Your Habits</a:t>
            </a:r>
          </a:p>
        </p:txBody>
      </p:sp>
      <p:sp>
        <p:nvSpPr>
          <p:cNvPr id="1048635" name="Rectangle 14"/>
          <p:cNvSpPr/>
          <p:nvPr/>
        </p:nvSpPr>
        <p:spPr>
          <a:xfrm>
            <a:off x="6553200" y="2286000"/>
            <a:ext cx="19050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FF9900"/>
                </a:solidFill>
              </a:rPr>
              <a:t>Weight mgt programmer</a:t>
            </a:r>
          </a:p>
        </p:txBody>
      </p:sp>
      <p:sp>
        <p:nvSpPr>
          <p:cNvPr id="1048636" name="Rectangle 15"/>
          <p:cNvSpPr/>
          <p:nvPr/>
        </p:nvSpPr>
        <p:spPr>
          <a:xfrm>
            <a:off x="685800" y="4419600"/>
            <a:ext cx="19050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FF9900"/>
                </a:solidFill>
              </a:rPr>
              <a:t>Weight Loss Devices</a:t>
            </a:r>
          </a:p>
        </p:txBody>
      </p:sp>
      <p:sp>
        <p:nvSpPr>
          <p:cNvPr id="1048637" name="Rectangle 16"/>
          <p:cNvSpPr/>
          <p:nvPr/>
        </p:nvSpPr>
        <p:spPr>
          <a:xfrm>
            <a:off x="3657600" y="4343400"/>
            <a:ext cx="19050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FF9900"/>
                </a:solidFill>
              </a:rPr>
              <a:t>Weight loss Devices</a:t>
            </a:r>
          </a:p>
        </p:txBody>
      </p:sp>
      <p:sp>
        <p:nvSpPr>
          <p:cNvPr id="1048638" name="Rectangle 17"/>
          <p:cNvSpPr/>
          <p:nvPr/>
        </p:nvSpPr>
        <p:spPr>
          <a:xfrm>
            <a:off x="6629400" y="4343400"/>
            <a:ext cx="19050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FF9900"/>
                </a:solidFill>
              </a:rPr>
              <a:t>Bariatric Surgery</a:t>
            </a:r>
          </a:p>
        </p:txBody>
      </p:sp>
      <p:sp>
        <p:nvSpPr>
          <p:cNvPr id="1048639" name="Rectangle 18"/>
          <p:cNvSpPr/>
          <p:nvPr/>
        </p:nvSpPr>
        <p:spPr>
          <a:xfrm>
            <a:off x="3733800" y="6553200"/>
            <a:ext cx="19050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FF9900"/>
                </a:solidFill>
              </a:rPr>
              <a:t>Special diets</a:t>
            </a:r>
          </a:p>
        </p:txBody>
      </p:sp>
      <p:pic>
        <p:nvPicPr>
          <p:cNvPr id="2097180" name="Picture 19" descr="ex.jpg"/>
          <p:cNvPicPr>
            <a:picLocks noChangeAspect="1"/>
          </p:cNvPicPr>
          <p:nvPr/>
        </p:nvPicPr>
        <p:blipFill>
          <a:blip r:embed="rId9"/>
          <a:stretch>
            <a:fillRect/>
          </a:stretch>
        </p:blipFill>
        <p:spPr>
          <a:xfrm>
            <a:off x="685800" y="990600"/>
            <a:ext cx="1904541" cy="1323975"/>
          </a:xfrm>
          <a:prstGeom prst="roundRect">
            <a:avLst>
              <a:gd name="adj" fmla="val 16667"/>
            </a:avLst>
          </a:prstGeom>
          <a:ln>
            <a:solidFill>
              <a:srgbClr val="FF0066"/>
            </a:solid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p:blinds/>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Thank You Images, Stock Photos &amp; Vectors | Shutterstock">
            <a:extLst>
              <a:ext uri="{FF2B5EF4-FFF2-40B4-BE49-F238E27FC236}">
                <a16:creationId xmlns:a16="http://schemas.microsoft.com/office/drawing/2014/main" id="{DCF53C31-C8CD-439C-9552-D7BB2597B5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969754"/>
            <a:ext cx="7467600" cy="491849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cover dir="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0"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r>
              <a:rPr lang="en-US" sz="4800" b="1" dirty="0">
                <a:solidFill>
                  <a:srgbClr val="FF0000"/>
                </a:solidFill>
                <a:latin typeface="Algerian" pitchFamily="82" charset="0"/>
                <a:cs typeface="Times New Roman" pitchFamily="18" charset="0"/>
              </a:rPr>
              <a:t>Obesity</a:t>
            </a:r>
          </a:p>
        </p:txBody>
      </p:sp>
      <p:sp>
        <p:nvSpPr>
          <p:cNvPr id="1048591" name="Content Placeholder 2"/>
          <p:cNvSpPr>
            <a:spLocks noGrp="1"/>
          </p:cNvSpPr>
          <p:nvPr>
            <p:ph idx="1"/>
          </p:nvPr>
        </p:nvSpPr>
        <p:spPr/>
        <p:txBody>
          <a:bodyPr/>
          <a:lstStyle/>
          <a:p>
            <a:pPr algn="just"/>
            <a:r>
              <a:rPr lang="en-US" dirty="0">
                <a:latin typeface="Times New Roman" pitchFamily="18" charset="0"/>
                <a:cs typeface="Times New Roman" pitchFamily="18" charset="0"/>
              </a:rPr>
              <a:t>Obesity is a complex disease involving an excessive amount of body fat. It is a medical problem that increases the risk of other diseases and health problems, such as heart disease, diabetes, high blood pressure and certain cancers.</a:t>
            </a: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D01B1-6933-4909-A048-59C93D93639C}"/>
              </a:ext>
            </a:extLst>
          </p:cNvPr>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br>
              <a:rPr lang="en-IN" dirty="0">
                <a:latin typeface="Arial Black" panose="020B0A04020102020204" pitchFamily="34" charset="0"/>
              </a:rPr>
            </a:br>
            <a:r>
              <a:rPr lang="en-IN" dirty="0">
                <a:latin typeface="Arial Black" panose="020B0A04020102020204" pitchFamily="34" charset="0"/>
              </a:rPr>
              <a:t>CAUSES OF OBESITY</a:t>
            </a:r>
            <a:br>
              <a:rPr lang="en-IN" dirty="0">
                <a:latin typeface="Arial Black" panose="020B0A04020102020204" pitchFamily="34" charset="0"/>
              </a:rPr>
            </a:br>
            <a:r>
              <a:rPr lang="en-IN" dirty="0">
                <a:latin typeface="Arial Black" panose="020B0A04020102020204" pitchFamily="34" charset="0"/>
              </a:rPr>
              <a:t> </a:t>
            </a:r>
            <a:endParaRPr lang="en-US" dirty="0">
              <a:latin typeface="Arial Black" panose="020B0A04020102020204" pitchFamily="34" charset="0"/>
            </a:endParaRPr>
          </a:p>
        </p:txBody>
      </p:sp>
      <p:sp>
        <p:nvSpPr>
          <p:cNvPr id="3" name="Content Placeholder 2">
            <a:extLst>
              <a:ext uri="{FF2B5EF4-FFF2-40B4-BE49-F238E27FC236}">
                <a16:creationId xmlns:a16="http://schemas.microsoft.com/office/drawing/2014/main" id="{9B2D713E-11DD-466E-8623-CF41AB4E034C}"/>
              </a:ext>
            </a:extLst>
          </p:cNvPr>
          <p:cNvSpPr>
            <a:spLocks noGrp="1"/>
          </p:cNvSpPr>
          <p:nvPr>
            <p:ph idx="1"/>
          </p:nvPr>
        </p:nvSpPr>
        <p:spPr/>
        <p:style>
          <a:lnRef idx="0">
            <a:schemeClr val="accent3"/>
          </a:lnRef>
          <a:fillRef idx="3">
            <a:schemeClr val="accent3"/>
          </a:fillRef>
          <a:effectRef idx="3">
            <a:schemeClr val="accent3"/>
          </a:effectRef>
          <a:fontRef idx="minor">
            <a:schemeClr val="lt1"/>
          </a:fontRef>
        </p:style>
        <p:txBody>
          <a:bodyPr>
            <a:normAutofit/>
          </a:bodyPr>
          <a:lstStyle/>
          <a:p>
            <a:r>
              <a:rPr lang="en-IN" sz="2400" dirty="0"/>
              <a:t>Physical inactivity</a:t>
            </a:r>
          </a:p>
          <a:p>
            <a:r>
              <a:rPr lang="en-IN" sz="2400" dirty="0"/>
              <a:t>Overeating</a:t>
            </a:r>
          </a:p>
          <a:p>
            <a:r>
              <a:rPr lang="en-IN" sz="2400" dirty="0"/>
              <a:t>Genetics</a:t>
            </a:r>
          </a:p>
          <a:p>
            <a:r>
              <a:rPr lang="en-IN" sz="2400" dirty="0"/>
              <a:t>Frequency of eating</a:t>
            </a:r>
          </a:p>
          <a:p>
            <a:r>
              <a:rPr lang="en-IN" sz="2400" dirty="0"/>
              <a:t>A diet in simple carbohydrates</a:t>
            </a:r>
          </a:p>
          <a:p>
            <a:r>
              <a:rPr lang="en-IN" sz="2400" dirty="0"/>
              <a:t>Medications</a:t>
            </a:r>
          </a:p>
          <a:p>
            <a:r>
              <a:rPr lang="en-IN" sz="2400" dirty="0"/>
              <a:t>Psychological factors</a:t>
            </a:r>
          </a:p>
          <a:p>
            <a:r>
              <a:rPr lang="en-IN" sz="2400" dirty="0"/>
              <a:t>Diseases</a:t>
            </a:r>
          </a:p>
          <a:p>
            <a:r>
              <a:rPr lang="en-IN" sz="2400" dirty="0"/>
              <a:t>Social issues</a:t>
            </a:r>
            <a:endParaRPr lang="en-US" sz="2400" dirty="0"/>
          </a:p>
        </p:txBody>
      </p:sp>
    </p:spTree>
    <p:extLst>
      <p:ext uri="{BB962C8B-B14F-4D97-AF65-F5344CB8AC3E}">
        <p14:creationId xmlns:p14="http://schemas.microsoft.com/office/powerpoint/2010/main" val="28830336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lstStyle/>
          <a:p>
            <a:r>
              <a:rPr lang="en-US" b="1" dirty="0">
                <a:solidFill>
                  <a:srgbClr val="FF0000"/>
                </a:solidFill>
                <a:latin typeface="Algerian" pitchFamily="82" charset="0"/>
              </a:rPr>
              <a:t>Symptoms</a:t>
            </a:r>
          </a:p>
        </p:txBody>
      </p:sp>
      <p:sp>
        <p:nvSpPr>
          <p:cNvPr id="1048593" name="Content Placeholder 2"/>
          <p:cNvSpPr>
            <a:spLocks noGrp="1"/>
          </p:cNvSpPr>
          <p:nvPr>
            <p:ph idx="1"/>
          </p:nvPr>
        </p:nvSpPr>
        <p:spPr/>
        <p:style>
          <a:lnRef idx="1">
            <a:schemeClr val="dk1"/>
          </a:lnRef>
          <a:fillRef idx="2">
            <a:schemeClr val="dk1"/>
          </a:fillRef>
          <a:effectRef idx="1">
            <a:schemeClr val="dk1"/>
          </a:effectRef>
          <a:fontRef idx="minor">
            <a:schemeClr val="dk1"/>
          </a:fontRef>
        </p:style>
        <p:txBody>
          <a:bodyPr/>
          <a:lstStyle/>
          <a:p>
            <a:pPr algn="just"/>
            <a:r>
              <a:rPr lang="en-US" dirty="0">
                <a:latin typeface="Times New Roman" pitchFamily="18" charset="0"/>
                <a:cs typeface="Times New Roman" pitchFamily="18" charset="0"/>
              </a:rPr>
              <a:t>Obesity is diagnosed when your body mass index (BMI) is 30 or higher. To determine your body mass index, divide your weight in pounds by your in inches squared and multiply by703. Or divide your weight kilograms by our height in meters squared.</a:t>
            </a:r>
          </a:p>
        </p:txBody>
      </p:sp>
    </p:spTree>
  </p:cSld>
  <p:clrMapOvr>
    <a:masterClrMapping/>
  </p:clrMapOvr>
  <p:transition>
    <p:newsfla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94304" name="Table 14"/>
          <p:cNvGraphicFramePr>
            <a:graphicFrameLocks noGrp="1"/>
          </p:cNvGraphicFramePr>
          <p:nvPr>
            <p:extLst>
              <p:ext uri="{D42A27DB-BD31-4B8C-83A1-F6EECF244321}">
                <p14:modId xmlns:p14="http://schemas.microsoft.com/office/powerpoint/2010/main" val="4263186777"/>
              </p:ext>
            </p:extLst>
          </p:nvPr>
        </p:nvGraphicFramePr>
        <p:xfrm>
          <a:off x="1600200" y="1600200"/>
          <a:ext cx="6096000" cy="3511428"/>
        </p:xfrm>
        <a:graphic>
          <a:graphicData uri="http://schemas.openxmlformats.org/drawingml/2006/table">
            <a:tbl>
              <a:tblPr firstRow="1" bandRow="1">
                <a:tableStyleId>{1E171933-4619-4E11-9A3F-F7608DF75F80}</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649257">
                <a:tc>
                  <a:txBody>
                    <a:bodyPr/>
                    <a:lstStyle/>
                    <a:p>
                      <a:endParaRPr lang="en-US" baseline="0" dirty="0"/>
                    </a:p>
                    <a:p>
                      <a:r>
                        <a:rPr lang="en-US" baseline="0" dirty="0"/>
                        <a:t>                     BMI       </a:t>
                      </a:r>
                      <a:endParaRPr lang="en-US" dirty="0"/>
                    </a:p>
                  </a:txBody>
                  <a:tcPr/>
                </a:tc>
                <a:tc>
                  <a:txBody>
                    <a:bodyPr/>
                    <a:lstStyle/>
                    <a:p>
                      <a:r>
                        <a:rPr lang="en-US" dirty="0"/>
                        <a:t>      </a:t>
                      </a:r>
                    </a:p>
                    <a:p>
                      <a:r>
                        <a:rPr lang="en-US" dirty="0"/>
                        <a:t>             WEIGTH STATUS</a:t>
                      </a:r>
                    </a:p>
                  </a:txBody>
                  <a:tcPr/>
                </a:tc>
                <a:extLst>
                  <a:ext uri="{0D108BD9-81ED-4DB2-BD59-A6C34878D82A}">
                    <a16:rowId xmlns:a16="http://schemas.microsoft.com/office/drawing/2014/main" val="10000"/>
                  </a:ext>
                </a:extLst>
              </a:tr>
              <a:tr h="649257">
                <a:tc>
                  <a:txBody>
                    <a:bodyPr/>
                    <a:lstStyle/>
                    <a:p>
                      <a:pPr algn="ctr"/>
                      <a:endParaRPr lang="en-US" dirty="0"/>
                    </a:p>
                    <a:p>
                      <a:pPr algn="ctr"/>
                      <a:r>
                        <a:rPr lang="en-US" dirty="0"/>
                        <a:t>Below 18.5</a:t>
                      </a:r>
                    </a:p>
                  </a:txBody>
                  <a:tcPr/>
                </a:tc>
                <a:tc>
                  <a:txBody>
                    <a:bodyPr/>
                    <a:lstStyle/>
                    <a:p>
                      <a:pPr algn="ctr"/>
                      <a:endParaRPr lang="en-US" dirty="0"/>
                    </a:p>
                    <a:p>
                      <a:pPr algn="ctr"/>
                      <a:r>
                        <a:rPr lang="en-US" dirty="0"/>
                        <a:t>Underweight</a:t>
                      </a:r>
                    </a:p>
                  </a:txBody>
                  <a:tcPr/>
                </a:tc>
                <a:extLst>
                  <a:ext uri="{0D108BD9-81ED-4DB2-BD59-A6C34878D82A}">
                    <a16:rowId xmlns:a16="http://schemas.microsoft.com/office/drawing/2014/main" val="10001"/>
                  </a:ext>
                </a:extLst>
              </a:tr>
              <a:tr h="649257">
                <a:tc>
                  <a:txBody>
                    <a:bodyPr/>
                    <a:lstStyle/>
                    <a:p>
                      <a:pPr algn="ctr"/>
                      <a:endParaRPr lang="en-US" dirty="0"/>
                    </a:p>
                    <a:p>
                      <a:pPr algn="ctr"/>
                      <a:r>
                        <a:rPr lang="en-US" dirty="0"/>
                        <a:t>18.5 – 24.9</a:t>
                      </a:r>
                    </a:p>
                  </a:txBody>
                  <a:tcPr/>
                </a:tc>
                <a:tc>
                  <a:txBody>
                    <a:bodyPr/>
                    <a:lstStyle/>
                    <a:p>
                      <a:pPr algn="ctr"/>
                      <a:endParaRPr lang="en-US" dirty="0"/>
                    </a:p>
                    <a:p>
                      <a:pPr algn="ctr"/>
                      <a:r>
                        <a:rPr lang="en-US" dirty="0"/>
                        <a:t>Normal</a:t>
                      </a:r>
                    </a:p>
                  </a:txBody>
                  <a:tcPr/>
                </a:tc>
                <a:extLst>
                  <a:ext uri="{0D108BD9-81ED-4DB2-BD59-A6C34878D82A}">
                    <a16:rowId xmlns:a16="http://schemas.microsoft.com/office/drawing/2014/main" val="10002"/>
                  </a:ext>
                </a:extLst>
              </a:tr>
              <a:tr h="792314">
                <a:tc>
                  <a:txBody>
                    <a:bodyPr/>
                    <a:lstStyle/>
                    <a:p>
                      <a:pPr algn="ctr"/>
                      <a:endParaRPr lang="en-US" dirty="0"/>
                    </a:p>
                    <a:p>
                      <a:pPr algn="ctr"/>
                      <a:r>
                        <a:rPr lang="en-US" dirty="0"/>
                        <a:t>25.0 – 29.9</a:t>
                      </a:r>
                    </a:p>
                    <a:p>
                      <a:pPr algn="ctr"/>
                      <a:endParaRPr lang="en-US" dirty="0"/>
                    </a:p>
                  </a:txBody>
                  <a:tcPr/>
                </a:tc>
                <a:tc>
                  <a:txBody>
                    <a:bodyPr/>
                    <a:lstStyle/>
                    <a:p>
                      <a:pPr algn="ctr"/>
                      <a:endParaRPr lang="en-US" dirty="0"/>
                    </a:p>
                    <a:p>
                      <a:pPr algn="ctr"/>
                      <a:r>
                        <a:rPr lang="en-US" dirty="0"/>
                        <a:t>Overweight</a:t>
                      </a:r>
                    </a:p>
                  </a:txBody>
                  <a:tcPr/>
                </a:tc>
                <a:extLst>
                  <a:ext uri="{0D108BD9-81ED-4DB2-BD59-A6C34878D82A}">
                    <a16:rowId xmlns:a16="http://schemas.microsoft.com/office/drawing/2014/main" val="10003"/>
                  </a:ext>
                </a:extLst>
              </a:tr>
              <a:tr h="649257">
                <a:tc>
                  <a:txBody>
                    <a:bodyPr/>
                    <a:lstStyle/>
                    <a:p>
                      <a:pPr algn="ctr"/>
                      <a:endParaRPr lang="en-US" dirty="0"/>
                    </a:p>
                    <a:p>
                      <a:pPr algn="ctr"/>
                      <a:r>
                        <a:rPr lang="en-US" dirty="0"/>
                        <a:t>30.0 and higher</a:t>
                      </a:r>
                    </a:p>
                  </a:txBody>
                  <a:tcPr/>
                </a:tc>
                <a:tc>
                  <a:txBody>
                    <a:bodyPr/>
                    <a:lstStyle/>
                    <a:p>
                      <a:pPr algn="ctr"/>
                      <a:endParaRPr lang="en-US" dirty="0"/>
                    </a:p>
                    <a:p>
                      <a:pPr algn="ctr"/>
                      <a:r>
                        <a:rPr lang="en-US" dirty="0"/>
                        <a:t>obesity</a:t>
                      </a:r>
                    </a:p>
                  </a:txBody>
                  <a:tcPr/>
                </a:tc>
                <a:extLst>
                  <a:ext uri="{0D108BD9-81ED-4DB2-BD59-A6C34878D82A}">
                    <a16:rowId xmlns:a16="http://schemas.microsoft.com/office/drawing/2014/main" val="10004"/>
                  </a:ext>
                </a:extLst>
              </a:tr>
            </a:tbl>
          </a:graphicData>
        </a:graphic>
      </p:graphicFrame>
      <p:sp>
        <p:nvSpPr>
          <p:cNvPr id="2" name="Title 1">
            <a:extLst>
              <a:ext uri="{FF2B5EF4-FFF2-40B4-BE49-F238E27FC236}">
                <a16:creationId xmlns:a16="http://schemas.microsoft.com/office/drawing/2014/main" id="{F34B3FB1-C6EF-4617-AC7C-EED70DAB860F}"/>
              </a:ext>
            </a:extLst>
          </p:cNvPr>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lstStyle/>
          <a:p>
            <a:r>
              <a:rPr lang="en-IN" dirty="0">
                <a:latin typeface="Arial Black" panose="020B0A04020102020204" pitchFamily="34" charset="0"/>
              </a:rPr>
              <a:t>Symptoms</a:t>
            </a:r>
            <a:endParaRPr lang="en-US" dirty="0">
              <a:latin typeface="Arial Black" panose="020B0A04020102020204" pitchFamily="34" charset="0"/>
            </a:endParaRPr>
          </a:p>
        </p:txBody>
      </p:sp>
      <p:sp>
        <p:nvSpPr>
          <p:cNvPr id="3" name="Content Placeholder 2">
            <a:extLst>
              <a:ext uri="{FF2B5EF4-FFF2-40B4-BE49-F238E27FC236}">
                <a16:creationId xmlns:a16="http://schemas.microsoft.com/office/drawing/2014/main" id="{309229C7-74ED-4B8C-99EA-E51674B87F52}"/>
              </a:ext>
            </a:extLst>
          </p:cNvPr>
          <p:cNvSpPr>
            <a:spLocks noGrp="1"/>
          </p:cNvSpPr>
          <p:nvPr>
            <p:ph idx="1"/>
          </p:nvPr>
        </p:nvSpPr>
        <p:spPr/>
        <p:txBody>
          <a:bodyPr/>
          <a:lstStyle/>
          <a:p>
            <a:pPr marL="0" indent="0">
              <a:buNone/>
            </a:pPr>
            <a:endParaRPr lang="en-US" dirty="0"/>
          </a:p>
        </p:txBody>
      </p:sp>
    </p:spTree>
  </p:cSld>
  <p:clrMapOvr>
    <a:masterClrMapping/>
  </p:clrMapOvr>
  <p:transition>
    <p:cover dir="l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4" name="Flowchart: Connector 2"/>
          <p:cNvSpPr/>
          <p:nvPr/>
        </p:nvSpPr>
        <p:spPr>
          <a:xfrm>
            <a:off x="762000" y="838200"/>
            <a:ext cx="1752600" cy="13716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97152" name="Picture 3" descr="shortnesss.jpg"/>
          <p:cNvPicPr>
            <a:picLocks noChangeAspect="1"/>
          </p:cNvPicPr>
          <p:nvPr/>
        </p:nvPicPr>
        <p:blipFill>
          <a:blip r:embed="rId3"/>
          <a:stretch>
            <a:fillRect/>
          </a:stretch>
        </p:blipFill>
        <p:spPr>
          <a:xfrm>
            <a:off x="685800" y="762000"/>
            <a:ext cx="2466975" cy="184785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048595" name="Oval 4"/>
          <p:cNvSpPr/>
          <p:nvPr/>
        </p:nvSpPr>
        <p:spPr>
          <a:xfrm>
            <a:off x="762000" y="3048000"/>
            <a:ext cx="2438400" cy="1219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97153" name="Picture 5" descr="aching knee.jpg"/>
          <p:cNvPicPr>
            <a:picLocks noChangeAspect="1"/>
          </p:cNvPicPr>
          <p:nvPr/>
        </p:nvPicPr>
        <p:blipFill>
          <a:blip r:embed="rId4"/>
          <a:stretch>
            <a:fillRect/>
          </a:stretch>
        </p:blipFill>
        <p:spPr>
          <a:xfrm>
            <a:off x="762000" y="2819400"/>
            <a:ext cx="2438400" cy="16002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048596" name="Oval 6"/>
          <p:cNvSpPr/>
          <p:nvPr/>
        </p:nvSpPr>
        <p:spPr>
          <a:xfrm>
            <a:off x="762000" y="4876800"/>
            <a:ext cx="2590800" cy="1295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97154" name="Picture 7" descr="high.jpg"/>
          <p:cNvPicPr>
            <a:picLocks noChangeAspect="1"/>
          </p:cNvPicPr>
          <p:nvPr/>
        </p:nvPicPr>
        <p:blipFill>
          <a:blip r:embed="rId5"/>
          <a:stretch>
            <a:fillRect/>
          </a:stretch>
        </p:blipFill>
        <p:spPr>
          <a:xfrm>
            <a:off x="685800" y="4876800"/>
            <a:ext cx="2819400" cy="161925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048597" name="Left Arrow 8"/>
          <p:cNvSpPr/>
          <p:nvPr/>
        </p:nvSpPr>
        <p:spPr>
          <a:xfrm>
            <a:off x="4038600" y="1066800"/>
            <a:ext cx="3505200" cy="1066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FF9900"/>
                </a:solidFill>
                <a:latin typeface="Times New Roman" pitchFamily="18" charset="0"/>
                <a:cs typeface="Times New Roman" pitchFamily="18" charset="0"/>
              </a:rPr>
              <a:t>Shortness of breath</a:t>
            </a:r>
          </a:p>
        </p:txBody>
      </p:sp>
      <p:sp>
        <p:nvSpPr>
          <p:cNvPr id="1048598" name="Left Arrow 9"/>
          <p:cNvSpPr/>
          <p:nvPr/>
        </p:nvSpPr>
        <p:spPr>
          <a:xfrm>
            <a:off x="4114800" y="3124200"/>
            <a:ext cx="3505200" cy="1066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FF9900"/>
                </a:solidFill>
                <a:latin typeface="Times New Roman" pitchFamily="18" charset="0"/>
                <a:cs typeface="Times New Roman" pitchFamily="18" charset="0"/>
              </a:rPr>
              <a:t>Aching knees</a:t>
            </a:r>
          </a:p>
        </p:txBody>
      </p:sp>
      <p:sp>
        <p:nvSpPr>
          <p:cNvPr id="1048599" name="Left Arrow 10"/>
          <p:cNvSpPr/>
          <p:nvPr/>
        </p:nvSpPr>
        <p:spPr>
          <a:xfrm>
            <a:off x="4114800" y="5105400"/>
            <a:ext cx="3505200" cy="1066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FF9900"/>
                </a:solidFill>
                <a:latin typeface="Times New Roman" pitchFamily="18" charset="0"/>
                <a:cs typeface="Times New Roman" pitchFamily="18" charset="0"/>
              </a:rPr>
              <a:t>High blood pressure</a:t>
            </a:r>
          </a:p>
        </p:txBody>
      </p:sp>
      <p:sp>
        <p:nvSpPr>
          <p:cNvPr id="1048600" name="TextBox 1048599"/>
          <p:cNvSpPr txBox="1"/>
          <p:nvPr/>
        </p:nvSpPr>
        <p:spPr>
          <a:xfrm>
            <a:off x="199295" y="138937"/>
            <a:ext cx="8871649" cy="954107"/>
          </a:xfrm>
          <a:prstGeom prst="rect">
            <a:avLst/>
          </a:prstGeom>
        </p:spPr>
        <p:txBody>
          <a:bodyPr wrap="square" rtlCol="0">
            <a:spAutoFit/>
          </a:bodyPr>
          <a:lstStyle/>
          <a:p>
            <a:pPr algn="ctr"/>
            <a:endParaRPr lang="en-GB" sz="2800" b="1" i="1" dirty="0">
              <a:solidFill>
                <a:srgbClr val="C00000"/>
              </a:solidFill>
            </a:endParaRPr>
          </a:p>
          <a:p>
            <a:pPr algn="ctr"/>
            <a:endParaRPr lang="en-GB" sz="2800" dirty="0">
              <a:solidFill>
                <a:srgbClr val="000000"/>
              </a:solidFill>
            </a:endParaRPr>
          </a:p>
        </p:txBody>
      </p:sp>
      <p:sp>
        <p:nvSpPr>
          <p:cNvPr id="2" name="Title 1">
            <a:extLst>
              <a:ext uri="{FF2B5EF4-FFF2-40B4-BE49-F238E27FC236}">
                <a16:creationId xmlns:a16="http://schemas.microsoft.com/office/drawing/2014/main" id="{40F1C24C-8ACD-42DF-B435-F8CDC0992A82}"/>
              </a:ext>
            </a:extLst>
          </p:cNvPr>
          <p:cNvSpPr>
            <a:spLocks noGrp="1"/>
          </p:cNvSpPr>
          <p:nvPr>
            <p:ph type="title"/>
          </p:nvPr>
        </p:nvSpPr>
        <p:spPr/>
        <p:txBody>
          <a:bodyPr>
            <a:normAutofit/>
          </a:bodyPr>
          <a:lstStyle/>
          <a:p>
            <a:r>
              <a:rPr lang="en-IN" sz="2800" b="1" dirty="0"/>
              <a:t>Symptoms</a:t>
            </a:r>
            <a:endParaRPr lang="en-US" sz="2800" b="1" dirty="0"/>
          </a:p>
        </p:txBody>
      </p:sp>
    </p:spTree>
  </p:cSld>
  <p:clrMapOvr>
    <a:masterClrMapping/>
  </p:clrMapOvr>
  <p:transition>
    <p:comb/>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2" name="Oval 1"/>
          <p:cNvSpPr/>
          <p:nvPr/>
        </p:nvSpPr>
        <p:spPr>
          <a:xfrm>
            <a:off x="533400" y="533400"/>
            <a:ext cx="2590800" cy="990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8603" name="Oval 3"/>
          <p:cNvSpPr/>
          <p:nvPr/>
        </p:nvSpPr>
        <p:spPr>
          <a:xfrm>
            <a:off x="2514600" y="2057400"/>
            <a:ext cx="2514600" cy="990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8604" name="Oval 4"/>
          <p:cNvSpPr/>
          <p:nvPr/>
        </p:nvSpPr>
        <p:spPr>
          <a:xfrm>
            <a:off x="4572000" y="3505200"/>
            <a:ext cx="2514600" cy="990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8605" name="Oval 5"/>
          <p:cNvSpPr/>
          <p:nvPr/>
        </p:nvSpPr>
        <p:spPr>
          <a:xfrm>
            <a:off x="5867400" y="5105400"/>
            <a:ext cx="2514600" cy="990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8606" name="Left Arrow 6"/>
          <p:cNvSpPr/>
          <p:nvPr/>
        </p:nvSpPr>
        <p:spPr>
          <a:xfrm>
            <a:off x="3505200" y="457200"/>
            <a:ext cx="3200400" cy="9144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FF9900"/>
                </a:solidFill>
                <a:latin typeface="Times New Roman" pitchFamily="18" charset="0"/>
                <a:cs typeface="Times New Roman" pitchFamily="18" charset="0"/>
              </a:rPr>
              <a:t>Backache</a:t>
            </a:r>
          </a:p>
        </p:txBody>
      </p:sp>
      <p:sp>
        <p:nvSpPr>
          <p:cNvPr id="1048607" name="Left Arrow 7"/>
          <p:cNvSpPr/>
          <p:nvPr/>
        </p:nvSpPr>
        <p:spPr>
          <a:xfrm>
            <a:off x="5181600" y="1828800"/>
            <a:ext cx="3200400" cy="9144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FF9900"/>
                </a:solidFill>
                <a:latin typeface="Times New Roman" pitchFamily="18" charset="0"/>
                <a:cs typeface="Times New Roman" pitchFamily="18" charset="0"/>
              </a:rPr>
              <a:t>Skin problem</a:t>
            </a:r>
          </a:p>
        </p:txBody>
      </p:sp>
      <p:sp>
        <p:nvSpPr>
          <p:cNvPr id="1048608" name="Right Arrow 10"/>
          <p:cNvSpPr/>
          <p:nvPr/>
        </p:nvSpPr>
        <p:spPr>
          <a:xfrm>
            <a:off x="1066800" y="3657600"/>
            <a:ext cx="3276600" cy="838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FF9900"/>
                </a:solidFill>
                <a:latin typeface="Times New Roman" pitchFamily="18" charset="0"/>
                <a:cs typeface="Times New Roman" pitchFamily="18" charset="0"/>
              </a:rPr>
              <a:t>Depression</a:t>
            </a:r>
          </a:p>
        </p:txBody>
      </p:sp>
      <p:sp>
        <p:nvSpPr>
          <p:cNvPr id="1048609" name="Right Arrow 11"/>
          <p:cNvSpPr/>
          <p:nvPr/>
        </p:nvSpPr>
        <p:spPr>
          <a:xfrm>
            <a:off x="1447800" y="5257800"/>
            <a:ext cx="3276600" cy="838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FF9900"/>
                </a:solidFill>
                <a:latin typeface="Times New Roman" pitchFamily="18" charset="0"/>
                <a:cs typeface="Times New Roman" pitchFamily="18" charset="0"/>
              </a:rPr>
              <a:t>Heartburn</a:t>
            </a:r>
          </a:p>
        </p:txBody>
      </p:sp>
      <p:pic>
        <p:nvPicPr>
          <p:cNvPr id="2097155" name="Picture 12" descr="back.jpg"/>
          <p:cNvPicPr>
            <a:picLocks noChangeAspect="1"/>
          </p:cNvPicPr>
          <p:nvPr/>
        </p:nvPicPr>
        <p:blipFill>
          <a:blip r:embed="rId2"/>
          <a:stretch>
            <a:fillRect/>
          </a:stretch>
        </p:blipFill>
        <p:spPr>
          <a:xfrm>
            <a:off x="304800" y="228601"/>
            <a:ext cx="3048000" cy="16002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2097156" name="Picture 13" descr="skin.jpg"/>
          <p:cNvPicPr>
            <a:picLocks noChangeAspect="1"/>
          </p:cNvPicPr>
          <p:nvPr/>
        </p:nvPicPr>
        <p:blipFill>
          <a:blip r:embed="rId3"/>
          <a:stretch>
            <a:fillRect/>
          </a:stretch>
        </p:blipFill>
        <p:spPr>
          <a:xfrm>
            <a:off x="2286000" y="1752600"/>
            <a:ext cx="2743200" cy="166687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2097157" name="Picture 14" descr="depress.jpg"/>
          <p:cNvPicPr>
            <a:picLocks noChangeAspect="1"/>
          </p:cNvPicPr>
          <p:nvPr/>
        </p:nvPicPr>
        <p:blipFill>
          <a:blip r:embed="rId4"/>
          <a:stretch>
            <a:fillRect/>
          </a:stretch>
        </p:blipFill>
        <p:spPr>
          <a:xfrm>
            <a:off x="4572000" y="2971800"/>
            <a:ext cx="2686050" cy="170497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2097158" name="Picture 15" descr="heart.jpg"/>
          <p:cNvPicPr>
            <a:picLocks noChangeAspect="1"/>
          </p:cNvPicPr>
          <p:nvPr/>
        </p:nvPicPr>
        <p:blipFill>
          <a:blip r:embed="rId5"/>
          <a:stretch>
            <a:fillRect/>
          </a:stretch>
        </p:blipFill>
        <p:spPr>
          <a:xfrm>
            <a:off x="5562600" y="4876800"/>
            <a:ext cx="2838450" cy="160972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ransition>
    <p:wheel spokes="8"/>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4" name="Title 1"/>
          <p:cNvSpPr>
            <a:spLocks noGrp="1"/>
          </p:cNvSpPr>
          <p:nvPr>
            <p:ph type="title"/>
          </p:nvPr>
        </p:nvSpPr>
        <p:spPr>
          <a:xfrm>
            <a:off x="457200" y="0"/>
            <a:ext cx="8229600" cy="1143000"/>
          </a:xfrm>
        </p:spPr>
        <p:txBody>
          <a:bodyPr/>
          <a:lstStyle/>
          <a:p>
            <a:r>
              <a:rPr lang="en-US" b="1" dirty="0">
                <a:solidFill>
                  <a:srgbClr val="FF0000"/>
                </a:solidFill>
                <a:latin typeface="Algerian" pitchFamily="82" charset="0"/>
              </a:rPr>
              <a:t>COMPLICATIONS</a:t>
            </a:r>
          </a:p>
        </p:txBody>
      </p:sp>
      <p:pic>
        <p:nvPicPr>
          <p:cNvPr id="2097159" name="Picture 3" descr="heart disease.jpg"/>
          <p:cNvPicPr>
            <a:picLocks noChangeAspect="1"/>
          </p:cNvPicPr>
          <p:nvPr/>
        </p:nvPicPr>
        <p:blipFill>
          <a:blip r:embed="rId2"/>
          <a:stretch>
            <a:fillRect/>
          </a:stretch>
        </p:blipFill>
        <p:spPr>
          <a:xfrm>
            <a:off x="533401" y="990600"/>
            <a:ext cx="1828800" cy="1292163"/>
          </a:xfrm>
          <a:prstGeom prst="roundRect">
            <a:avLst>
              <a:gd name="adj" fmla="val 16667"/>
            </a:avLst>
          </a:prstGeom>
          <a:ln>
            <a:solidFill>
              <a:schemeClr val="bg2">
                <a:lumMod val="10000"/>
              </a:schemeClr>
            </a:solid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1048615" name="Left Arrow 8"/>
          <p:cNvSpPr/>
          <p:nvPr/>
        </p:nvSpPr>
        <p:spPr>
          <a:xfrm>
            <a:off x="2743200" y="1066800"/>
            <a:ext cx="2438400" cy="1066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FFFF00"/>
                </a:solidFill>
              </a:rPr>
              <a:t>Heart disease and strokes</a:t>
            </a:r>
          </a:p>
        </p:txBody>
      </p:sp>
      <p:pic>
        <p:nvPicPr>
          <p:cNvPr id="2097160" name="Picture 9" descr="dia.jpg"/>
          <p:cNvPicPr>
            <a:picLocks noChangeAspect="1"/>
          </p:cNvPicPr>
          <p:nvPr/>
        </p:nvPicPr>
        <p:blipFill>
          <a:blip r:embed="rId3"/>
          <a:stretch>
            <a:fillRect/>
          </a:stretch>
        </p:blipFill>
        <p:spPr>
          <a:xfrm>
            <a:off x="1371600" y="2667000"/>
            <a:ext cx="1752600" cy="1251857"/>
          </a:xfrm>
          <a:prstGeom prst="roundRect">
            <a:avLst>
              <a:gd name="adj" fmla="val 16667"/>
            </a:avLst>
          </a:prstGeom>
          <a:ln>
            <a:solidFill>
              <a:schemeClr val="bg2">
                <a:lumMod val="10000"/>
              </a:schemeClr>
            </a:solid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1048616" name="Left Arrow 10"/>
          <p:cNvSpPr/>
          <p:nvPr/>
        </p:nvSpPr>
        <p:spPr>
          <a:xfrm>
            <a:off x="3657600" y="2743200"/>
            <a:ext cx="2209800" cy="990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FFFF00"/>
                </a:solidFill>
              </a:rPr>
              <a:t>Types 2 diabetes</a:t>
            </a:r>
          </a:p>
        </p:txBody>
      </p:sp>
      <p:sp>
        <p:nvSpPr>
          <p:cNvPr id="1048617" name="Left Arrow 11"/>
          <p:cNvSpPr/>
          <p:nvPr/>
        </p:nvSpPr>
        <p:spPr>
          <a:xfrm>
            <a:off x="4876800" y="4191000"/>
            <a:ext cx="2362200" cy="990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FFFF00"/>
                </a:solidFill>
              </a:rPr>
              <a:t>Certain cancer</a:t>
            </a:r>
          </a:p>
        </p:txBody>
      </p:sp>
      <p:sp>
        <p:nvSpPr>
          <p:cNvPr id="1048618" name="Left Arrow 12"/>
          <p:cNvSpPr/>
          <p:nvPr/>
        </p:nvSpPr>
        <p:spPr>
          <a:xfrm>
            <a:off x="6400800" y="5410200"/>
            <a:ext cx="2209800" cy="990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FFFF00"/>
                </a:solidFill>
                <a:latin typeface="Times New Roman" pitchFamily="18" charset="0"/>
                <a:cs typeface="Times New Roman" pitchFamily="18" charset="0"/>
              </a:rPr>
              <a:t>Digestive Problems</a:t>
            </a:r>
          </a:p>
        </p:txBody>
      </p:sp>
      <p:pic>
        <p:nvPicPr>
          <p:cNvPr id="2097161" name="Picture 13" descr="cancer.jpg"/>
          <p:cNvPicPr>
            <a:picLocks noChangeAspect="1"/>
          </p:cNvPicPr>
          <p:nvPr/>
        </p:nvPicPr>
        <p:blipFill>
          <a:blip r:embed="rId4"/>
          <a:stretch>
            <a:fillRect/>
          </a:stretch>
        </p:blipFill>
        <p:spPr>
          <a:xfrm>
            <a:off x="2590800" y="4267200"/>
            <a:ext cx="1828800" cy="1004047"/>
          </a:xfrm>
          <a:prstGeom prst="roundRect">
            <a:avLst>
              <a:gd name="adj" fmla="val 16667"/>
            </a:avLst>
          </a:prstGeom>
          <a:ln>
            <a:solidFill>
              <a:schemeClr val="bg2">
                <a:lumMod val="10000"/>
              </a:schemeClr>
            </a:solid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2097162" name="Picture 14" descr="dige.jpg"/>
          <p:cNvPicPr>
            <a:picLocks noChangeAspect="1"/>
          </p:cNvPicPr>
          <p:nvPr/>
        </p:nvPicPr>
        <p:blipFill>
          <a:blip r:embed="rId5"/>
          <a:stretch>
            <a:fillRect/>
          </a:stretch>
        </p:blipFill>
        <p:spPr>
          <a:xfrm>
            <a:off x="4343400" y="5410200"/>
            <a:ext cx="1219200" cy="1219200"/>
          </a:xfrm>
          <a:prstGeom prst="roundRect">
            <a:avLst>
              <a:gd name="adj" fmla="val 16667"/>
            </a:avLst>
          </a:prstGeom>
          <a:ln>
            <a:solidFill>
              <a:schemeClr val="bg2">
                <a:lumMod val="10000"/>
              </a:schemeClr>
            </a:solid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E9CBB-9210-40E5-B0F0-EC446339DB9A}"/>
              </a:ext>
            </a:extLst>
          </p:cNvPr>
          <p:cNvSpPr>
            <a:spLocks noGrp="1"/>
          </p:cNvSpPr>
          <p:nvPr>
            <p:ph type="title"/>
          </p:nvPr>
        </p:nvSpPr>
        <p:spPr>
          <a:xfrm>
            <a:off x="228600" y="228600"/>
            <a:ext cx="8458200" cy="1219200"/>
          </a:xfrm>
        </p:spPr>
        <p:style>
          <a:lnRef idx="1">
            <a:schemeClr val="dk1"/>
          </a:lnRef>
          <a:fillRef idx="2">
            <a:schemeClr val="dk1"/>
          </a:fillRef>
          <a:effectRef idx="1">
            <a:schemeClr val="dk1"/>
          </a:effectRef>
          <a:fontRef idx="minor">
            <a:schemeClr val="dk1"/>
          </a:fontRef>
        </p:style>
        <p:txBody>
          <a:bodyPr/>
          <a:lstStyle/>
          <a:p>
            <a:r>
              <a:rPr lang="en-IN" dirty="0">
                <a:solidFill>
                  <a:srgbClr val="6600FF"/>
                </a:solidFill>
                <a:latin typeface="Arial Black" panose="020B0A04020102020204" pitchFamily="34" charset="0"/>
              </a:rPr>
              <a:t>Complications</a:t>
            </a:r>
            <a:endParaRPr lang="en-US" dirty="0">
              <a:solidFill>
                <a:srgbClr val="6600FF"/>
              </a:solidFill>
              <a:latin typeface="Arial Black" panose="020B0A04020102020204" pitchFamily="34" charset="0"/>
            </a:endParaRPr>
          </a:p>
        </p:txBody>
      </p:sp>
      <p:sp>
        <p:nvSpPr>
          <p:cNvPr id="3" name="Content Placeholder 2">
            <a:extLst>
              <a:ext uri="{FF2B5EF4-FFF2-40B4-BE49-F238E27FC236}">
                <a16:creationId xmlns:a16="http://schemas.microsoft.com/office/drawing/2014/main" id="{5E71965B-236F-4EC7-9F2F-4901D2EE0615}"/>
              </a:ext>
            </a:extLst>
          </p:cNvPr>
          <p:cNvSpPr>
            <a:spLocks noGrp="1"/>
          </p:cNvSpPr>
          <p:nvPr>
            <p:ph idx="4294967295"/>
          </p:nvPr>
        </p:nvSpPr>
        <p:spPr>
          <a:xfrm>
            <a:off x="228600" y="1828800"/>
            <a:ext cx="8534400" cy="4297363"/>
          </a:xfrm>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endParaRPr lang="en-IN" sz="1600" dirty="0"/>
          </a:p>
          <a:p>
            <a:pPr marL="0" indent="0">
              <a:buNone/>
            </a:pPr>
            <a:r>
              <a:rPr lang="en-IN" sz="1600" dirty="0"/>
              <a:t>                                     </a:t>
            </a:r>
            <a:endParaRPr lang="en-US" sz="1600" dirty="0"/>
          </a:p>
        </p:txBody>
      </p:sp>
      <p:graphicFrame>
        <p:nvGraphicFramePr>
          <p:cNvPr id="8" name="Diagram 7">
            <a:extLst>
              <a:ext uri="{FF2B5EF4-FFF2-40B4-BE49-F238E27FC236}">
                <a16:creationId xmlns:a16="http://schemas.microsoft.com/office/drawing/2014/main" id="{5A952950-8E71-40B1-A4B5-949C3825C099}"/>
              </a:ext>
            </a:extLst>
          </p:cNvPr>
          <p:cNvGraphicFramePr/>
          <p:nvPr>
            <p:extLst>
              <p:ext uri="{D42A27DB-BD31-4B8C-83A1-F6EECF244321}">
                <p14:modId xmlns:p14="http://schemas.microsoft.com/office/powerpoint/2010/main" val="987189690"/>
              </p:ext>
            </p:extLst>
          </p:nvPr>
        </p:nvGraphicFramePr>
        <p:xfrm>
          <a:off x="1064430" y="1828800"/>
          <a:ext cx="2135970" cy="160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9" name="Diagram 8">
            <a:extLst>
              <a:ext uri="{FF2B5EF4-FFF2-40B4-BE49-F238E27FC236}">
                <a16:creationId xmlns:a16="http://schemas.microsoft.com/office/drawing/2014/main" id="{121634A2-FE7B-49A0-9314-2DBDAA6DB552}"/>
              </a:ext>
            </a:extLst>
          </p:cNvPr>
          <p:cNvGraphicFramePr/>
          <p:nvPr>
            <p:extLst>
              <p:ext uri="{D42A27DB-BD31-4B8C-83A1-F6EECF244321}">
                <p14:modId xmlns:p14="http://schemas.microsoft.com/office/powerpoint/2010/main" val="2393523887"/>
              </p:ext>
            </p:extLst>
          </p:nvPr>
        </p:nvGraphicFramePr>
        <p:xfrm>
          <a:off x="5823643" y="1676400"/>
          <a:ext cx="2135971" cy="21336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7" name="Diagram 6">
            <a:extLst>
              <a:ext uri="{FF2B5EF4-FFF2-40B4-BE49-F238E27FC236}">
                <a16:creationId xmlns:a16="http://schemas.microsoft.com/office/drawing/2014/main" id="{03D36C84-313F-457C-BAF0-C74FA633964B}"/>
              </a:ext>
            </a:extLst>
          </p:cNvPr>
          <p:cNvGraphicFramePr/>
          <p:nvPr>
            <p:extLst>
              <p:ext uri="{D42A27DB-BD31-4B8C-83A1-F6EECF244321}">
                <p14:modId xmlns:p14="http://schemas.microsoft.com/office/powerpoint/2010/main" val="3573106489"/>
              </p:ext>
            </p:extLst>
          </p:nvPr>
        </p:nvGraphicFramePr>
        <p:xfrm>
          <a:off x="2931920" y="4343400"/>
          <a:ext cx="2376488" cy="1824365"/>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extLst>
      <p:ext uri="{BB962C8B-B14F-4D97-AF65-F5344CB8AC3E}">
        <p14:creationId xmlns:p14="http://schemas.microsoft.com/office/powerpoint/2010/main" val="1918605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172</TotalTime>
  <Words>334</Words>
  <Application>Microsoft Office PowerPoint</Application>
  <PresentationFormat>On-screen Show (4:3)</PresentationFormat>
  <Paragraphs>96</Paragraphs>
  <Slides>16</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Algerian</vt:lpstr>
      <vt:lpstr>Arial</vt:lpstr>
      <vt:lpstr>Arial Black</vt:lpstr>
      <vt:lpstr>Baskerville Old Face</vt:lpstr>
      <vt:lpstr>Calibri</vt:lpstr>
      <vt:lpstr>Times New Roman</vt:lpstr>
      <vt:lpstr>Office Theme</vt:lpstr>
      <vt:lpstr>                            Mrs .A. Denis Rani,</vt:lpstr>
      <vt:lpstr>Obesity</vt:lpstr>
      <vt:lpstr> CAUSES OF OBESITY  </vt:lpstr>
      <vt:lpstr>Symptoms</vt:lpstr>
      <vt:lpstr>Symptoms</vt:lpstr>
      <vt:lpstr>Symptoms</vt:lpstr>
      <vt:lpstr>PowerPoint Presentation</vt:lpstr>
      <vt:lpstr>COMPLICATIONS</vt:lpstr>
      <vt:lpstr>Complications</vt:lpstr>
      <vt:lpstr>Diagnosis</vt:lpstr>
      <vt:lpstr>Treatment</vt:lpstr>
      <vt:lpstr>Quality of life</vt:lpstr>
      <vt:lpstr>QUALITY OF LIFE</vt:lpstr>
      <vt:lpstr>PREVENTION</vt:lpstr>
      <vt:lpstr>TREATMENT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Obesity</dc:title>
  <dc:creator>sudharsan</dc:creator>
  <cp:lastModifiedBy>ELCOT</cp:lastModifiedBy>
  <cp:revision>22</cp:revision>
  <dcterms:created xsi:type="dcterms:W3CDTF">2006-08-15T02:00:00Z</dcterms:created>
  <dcterms:modified xsi:type="dcterms:W3CDTF">2020-05-19T04:22:51Z</dcterms:modified>
</cp:coreProperties>
</file>