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42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9" d="100"/>
          <a:sy n="69" d="100"/>
        </p:scale>
        <p:origin x="-75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ADB6C5-4936-485F-9978-4E5354129FC9}" type="doc">
      <dgm:prSet loTypeId="urn:microsoft.com/office/officeart/2005/8/layout/vList3" loCatId="list" qsTypeId="urn:microsoft.com/office/officeart/2005/8/quickstyle/simple1" qsCatId="simple" csTypeId="urn:microsoft.com/office/officeart/2005/8/colors/accent1_2" csCatId="accent1" phldr="1"/>
      <dgm:spPr/>
    </dgm:pt>
    <dgm:pt modelId="{188C5745-7401-4054-8EDD-7193C454A891}">
      <dgm:prSet phldrT="[Text]"/>
      <dgm:spPr/>
      <dgm:t>
        <a:bodyPr/>
        <a:lstStyle/>
        <a:p>
          <a:r>
            <a:rPr lang="en-US" dirty="0" smtClean="0"/>
            <a:t>An autoimmune disease</a:t>
          </a:r>
          <a:endParaRPr lang="en-US" dirty="0"/>
        </a:p>
      </dgm:t>
    </dgm:pt>
    <dgm:pt modelId="{4AC60609-62F2-4475-B864-2A01A027BEC0}" type="parTrans" cxnId="{71679F92-8A01-4C2D-B684-743A61133A63}">
      <dgm:prSet/>
      <dgm:spPr/>
      <dgm:t>
        <a:bodyPr/>
        <a:lstStyle/>
        <a:p>
          <a:endParaRPr lang="en-US"/>
        </a:p>
      </dgm:t>
    </dgm:pt>
    <dgm:pt modelId="{95A28E5F-E1B4-4CB3-B4E2-7BFF61D4FAD0}" type="sibTrans" cxnId="{71679F92-8A01-4C2D-B684-743A61133A63}">
      <dgm:prSet/>
      <dgm:spPr/>
      <dgm:t>
        <a:bodyPr/>
        <a:lstStyle/>
        <a:p>
          <a:endParaRPr lang="en-US"/>
        </a:p>
      </dgm:t>
    </dgm:pt>
    <dgm:pt modelId="{6B2548EB-C6C7-4CED-990F-48F3908EBC15}">
      <dgm:prSet phldrT="[Text]"/>
      <dgm:spPr/>
      <dgm:t>
        <a:bodyPr/>
        <a:lstStyle/>
        <a:p>
          <a:r>
            <a:rPr lang="en-US" dirty="0" smtClean="0"/>
            <a:t>Birth defects</a:t>
          </a:r>
          <a:endParaRPr lang="en-US" dirty="0"/>
        </a:p>
      </dgm:t>
    </dgm:pt>
    <dgm:pt modelId="{C23BB00F-0B40-4FEB-B6D2-31BB4CF011EF}" type="parTrans" cxnId="{2DCEF778-E478-4625-B4CC-EF4586D365DD}">
      <dgm:prSet/>
      <dgm:spPr/>
      <dgm:t>
        <a:bodyPr/>
        <a:lstStyle/>
        <a:p>
          <a:endParaRPr lang="en-US"/>
        </a:p>
      </dgm:t>
    </dgm:pt>
    <dgm:pt modelId="{21DB3133-7165-4592-A313-0936B2EA66F4}" type="sibTrans" cxnId="{2DCEF778-E478-4625-B4CC-EF4586D365DD}">
      <dgm:prSet/>
      <dgm:spPr/>
      <dgm:t>
        <a:bodyPr/>
        <a:lstStyle/>
        <a:p>
          <a:endParaRPr lang="en-US"/>
        </a:p>
      </dgm:t>
    </dgm:pt>
    <dgm:pt modelId="{F750E866-759F-4BA1-ABED-C4FCA498A1CF}" type="pres">
      <dgm:prSet presAssocID="{B4ADB6C5-4936-485F-9978-4E5354129FC9}" presName="linearFlow" presStyleCnt="0">
        <dgm:presLayoutVars>
          <dgm:dir/>
          <dgm:resizeHandles val="exact"/>
        </dgm:presLayoutVars>
      </dgm:prSet>
      <dgm:spPr/>
    </dgm:pt>
    <dgm:pt modelId="{621EC703-65DA-4C26-A4A7-8A4E304F50BE}" type="pres">
      <dgm:prSet presAssocID="{188C5745-7401-4054-8EDD-7193C454A891}" presName="composite" presStyleCnt="0"/>
      <dgm:spPr/>
    </dgm:pt>
    <dgm:pt modelId="{6A09F619-DAE7-42A4-9B93-4298E967DA3B}" type="pres">
      <dgm:prSet presAssocID="{188C5745-7401-4054-8EDD-7193C454A891}" presName="imgShp" presStyleLbl="fgImgPlace1" presStyleIdx="0" presStyleCnt="2" custScaleX="112611"/>
      <dgm:spPr/>
    </dgm:pt>
    <dgm:pt modelId="{4A66C9D8-70E0-4156-8396-598732252F13}" type="pres">
      <dgm:prSet presAssocID="{188C5745-7401-4054-8EDD-7193C454A891}" presName="txShp" presStyleLbl="node1" presStyleIdx="0" presStyleCnt="2">
        <dgm:presLayoutVars>
          <dgm:bulletEnabled val="1"/>
        </dgm:presLayoutVars>
      </dgm:prSet>
      <dgm:spPr/>
      <dgm:t>
        <a:bodyPr/>
        <a:lstStyle/>
        <a:p>
          <a:endParaRPr lang="en-US"/>
        </a:p>
      </dgm:t>
    </dgm:pt>
    <dgm:pt modelId="{4BCCBB55-0A3A-4E17-8086-B85B1AFB53C5}" type="pres">
      <dgm:prSet presAssocID="{95A28E5F-E1B4-4CB3-B4E2-7BFF61D4FAD0}" presName="spacing" presStyleCnt="0"/>
      <dgm:spPr/>
    </dgm:pt>
    <dgm:pt modelId="{D6E51E08-29B4-4BDF-A1E8-BF93789A8380}" type="pres">
      <dgm:prSet presAssocID="{6B2548EB-C6C7-4CED-990F-48F3908EBC15}" presName="composite" presStyleCnt="0"/>
      <dgm:spPr/>
    </dgm:pt>
    <dgm:pt modelId="{04F27FDF-6DEB-4B98-BEA3-E0780D4CF43B}" type="pres">
      <dgm:prSet presAssocID="{6B2548EB-C6C7-4CED-990F-48F3908EBC15}" presName="imgShp" presStyleLbl="fgImgPlace1" presStyleIdx="1" presStyleCnt="2"/>
      <dgm:spPr/>
    </dgm:pt>
    <dgm:pt modelId="{96E77E0E-CD11-4A35-A1E7-A7F2E5856A76}" type="pres">
      <dgm:prSet presAssocID="{6B2548EB-C6C7-4CED-990F-48F3908EBC15}" presName="txShp" presStyleLbl="node1" presStyleIdx="1" presStyleCnt="2">
        <dgm:presLayoutVars>
          <dgm:bulletEnabled val="1"/>
        </dgm:presLayoutVars>
      </dgm:prSet>
      <dgm:spPr/>
      <dgm:t>
        <a:bodyPr/>
        <a:lstStyle/>
        <a:p>
          <a:endParaRPr lang="en-IN"/>
        </a:p>
      </dgm:t>
    </dgm:pt>
  </dgm:ptLst>
  <dgm:cxnLst>
    <dgm:cxn modelId="{6D7731DF-FCE6-490E-94AB-3AC4ABE441C1}" type="presOf" srcId="{6B2548EB-C6C7-4CED-990F-48F3908EBC15}" destId="{96E77E0E-CD11-4A35-A1E7-A7F2E5856A76}" srcOrd="0" destOrd="0" presId="urn:microsoft.com/office/officeart/2005/8/layout/vList3"/>
    <dgm:cxn modelId="{2DCEF778-E478-4625-B4CC-EF4586D365DD}" srcId="{B4ADB6C5-4936-485F-9978-4E5354129FC9}" destId="{6B2548EB-C6C7-4CED-990F-48F3908EBC15}" srcOrd="1" destOrd="0" parTransId="{C23BB00F-0B40-4FEB-B6D2-31BB4CF011EF}" sibTransId="{21DB3133-7165-4592-A313-0936B2EA66F4}"/>
    <dgm:cxn modelId="{71679F92-8A01-4C2D-B684-743A61133A63}" srcId="{B4ADB6C5-4936-485F-9978-4E5354129FC9}" destId="{188C5745-7401-4054-8EDD-7193C454A891}" srcOrd="0" destOrd="0" parTransId="{4AC60609-62F2-4475-B864-2A01A027BEC0}" sibTransId="{95A28E5F-E1B4-4CB3-B4E2-7BFF61D4FAD0}"/>
    <dgm:cxn modelId="{C38B3010-F4D2-47C3-9103-72360BE19E10}" type="presOf" srcId="{188C5745-7401-4054-8EDD-7193C454A891}" destId="{4A66C9D8-70E0-4156-8396-598732252F13}" srcOrd="0" destOrd="0" presId="urn:microsoft.com/office/officeart/2005/8/layout/vList3"/>
    <dgm:cxn modelId="{8951F90F-66AD-4276-AE56-661F0F1128AE}" type="presOf" srcId="{B4ADB6C5-4936-485F-9978-4E5354129FC9}" destId="{F750E866-759F-4BA1-ABED-C4FCA498A1CF}" srcOrd="0" destOrd="0" presId="urn:microsoft.com/office/officeart/2005/8/layout/vList3"/>
    <dgm:cxn modelId="{73F4B476-FFCD-4275-81C7-E0DA78C88624}" type="presParOf" srcId="{F750E866-759F-4BA1-ABED-C4FCA498A1CF}" destId="{621EC703-65DA-4C26-A4A7-8A4E304F50BE}" srcOrd="0" destOrd="0" presId="urn:microsoft.com/office/officeart/2005/8/layout/vList3"/>
    <dgm:cxn modelId="{89FF6126-F771-4B96-9FB5-A48618366204}" type="presParOf" srcId="{621EC703-65DA-4C26-A4A7-8A4E304F50BE}" destId="{6A09F619-DAE7-42A4-9B93-4298E967DA3B}" srcOrd="0" destOrd="0" presId="urn:microsoft.com/office/officeart/2005/8/layout/vList3"/>
    <dgm:cxn modelId="{2C4DE91C-7335-4F39-96A2-71DB79F6A089}" type="presParOf" srcId="{621EC703-65DA-4C26-A4A7-8A4E304F50BE}" destId="{4A66C9D8-70E0-4156-8396-598732252F13}" srcOrd="1" destOrd="0" presId="urn:microsoft.com/office/officeart/2005/8/layout/vList3"/>
    <dgm:cxn modelId="{9B35FE14-7BE1-471D-9867-A943BEB34594}" type="presParOf" srcId="{F750E866-759F-4BA1-ABED-C4FCA498A1CF}" destId="{4BCCBB55-0A3A-4E17-8086-B85B1AFB53C5}" srcOrd="1" destOrd="0" presId="urn:microsoft.com/office/officeart/2005/8/layout/vList3"/>
    <dgm:cxn modelId="{416588B6-5E12-4528-94A9-1FBC56CBFB86}" type="presParOf" srcId="{F750E866-759F-4BA1-ABED-C4FCA498A1CF}" destId="{D6E51E08-29B4-4BDF-A1E8-BF93789A8380}" srcOrd="2" destOrd="0" presId="urn:microsoft.com/office/officeart/2005/8/layout/vList3"/>
    <dgm:cxn modelId="{023503BB-8218-4837-85DB-1F2209C210FD}" type="presParOf" srcId="{D6E51E08-29B4-4BDF-A1E8-BF93789A8380}" destId="{04F27FDF-6DEB-4B98-BEA3-E0780D4CF43B}" srcOrd="0" destOrd="0" presId="urn:microsoft.com/office/officeart/2005/8/layout/vList3"/>
    <dgm:cxn modelId="{AE253E85-C9D9-46EF-A0A0-A3CDEB324CEC}" type="presParOf" srcId="{D6E51E08-29B4-4BDF-A1E8-BF93789A8380}" destId="{96E77E0E-CD11-4A35-A1E7-A7F2E5856A76}"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47C6B2-D2A6-428D-8D33-50A3EC7A2376}" type="doc">
      <dgm:prSet loTypeId="urn:microsoft.com/office/officeart/2005/8/layout/vList3" loCatId="list" qsTypeId="urn:microsoft.com/office/officeart/2005/8/quickstyle/simple1" qsCatId="simple" csTypeId="urn:microsoft.com/office/officeart/2005/8/colors/accent1_2" csCatId="accent1" phldr="1"/>
      <dgm:spPr/>
    </dgm:pt>
    <dgm:pt modelId="{7ED030F4-A693-471D-B490-8B7F427472B0}">
      <dgm:prSet phldrT="[Text]"/>
      <dgm:spPr/>
      <dgm:t>
        <a:bodyPr/>
        <a:lstStyle/>
        <a:p>
          <a:r>
            <a:rPr lang="en-US" dirty="0" smtClean="0"/>
            <a:t>Certain types of surgery that affected the heart’s electrical system</a:t>
          </a:r>
          <a:endParaRPr lang="en-US" dirty="0"/>
        </a:p>
      </dgm:t>
    </dgm:pt>
    <dgm:pt modelId="{2CE9DF48-4D5F-4A11-A5BB-7B00A07E6BFA}" type="parTrans" cxnId="{8E8EC448-61FF-42D6-A570-A68A79F44508}">
      <dgm:prSet/>
      <dgm:spPr/>
      <dgm:t>
        <a:bodyPr/>
        <a:lstStyle/>
        <a:p>
          <a:endParaRPr lang="en-US"/>
        </a:p>
      </dgm:t>
    </dgm:pt>
    <dgm:pt modelId="{8C644369-42B2-412A-9B19-A5F0C1828049}" type="sibTrans" cxnId="{8E8EC448-61FF-42D6-A570-A68A79F44508}">
      <dgm:prSet/>
      <dgm:spPr/>
      <dgm:t>
        <a:bodyPr/>
        <a:lstStyle/>
        <a:p>
          <a:endParaRPr lang="en-US"/>
        </a:p>
      </dgm:t>
    </dgm:pt>
    <dgm:pt modelId="{A70EDFFF-7D2E-416C-A8E4-067548E8235C}">
      <dgm:prSet phldrT="[Text]"/>
      <dgm:spPr/>
      <dgm:t>
        <a:bodyPr/>
        <a:lstStyle/>
        <a:p>
          <a:r>
            <a:rPr lang="en-US" dirty="0" smtClean="0"/>
            <a:t>Changes in yours genes </a:t>
          </a:r>
          <a:endParaRPr lang="en-US" dirty="0"/>
        </a:p>
      </dgm:t>
    </dgm:pt>
    <dgm:pt modelId="{DA8F7448-BA8D-44D0-A55E-4F140D1B737D}" type="parTrans" cxnId="{333E9883-9673-471D-9F77-97C873DAFCFF}">
      <dgm:prSet/>
      <dgm:spPr/>
      <dgm:t>
        <a:bodyPr/>
        <a:lstStyle/>
        <a:p>
          <a:endParaRPr lang="en-US"/>
        </a:p>
      </dgm:t>
    </dgm:pt>
    <dgm:pt modelId="{05BD3BE8-68BA-4668-98E2-96EF8D993E99}" type="sibTrans" cxnId="{333E9883-9673-471D-9F77-97C873DAFCFF}">
      <dgm:prSet/>
      <dgm:spPr/>
      <dgm:t>
        <a:bodyPr/>
        <a:lstStyle/>
        <a:p>
          <a:endParaRPr lang="en-US"/>
        </a:p>
      </dgm:t>
    </dgm:pt>
    <dgm:pt modelId="{35B21273-0C93-4587-A106-CA135B207411}">
      <dgm:prSet phldrT="[Text]"/>
      <dgm:spPr/>
      <dgm:t>
        <a:bodyPr/>
        <a:lstStyle/>
        <a:p>
          <a:r>
            <a:rPr lang="en-US" dirty="0" smtClean="0"/>
            <a:t>Damage from a heart attack </a:t>
          </a:r>
          <a:endParaRPr lang="en-US" dirty="0"/>
        </a:p>
      </dgm:t>
    </dgm:pt>
    <dgm:pt modelId="{B5968CA6-C392-4807-9D3C-E0BD3B16504A}" type="parTrans" cxnId="{8BE0584E-780C-4E1C-A489-76329553D707}">
      <dgm:prSet/>
      <dgm:spPr/>
      <dgm:t>
        <a:bodyPr/>
        <a:lstStyle/>
        <a:p>
          <a:endParaRPr lang="en-US"/>
        </a:p>
      </dgm:t>
    </dgm:pt>
    <dgm:pt modelId="{998D4B98-6E21-4135-9ADC-568BAE1628C2}" type="sibTrans" cxnId="{8BE0584E-780C-4E1C-A489-76329553D707}">
      <dgm:prSet/>
      <dgm:spPr/>
      <dgm:t>
        <a:bodyPr/>
        <a:lstStyle/>
        <a:p>
          <a:endParaRPr lang="en-US"/>
        </a:p>
      </dgm:t>
    </dgm:pt>
    <dgm:pt modelId="{21131888-5120-468D-99A0-669F4240AF82}" type="pres">
      <dgm:prSet presAssocID="{2747C6B2-D2A6-428D-8D33-50A3EC7A2376}" presName="linearFlow" presStyleCnt="0">
        <dgm:presLayoutVars>
          <dgm:dir/>
          <dgm:resizeHandles val="exact"/>
        </dgm:presLayoutVars>
      </dgm:prSet>
      <dgm:spPr/>
    </dgm:pt>
    <dgm:pt modelId="{D2EEF68D-6CFF-4C2E-92EC-0039374C533D}" type="pres">
      <dgm:prSet presAssocID="{7ED030F4-A693-471D-B490-8B7F427472B0}" presName="composite" presStyleCnt="0"/>
      <dgm:spPr/>
    </dgm:pt>
    <dgm:pt modelId="{6D8A3D9B-0E4C-4E0F-92EE-C2D17D583E13}" type="pres">
      <dgm:prSet presAssocID="{7ED030F4-A693-471D-B490-8B7F427472B0}" presName="imgShp" presStyleLbl="fgImgPlace1" presStyleIdx="0" presStyleCnt="3"/>
      <dgm:spPr/>
      <dgm:t>
        <a:bodyPr/>
        <a:lstStyle/>
        <a:p>
          <a:endParaRPr lang="en-US"/>
        </a:p>
      </dgm:t>
    </dgm:pt>
    <dgm:pt modelId="{4597F358-5468-4D4F-A258-0BAA92E71F96}" type="pres">
      <dgm:prSet presAssocID="{7ED030F4-A693-471D-B490-8B7F427472B0}" presName="txShp" presStyleLbl="node1" presStyleIdx="0" presStyleCnt="3">
        <dgm:presLayoutVars>
          <dgm:bulletEnabled val="1"/>
        </dgm:presLayoutVars>
      </dgm:prSet>
      <dgm:spPr/>
      <dgm:t>
        <a:bodyPr/>
        <a:lstStyle/>
        <a:p>
          <a:endParaRPr lang="en-US"/>
        </a:p>
      </dgm:t>
    </dgm:pt>
    <dgm:pt modelId="{8B493F32-FC4E-4975-9E4D-028E5CEDE26E}" type="pres">
      <dgm:prSet presAssocID="{8C644369-42B2-412A-9B19-A5F0C1828049}" presName="spacing" presStyleCnt="0"/>
      <dgm:spPr/>
    </dgm:pt>
    <dgm:pt modelId="{F86BC173-1FA1-4967-8D2E-5095BA67A8E0}" type="pres">
      <dgm:prSet presAssocID="{A70EDFFF-7D2E-416C-A8E4-067548E8235C}" presName="composite" presStyleCnt="0"/>
      <dgm:spPr/>
    </dgm:pt>
    <dgm:pt modelId="{1E21E0FB-9A8E-48CE-93B9-6E91428B78AB}" type="pres">
      <dgm:prSet presAssocID="{A70EDFFF-7D2E-416C-A8E4-067548E8235C}" presName="imgShp" presStyleLbl="fgImgPlace1" presStyleIdx="1" presStyleCnt="3"/>
      <dgm:spPr/>
    </dgm:pt>
    <dgm:pt modelId="{0939ABF7-30A9-4D34-87EC-648BC90EBE33}" type="pres">
      <dgm:prSet presAssocID="{A70EDFFF-7D2E-416C-A8E4-067548E8235C}" presName="txShp" presStyleLbl="node1" presStyleIdx="1" presStyleCnt="3">
        <dgm:presLayoutVars>
          <dgm:bulletEnabled val="1"/>
        </dgm:presLayoutVars>
      </dgm:prSet>
      <dgm:spPr/>
      <dgm:t>
        <a:bodyPr/>
        <a:lstStyle/>
        <a:p>
          <a:endParaRPr lang="en-US"/>
        </a:p>
      </dgm:t>
    </dgm:pt>
    <dgm:pt modelId="{30480022-5845-4854-BC18-6BB43D05FDAE}" type="pres">
      <dgm:prSet presAssocID="{05BD3BE8-68BA-4668-98E2-96EF8D993E99}" presName="spacing" presStyleCnt="0"/>
      <dgm:spPr/>
    </dgm:pt>
    <dgm:pt modelId="{14A62000-25C9-4C19-B149-E34E2C644C44}" type="pres">
      <dgm:prSet presAssocID="{35B21273-0C93-4587-A106-CA135B207411}" presName="composite" presStyleCnt="0"/>
      <dgm:spPr/>
    </dgm:pt>
    <dgm:pt modelId="{20ECC61A-E87A-40A7-888B-C5F41DF88EB5}" type="pres">
      <dgm:prSet presAssocID="{35B21273-0C93-4587-A106-CA135B207411}" presName="imgShp" presStyleLbl="fgImgPlace1" presStyleIdx="2" presStyleCnt="3"/>
      <dgm:spPr/>
    </dgm:pt>
    <dgm:pt modelId="{AFBCE1EA-52A9-4057-AF5B-D5B18AEB3810}" type="pres">
      <dgm:prSet presAssocID="{35B21273-0C93-4587-A106-CA135B207411}" presName="txShp" presStyleLbl="node1" presStyleIdx="2" presStyleCnt="3">
        <dgm:presLayoutVars>
          <dgm:bulletEnabled val="1"/>
        </dgm:presLayoutVars>
      </dgm:prSet>
      <dgm:spPr/>
      <dgm:t>
        <a:bodyPr/>
        <a:lstStyle/>
        <a:p>
          <a:endParaRPr lang="en-US"/>
        </a:p>
      </dgm:t>
    </dgm:pt>
  </dgm:ptLst>
  <dgm:cxnLst>
    <dgm:cxn modelId="{8E8EC448-61FF-42D6-A570-A68A79F44508}" srcId="{2747C6B2-D2A6-428D-8D33-50A3EC7A2376}" destId="{7ED030F4-A693-471D-B490-8B7F427472B0}" srcOrd="0" destOrd="0" parTransId="{2CE9DF48-4D5F-4A11-A5BB-7B00A07E6BFA}" sibTransId="{8C644369-42B2-412A-9B19-A5F0C1828049}"/>
    <dgm:cxn modelId="{BC105614-AA36-48EC-8A06-5824705017A5}" type="presOf" srcId="{7ED030F4-A693-471D-B490-8B7F427472B0}" destId="{4597F358-5468-4D4F-A258-0BAA92E71F96}" srcOrd="0" destOrd="0" presId="urn:microsoft.com/office/officeart/2005/8/layout/vList3"/>
    <dgm:cxn modelId="{2CDC6899-518D-4EC6-BE54-DB602E329658}" type="presOf" srcId="{35B21273-0C93-4587-A106-CA135B207411}" destId="{AFBCE1EA-52A9-4057-AF5B-D5B18AEB3810}" srcOrd="0" destOrd="0" presId="urn:microsoft.com/office/officeart/2005/8/layout/vList3"/>
    <dgm:cxn modelId="{87F95F1D-13B8-4B54-9974-32E25F23FD62}" type="presOf" srcId="{A70EDFFF-7D2E-416C-A8E4-067548E8235C}" destId="{0939ABF7-30A9-4D34-87EC-648BC90EBE33}" srcOrd="0" destOrd="0" presId="urn:microsoft.com/office/officeart/2005/8/layout/vList3"/>
    <dgm:cxn modelId="{8BE0584E-780C-4E1C-A489-76329553D707}" srcId="{2747C6B2-D2A6-428D-8D33-50A3EC7A2376}" destId="{35B21273-0C93-4587-A106-CA135B207411}" srcOrd="2" destOrd="0" parTransId="{B5968CA6-C392-4807-9D3C-E0BD3B16504A}" sibTransId="{998D4B98-6E21-4135-9ADC-568BAE1628C2}"/>
    <dgm:cxn modelId="{35FA785B-E0B0-440A-AB10-DD5F5F24FBA5}" type="presOf" srcId="{2747C6B2-D2A6-428D-8D33-50A3EC7A2376}" destId="{21131888-5120-468D-99A0-669F4240AF82}" srcOrd="0" destOrd="0" presId="urn:microsoft.com/office/officeart/2005/8/layout/vList3"/>
    <dgm:cxn modelId="{333E9883-9673-471D-9F77-97C873DAFCFF}" srcId="{2747C6B2-D2A6-428D-8D33-50A3EC7A2376}" destId="{A70EDFFF-7D2E-416C-A8E4-067548E8235C}" srcOrd="1" destOrd="0" parTransId="{DA8F7448-BA8D-44D0-A55E-4F140D1B737D}" sibTransId="{05BD3BE8-68BA-4668-98E2-96EF8D993E99}"/>
    <dgm:cxn modelId="{32CA3F6C-64FD-4E41-9DF0-79352C4A27F0}" type="presParOf" srcId="{21131888-5120-468D-99A0-669F4240AF82}" destId="{D2EEF68D-6CFF-4C2E-92EC-0039374C533D}" srcOrd="0" destOrd="0" presId="urn:microsoft.com/office/officeart/2005/8/layout/vList3"/>
    <dgm:cxn modelId="{8C6A0242-6415-4525-BF45-81CFB89038DB}" type="presParOf" srcId="{D2EEF68D-6CFF-4C2E-92EC-0039374C533D}" destId="{6D8A3D9B-0E4C-4E0F-92EE-C2D17D583E13}" srcOrd="0" destOrd="0" presId="urn:microsoft.com/office/officeart/2005/8/layout/vList3"/>
    <dgm:cxn modelId="{CB3F37AF-C364-453B-8FB2-E01E7E73542D}" type="presParOf" srcId="{D2EEF68D-6CFF-4C2E-92EC-0039374C533D}" destId="{4597F358-5468-4D4F-A258-0BAA92E71F96}" srcOrd="1" destOrd="0" presId="urn:microsoft.com/office/officeart/2005/8/layout/vList3"/>
    <dgm:cxn modelId="{735A80E8-70BB-4AFD-8749-0851A02EE40A}" type="presParOf" srcId="{21131888-5120-468D-99A0-669F4240AF82}" destId="{8B493F32-FC4E-4975-9E4D-028E5CEDE26E}" srcOrd="1" destOrd="0" presId="urn:microsoft.com/office/officeart/2005/8/layout/vList3"/>
    <dgm:cxn modelId="{59707D0F-A218-4341-B40B-5879F907E740}" type="presParOf" srcId="{21131888-5120-468D-99A0-669F4240AF82}" destId="{F86BC173-1FA1-4967-8D2E-5095BA67A8E0}" srcOrd="2" destOrd="0" presId="urn:microsoft.com/office/officeart/2005/8/layout/vList3"/>
    <dgm:cxn modelId="{2E0A6929-2F20-4DF7-89D2-00A805E919D7}" type="presParOf" srcId="{F86BC173-1FA1-4967-8D2E-5095BA67A8E0}" destId="{1E21E0FB-9A8E-48CE-93B9-6E91428B78AB}" srcOrd="0" destOrd="0" presId="urn:microsoft.com/office/officeart/2005/8/layout/vList3"/>
    <dgm:cxn modelId="{36BF3DF3-F683-40F1-BFF0-2BF4A1BCC9BD}" type="presParOf" srcId="{F86BC173-1FA1-4967-8D2E-5095BA67A8E0}" destId="{0939ABF7-30A9-4D34-87EC-648BC90EBE33}" srcOrd="1" destOrd="0" presId="urn:microsoft.com/office/officeart/2005/8/layout/vList3"/>
    <dgm:cxn modelId="{A2662A7E-A3F5-4CBE-97A7-854311155871}" type="presParOf" srcId="{21131888-5120-468D-99A0-669F4240AF82}" destId="{30480022-5845-4854-BC18-6BB43D05FDAE}" srcOrd="3" destOrd="0" presId="urn:microsoft.com/office/officeart/2005/8/layout/vList3"/>
    <dgm:cxn modelId="{59FCE813-CC95-4D32-8BB1-56045E05032D}" type="presParOf" srcId="{21131888-5120-468D-99A0-669F4240AF82}" destId="{14A62000-25C9-4C19-B149-E34E2C644C44}" srcOrd="4" destOrd="0" presId="urn:microsoft.com/office/officeart/2005/8/layout/vList3"/>
    <dgm:cxn modelId="{1974E15A-6521-48E7-82EF-F09B3B1F7DDE}" type="presParOf" srcId="{14A62000-25C9-4C19-B149-E34E2C644C44}" destId="{20ECC61A-E87A-40A7-888B-C5F41DF88EB5}" srcOrd="0" destOrd="0" presId="urn:microsoft.com/office/officeart/2005/8/layout/vList3"/>
    <dgm:cxn modelId="{13313D8E-8042-4F1C-B34B-2C11ED27F391}" type="presParOf" srcId="{14A62000-25C9-4C19-B149-E34E2C644C44}" destId="{AFBCE1EA-52A9-4057-AF5B-D5B18AEB3810}" srcOrd="1" destOrd="0" presId="urn:microsoft.com/office/officeart/2005/8/layout/vList3"/>
  </dgm:cxnLst>
  <dgm:bg>
    <a:solidFill>
      <a:schemeClr val="accent2">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E02F81A-6A98-494F-9493-DE5437F887B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4101D32-4EC9-415D-A686-0F363C604E0E}">
      <dgm:prSet phldrT="[Text]"/>
      <dgm:spPr>
        <a:solidFill>
          <a:schemeClr val="accent4"/>
        </a:solidFill>
      </dgm:spPr>
      <dgm:t>
        <a:bodyPr/>
        <a:lstStyle/>
        <a:p>
          <a:r>
            <a:rPr lang="en-US" dirty="0" smtClean="0">
              <a:solidFill>
                <a:schemeClr val="tx1"/>
              </a:solidFill>
            </a:rPr>
            <a:t>First degree</a:t>
          </a:r>
          <a:endParaRPr lang="en-US" dirty="0">
            <a:solidFill>
              <a:schemeClr val="tx1"/>
            </a:solidFill>
          </a:endParaRPr>
        </a:p>
      </dgm:t>
    </dgm:pt>
    <dgm:pt modelId="{0A778AC6-A78C-40C2-9A03-1E38C6136CDF}" type="parTrans" cxnId="{EF4D3D92-D336-439F-97EC-5CA3E9D96B5C}">
      <dgm:prSet/>
      <dgm:spPr/>
      <dgm:t>
        <a:bodyPr/>
        <a:lstStyle/>
        <a:p>
          <a:endParaRPr lang="en-US"/>
        </a:p>
      </dgm:t>
    </dgm:pt>
    <dgm:pt modelId="{C657DD25-1FBD-4799-A26C-4DAA81D89AC5}" type="sibTrans" cxnId="{EF4D3D92-D336-439F-97EC-5CA3E9D96B5C}">
      <dgm:prSet/>
      <dgm:spPr/>
      <dgm:t>
        <a:bodyPr/>
        <a:lstStyle/>
        <a:p>
          <a:endParaRPr lang="en-US"/>
        </a:p>
      </dgm:t>
    </dgm:pt>
    <dgm:pt modelId="{AD576BC6-58C8-43E2-9157-0C2C2699485D}">
      <dgm:prSet phldrT="[Text]"/>
      <dgm:spPr>
        <a:solidFill>
          <a:srgbClr val="C00000">
            <a:alpha val="90000"/>
          </a:srgbClr>
        </a:solidFill>
      </dgm:spPr>
      <dgm:t>
        <a:bodyPr/>
        <a:lstStyle/>
        <a:p>
          <a:r>
            <a:rPr lang="en-US" dirty="0" smtClean="0">
              <a:solidFill>
                <a:schemeClr val="bg1"/>
              </a:solidFill>
              <a:latin typeface="Times New Roman" panose="02020603050405020304" pitchFamily="18" charset="0"/>
              <a:cs typeface="Times New Roman" panose="02020603050405020304" pitchFamily="18" charset="0"/>
            </a:rPr>
            <a:t>This is the mildest from of heart block. </a:t>
          </a:r>
          <a:endParaRPr lang="en-US" dirty="0">
            <a:solidFill>
              <a:schemeClr val="bg1"/>
            </a:solidFill>
            <a:latin typeface="Times New Roman" panose="02020603050405020304" pitchFamily="18" charset="0"/>
            <a:cs typeface="Times New Roman" panose="02020603050405020304" pitchFamily="18" charset="0"/>
          </a:endParaRPr>
        </a:p>
      </dgm:t>
    </dgm:pt>
    <dgm:pt modelId="{824D92A9-A7F2-4077-B8B2-441CA64795A9}" type="parTrans" cxnId="{18EB953E-E954-48A0-AF99-B0B15996BBDD}">
      <dgm:prSet/>
      <dgm:spPr/>
      <dgm:t>
        <a:bodyPr/>
        <a:lstStyle/>
        <a:p>
          <a:endParaRPr lang="en-US"/>
        </a:p>
      </dgm:t>
    </dgm:pt>
    <dgm:pt modelId="{1B130E6B-A7E7-4E4F-941A-E51217D8F263}" type="sibTrans" cxnId="{18EB953E-E954-48A0-AF99-B0B15996BBDD}">
      <dgm:prSet/>
      <dgm:spPr/>
      <dgm:t>
        <a:bodyPr/>
        <a:lstStyle/>
        <a:p>
          <a:endParaRPr lang="en-US"/>
        </a:p>
      </dgm:t>
    </dgm:pt>
    <dgm:pt modelId="{941762D2-9D45-41A6-81C4-2326E750E5E9}">
      <dgm:prSet phldrT="[Text]"/>
      <dgm:spPr>
        <a:solidFill>
          <a:schemeClr val="accent4"/>
        </a:solidFill>
      </dgm:spPr>
      <dgm:t>
        <a:bodyPr/>
        <a:lstStyle/>
        <a:p>
          <a:r>
            <a:rPr lang="en-US" dirty="0" smtClean="0">
              <a:solidFill>
                <a:schemeClr val="tx1"/>
              </a:solidFill>
            </a:rPr>
            <a:t>Second degree</a:t>
          </a:r>
          <a:endParaRPr lang="en-US" dirty="0">
            <a:solidFill>
              <a:schemeClr val="tx1"/>
            </a:solidFill>
          </a:endParaRPr>
        </a:p>
      </dgm:t>
    </dgm:pt>
    <dgm:pt modelId="{E25D6D74-9A27-482E-BAD2-EAF379BE9561}" type="parTrans" cxnId="{8DBAD060-05A1-492C-87C1-19A816737234}">
      <dgm:prSet/>
      <dgm:spPr/>
      <dgm:t>
        <a:bodyPr/>
        <a:lstStyle/>
        <a:p>
          <a:endParaRPr lang="en-US"/>
        </a:p>
      </dgm:t>
    </dgm:pt>
    <dgm:pt modelId="{9E08A0E4-3961-48BE-A22A-DAFCD78F7B3D}" type="sibTrans" cxnId="{8DBAD060-05A1-492C-87C1-19A816737234}">
      <dgm:prSet/>
      <dgm:spPr/>
      <dgm:t>
        <a:bodyPr/>
        <a:lstStyle/>
        <a:p>
          <a:endParaRPr lang="en-US"/>
        </a:p>
      </dgm:t>
    </dgm:pt>
    <dgm:pt modelId="{51464AE1-BA9B-482B-B56D-538DF38789F7}">
      <dgm:prSet phldrT="[Text]"/>
      <dgm:spPr>
        <a:solidFill>
          <a:srgbClr val="C00000">
            <a:alpha val="90000"/>
          </a:srgbClr>
        </a:solidFill>
      </dgm:spPr>
      <dgm:t>
        <a:bodyPr/>
        <a:lstStyle/>
        <a:p>
          <a:r>
            <a:rPr lang="en-US" dirty="0" smtClean="0">
              <a:solidFill>
                <a:schemeClr val="bg1"/>
              </a:solidFill>
              <a:latin typeface="Times New Roman" panose="02020603050405020304" pitchFamily="18" charset="0"/>
              <a:cs typeface="Times New Roman" panose="02020603050405020304" pitchFamily="18" charset="0"/>
            </a:rPr>
            <a:t>Some of the signals don’t get to the right places. </a:t>
          </a:r>
          <a:endParaRPr lang="en-US" dirty="0">
            <a:solidFill>
              <a:schemeClr val="bg1"/>
            </a:solidFill>
            <a:latin typeface="Times New Roman" panose="02020603050405020304" pitchFamily="18" charset="0"/>
            <a:cs typeface="Times New Roman" panose="02020603050405020304" pitchFamily="18" charset="0"/>
          </a:endParaRPr>
        </a:p>
      </dgm:t>
    </dgm:pt>
    <dgm:pt modelId="{9B1742FF-12AB-4763-A960-8F4B8FFC1083}" type="parTrans" cxnId="{ABF7D873-30CB-40C2-BE4A-B854CFC6360B}">
      <dgm:prSet/>
      <dgm:spPr/>
      <dgm:t>
        <a:bodyPr/>
        <a:lstStyle/>
        <a:p>
          <a:endParaRPr lang="en-US"/>
        </a:p>
      </dgm:t>
    </dgm:pt>
    <dgm:pt modelId="{E68D51E6-324B-44DB-B0BF-908E762C7806}" type="sibTrans" cxnId="{ABF7D873-30CB-40C2-BE4A-B854CFC6360B}">
      <dgm:prSet/>
      <dgm:spPr/>
      <dgm:t>
        <a:bodyPr/>
        <a:lstStyle/>
        <a:p>
          <a:endParaRPr lang="en-US"/>
        </a:p>
      </dgm:t>
    </dgm:pt>
    <dgm:pt modelId="{20250D1F-A6AE-4864-A002-4CAD90C0BE73}">
      <dgm:prSet phldrT="[Text]"/>
      <dgm:spPr>
        <a:solidFill>
          <a:srgbClr val="C00000">
            <a:alpha val="90000"/>
          </a:srgbClr>
        </a:solidFill>
      </dgm:spPr>
      <dgm:t>
        <a:bodyPr/>
        <a:lstStyle/>
        <a:p>
          <a:endParaRPr lang="en-US" dirty="0"/>
        </a:p>
      </dgm:t>
    </dgm:pt>
    <dgm:pt modelId="{55ABF6E6-FE02-4983-8BCA-02F0F17D69F8}" type="parTrans" cxnId="{5FAC8762-90B0-48EB-BA8D-D9F829152302}">
      <dgm:prSet/>
      <dgm:spPr/>
      <dgm:t>
        <a:bodyPr/>
        <a:lstStyle/>
        <a:p>
          <a:endParaRPr lang="en-US"/>
        </a:p>
      </dgm:t>
    </dgm:pt>
    <dgm:pt modelId="{BA482B61-E7A8-4127-B8E9-EAFD446EC725}" type="sibTrans" cxnId="{5FAC8762-90B0-48EB-BA8D-D9F829152302}">
      <dgm:prSet/>
      <dgm:spPr/>
      <dgm:t>
        <a:bodyPr/>
        <a:lstStyle/>
        <a:p>
          <a:endParaRPr lang="en-US"/>
        </a:p>
      </dgm:t>
    </dgm:pt>
    <dgm:pt modelId="{7471A1CE-6F0B-4E11-A237-12A96B95C7E9}">
      <dgm:prSet phldrT="[Text]"/>
      <dgm:spPr>
        <a:solidFill>
          <a:schemeClr val="accent4"/>
        </a:solidFill>
      </dgm:spPr>
      <dgm:t>
        <a:bodyPr/>
        <a:lstStyle/>
        <a:p>
          <a:r>
            <a:rPr lang="en-US" dirty="0" smtClean="0">
              <a:solidFill>
                <a:schemeClr val="tx1"/>
              </a:solidFill>
            </a:rPr>
            <a:t>Third degree(also called complete)</a:t>
          </a:r>
          <a:endParaRPr lang="en-US" dirty="0">
            <a:solidFill>
              <a:schemeClr val="tx1"/>
            </a:solidFill>
          </a:endParaRPr>
        </a:p>
      </dgm:t>
    </dgm:pt>
    <dgm:pt modelId="{D055C9FA-661D-4BCB-BAE2-447629E6C9C8}" type="parTrans" cxnId="{18D3468D-4E0F-4F06-8BCB-00F54D46D822}">
      <dgm:prSet/>
      <dgm:spPr/>
      <dgm:t>
        <a:bodyPr/>
        <a:lstStyle/>
        <a:p>
          <a:endParaRPr lang="en-US"/>
        </a:p>
      </dgm:t>
    </dgm:pt>
    <dgm:pt modelId="{7D75B24B-34E6-4EB3-A4C9-F81929CE7409}" type="sibTrans" cxnId="{18D3468D-4E0F-4F06-8BCB-00F54D46D822}">
      <dgm:prSet/>
      <dgm:spPr/>
      <dgm:t>
        <a:bodyPr/>
        <a:lstStyle/>
        <a:p>
          <a:endParaRPr lang="en-US"/>
        </a:p>
      </dgm:t>
    </dgm:pt>
    <dgm:pt modelId="{0C0D220B-6FFF-4880-827C-C2A8D142AC39}">
      <dgm:prSet phldrT="[Text]"/>
      <dgm:spPr>
        <a:solidFill>
          <a:srgbClr val="C00000">
            <a:alpha val="90000"/>
          </a:srgbClr>
        </a:solidFill>
      </dgm:spPr>
      <dgm:t>
        <a:bodyPr/>
        <a:lstStyle/>
        <a:p>
          <a:r>
            <a:rPr lang="en-US" dirty="0" smtClean="0">
              <a:solidFill>
                <a:schemeClr val="bg1"/>
              </a:solidFill>
              <a:latin typeface="Times New Roman" panose="02020603050405020304" pitchFamily="18" charset="0"/>
              <a:cs typeface="Times New Roman" panose="02020603050405020304" pitchFamily="18" charset="0"/>
            </a:rPr>
            <a:t>No electrical messages get through.</a:t>
          </a:r>
          <a:endParaRPr lang="en-US" dirty="0">
            <a:solidFill>
              <a:schemeClr val="bg1"/>
            </a:solidFill>
            <a:latin typeface="Times New Roman" panose="02020603050405020304" pitchFamily="18" charset="0"/>
            <a:cs typeface="Times New Roman" panose="02020603050405020304" pitchFamily="18" charset="0"/>
          </a:endParaRPr>
        </a:p>
      </dgm:t>
    </dgm:pt>
    <dgm:pt modelId="{37F10817-8261-4BEE-A7DD-3BF59B9B8384}" type="parTrans" cxnId="{60E08199-4558-4C2E-AE30-04FE0C79E528}">
      <dgm:prSet/>
      <dgm:spPr/>
      <dgm:t>
        <a:bodyPr/>
        <a:lstStyle/>
        <a:p>
          <a:endParaRPr lang="en-US"/>
        </a:p>
      </dgm:t>
    </dgm:pt>
    <dgm:pt modelId="{476D1B38-0802-44CC-A72B-3F7765EE28D9}" type="sibTrans" cxnId="{60E08199-4558-4C2E-AE30-04FE0C79E528}">
      <dgm:prSet/>
      <dgm:spPr/>
      <dgm:t>
        <a:bodyPr/>
        <a:lstStyle/>
        <a:p>
          <a:endParaRPr lang="en-US"/>
        </a:p>
      </dgm:t>
    </dgm:pt>
    <dgm:pt modelId="{681AA801-112B-4F57-8AFD-E214341B7FB5}">
      <dgm:prSet phldrT="[Text]"/>
      <dgm:spPr>
        <a:solidFill>
          <a:srgbClr val="C00000">
            <a:alpha val="90000"/>
          </a:srgbClr>
        </a:solidFill>
      </dgm:spPr>
      <dgm:t>
        <a:bodyPr/>
        <a:lstStyle/>
        <a:p>
          <a:r>
            <a:rPr lang="en-US" dirty="0" smtClean="0">
              <a:solidFill>
                <a:schemeClr val="bg1"/>
              </a:solidFill>
              <a:latin typeface="Times New Roman" panose="02020603050405020304" pitchFamily="18" charset="0"/>
              <a:cs typeface="Times New Roman" panose="02020603050405020304" pitchFamily="18" charset="0"/>
            </a:rPr>
            <a:t>The rate and rhythm of your heartbeat is very slow or it may even stop entirely. This type of heart block can be fatal.</a:t>
          </a:r>
          <a:endParaRPr lang="en-US" dirty="0">
            <a:solidFill>
              <a:schemeClr val="bg1"/>
            </a:solidFill>
            <a:latin typeface="Times New Roman" panose="02020603050405020304" pitchFamily="18" charset="0"/>
            <a:cs typeface="Times New Roman" panose="02020603050405020304" pitchFamily="18" charset="0"/>
          </a:endParaRPr>
        </a:p>
      </dgm:t>
    </dgm:pt>
    <dgm:pt modelId="{4C8FD477-3CA6-4AB0-AC8A-070B7C0D1461}" type="parTrans" cxnId="{BCC29D64-6A13-4457-8B3D-AA2D42B53D48}">
      <dgm:prSet/>
      <dgm:spPr/>
      <dgm:t>
        <a:bodyPr/>
        <a:lstStyle/>
        <a:p>
          <a:endParaRPr lang="en-US"/>
        </a:p>
      </dgm:t>
    </dgm:pt>
    <dgm:pt modelId="{C7504B97-DEDF-4372-808D-5AD1FA1D0036}" type="sibTrans" cxnId="{BCC29D64-6A13-4457-8B3D-AA2D42B53D48}">
      <dgm:prSet/>
      <dgm:spPr/>
      <dgm:t>
        <a:bodyPr/>
        <a:lstStyle/>
        <a:p>
          <a:endParaRPr lang="en-US"/>
        </a:p>
      </dgm:t>
    </dgm:pt>
    <dgm:pt modelId="{C4D49D84-7D4F-4D41-ABC6-23B7542BF709}">
      <dgm:prSet phldrT="[Text]"/>
      <dgm:spPr>
        <a:solidFill>
          <a:srgbClr val="C00000">
            <a:alpha val="90000"/>
          </a:srgbClr>
        </a:solidFill>
      </dgm:spPr>
      <dgm:t>
        <a:bodyPr/>
        <a:lstStyle/>
        <a:p>
          <a:r>
            <a:rPr lang="en-US" dirty="0" smtClean="0">
              <a:solidFill>
                <a:schemeClr val="bg1"/>
              </a:solidFill>
              <a:latin typeface="Times New Roman" panose="02020603050405020304" pitchFamily="18" charset="0"/>
              <a:cs typeface="Times New Roman" panose="02020603050405020304" pitchFamily="18" charset="0"/>
            </a:rPr>
            <a:t>This heart’s electrical signals is slowed but still gets where it’s going. You may not notice or need treatment. </a:t>
          </a:r>
          <a:endParaRPr lang="en-US" dirty="0">
            <a:solidFill>
              <a:schemeClr val="bg1"/>
            </a:solidFill>
            <a:latin typeface="Times New Roman" panose="02020603050405020304" pitchFamily="18" charset="0"/>
            <a:cs typeface="Times New Roman" panose="02020603050405020304" pitchFamily="18" charset="0"/>
          </a:endParaRPr>
        </a:p>
      </dgm:t>
    </dgm:pt>
    <dgm:pt modelId="{5B561B39-A62E-47D6-8EEF-89DD805DB692}" type="parTrans" cxnId="{7310B55A-2F33-4075-A406-1FEE348F1FBC}">
      <dgm:prSet/>
      <dgm:spPr/>
      <dgm:t>
        <a:bodyPr/>
        <a:lstStyle/>
        <a:p>
          <a:endParaRPr lang="en-US"/>
        </a:p>
      </dgm:t>
    </dgm:pt>
    <dgm:pt modelId="{FC947FAE-C0F8-4F65-A940-635D9A8F81AA}" type="sibTrans" cxnId="{7310B55A-2F33-4075-A406-1FEE348F1FBC}">
      <dgm:prSet/>
      <dgm:spPr/>
      <dgm:t>
        <a:bodyPr/>
        <a:lstStyle/>
        <a:p>
          <a:endParaRPr lang="en-US"/>
        </a:p>
      </dgm:t>
    </dgm:pt>
    <dgm:pt modelId="{180A58D2-2F7C-4426-AD71-24DEC13B648F}">
      <dgm:prSet phldrT="[Text]"/>
      <dgm:spPr>
        <a:solidFill>
          <a:srgbClr val="C00000">
            <a:alpha val="90000"/>
          </a:srgbClr>
        </a:solidFill>
      </dgm:spPr>
      <dgm:t>
        <a:bodyPr/>
        <a:lstStyle/>
        <a:p>
          <a:r>
            <a:rPr lang="en-US" dirty="0" smtClean="0">
              <a:solidFill>
                <a:schemeClr val="bg1"/>
              </a:solidFill>
              <a:latin typeface="Times New Roman" panose="02020603050405020304" pitchFamily="18" charset="0"/>
              <a:cs typeface="Times New Roman" panose="02020603050405020304" pitchFamily="18" charset="0"/>
            </a:rPr>
            <a:t>This May mean your heart asymptomatic or  symptomatic.</a:t>
          </a:r>
          <a:endParaRPr lang="en-US" dirty="0">
            <a:solidFill>
              <a:schemeClr val="bg1"/>
            </a:solidFill>
            <a:latin typeface="Times New Roman" panose="02020603050405020304" pitchFamily="18" charset="0"/>
            <a:cs typeface="Times New Roman" panose="02020603050405020304" pitchFamily="18" charset="0"/>
          </a:endParaRPr>
        </a:p>
      </dgm:t>
    </dgm:pt>
    <dgm:pt modelId="{272CB225-9C9D-439F-9CCC-F73CA2874989}" type="parTrans" cxnId="{CFA3EA2F-B4F7-4F9D-89CF-E4FD34B8D90B}">
      <dgm:prSet/>
      <dgm:spPr/>
      <dgm:t>
        <a:bodyPr/>
        <a:lstStyle/>
        <a:p>
          <a:endParaRPr lang="en-US"/>
        </a:p>
      </dgm:t>
    </dgm:pt>
    <dgm:pt modelId="{CBC9B1D1-0E2F-48D1-9934-D45B9AD7510D}" type="sibTrans" cxnId="{CFA3EA2F-B4F7-4F9D-89CF-E4FD34B8D90B}">
      <dgm:prSet/>
      <dgm:spPr/>
      <dgm:t>
        <a:bodyPr/>
        <a:lstStyle/>
        <a:p>
          <a:endParaRPr lang="en-US"/>
        </a:p>
      </dgm:t>
    </dgm:pt>
    <dgm:pt modelId="{5A137877-D4A2-4705-BF6B-A944ABDCA554}" type="pres">
      <dgm:prSet presAssocID="{CE02F81A-6A98-494F-9493-DE5437F887B4}" presName="Name0" presStyleCnt="0">
        <dgm:presLayoutVars>
          <dgm:dir/>
          <dgm:animLvl val="lvl"/>
          <dgm:resizeHandles val="exact"/>
        </dgm:presLayoutVars>
      </dgm:prSet>
      <dgm:spPr/>
      <dgm:t>
        <a:bodyPr/>
        <a:lstStyle/>
        <a:p>
          <a:endParaRPr lang="en-IN"/>
        </a:p>
      </dgm:t>
    </dgm:pt>
    <dgm:pt modelId="{1CC8FFF0-5645-489F-BCBC-A00E0CF9BA1A}" type="pres">
      <dgm:prSet presAssocID="{74101D32-4EC9-415D-A686-0F363C604E0E}" presName="linNode" presStyleCnt="0"/>
      <dgm:spPr/>
    </dgm:pt>
    <dgm:pt modelId="{4E61FC59-637C-45F3-81B8-A351858A3B2A}" type="pres">
      <dgm:prSet presAssocID="{74101D32-4EC9-415D-A686-0F363C604E0E}" presName="parentText" presStyleLbl="node1" presStyleIdx="0" presStyleCnt="3">
        <dgm:presLayoutVars>
          <dgm:chMax val="1"/>
          <dgm:bulletEnabled val="1"/>
        </dgm:presLayoutVars>
      </dgm:prSet>
      <dgm:spPr/>
      <dgm:t>
        <a:bodyPr/>
        <a:lstStyle/>
        <a:p>
          <a:endParaRPr lang="en-IN"/>
        </a:p>
      </dgm:t>
    </dgm:pt>
    <dgm:pt modelId="{871F3116-C61F-4764-8951-DCD1AAF3D5DD}" type="pres">
      <dgm:prSet presAssocID="{74101D32-4EC9-415D-A686-0F363C604E0E}" presName="descendantText" presStyleLbl="alignAccFollowNode1" presStyleIdx="0" presStyleCnt="3">
        <dgm:presLayoutVars>
          <dgm:bulletEnabled val="1"/>
        </dgm:presLayoutVars>
      </dgm:prSet>
      <dgm:spPr/>
      <dgm:t>
        <a:bodyPr/>
        <a:lstStyle/>
        <a:p>
          <a:endParaRPr lang="en-US"/>
        </a:p>
      </dgm:t>
    </dgm:pt>
    <dgm:pt modelId="{267CC0E5-F7A5-4455-B952-BF1E04355092}" type="pres">
      <dgm:prSet presAssocID="{C657DD25-1FBD-4799-A26C-4DAA81D89AC5}" presName="sp" presStyleCnt="0"/>
      <dgm:spPr/>
    </dgm:pt>
    <dgm:pt modelId="{B0F81A26-B006-4674-93FF-52E20FD5F079}" type="pres">
      <dgm:prSet presAssocID="{941762D2-9D45-41A6-81C4-2326E750E5E9}" presName="linNode" presStyleCnt="0"/>
      <dgm:spPr/>
    </dgm:pt>
    <dgm:pt modelId="{730565B4-F82D-48F8-B2EB-E493884A4CB6}" type="pres">
      <dgm:prSet presAssocID="{941762D2-9D45-41A6-81C4-2326E750E5E9}" presName="parentText" presStyleLbl="node1" presStyleIdx="1" presStyleCnt="3">
        <dgm:presLayoutVars>
          <dgm:chMax val="1"/>
          <dgm:bulletEnabled val="1"/>
        </dgm:presLayoutVars>
      </dgm:prSet>
      <dgm:spPr/>
      <dgm:t>
        <a:bodyPr/>
        <a:lstStyle/>
        <a:p>
          <a:endParaRPr lang="en-IN"/>
        </a:p>
      </dgm:t>
    </dgm:pt>
    <dgm:pt modelId="{2192DA14-E550-4714-A8EB-437636D8225F}" type="pres">
      <dgm:prSet presAssocID="{941762D2-9D45-41A6-81C4-2326E750E5E9}" presName="descendantText" presStyleLbl="alignAccFollowNode1" presStyleIdx="1" presStyleCnt="3">
        <dgm:presLayoutVars>
          <dgm:bulletEnabled val="1"/>
        </dgm:presLayoutVars>
      </dgm:prSet>
      <dgm:spPr/>
      <dgm:t>
        <a:bodyPr/>
        <a:lstStyle/>
        <a:p>
          <a:endParaRPr lang="en-US"/>
        </a:p>
      </dgm:t>
    </dgm:pt>
    <dgm:pt modelId="{461612D7-824A-4743-9E28-99FAEC0D116F}" type="pres">
      <dgm:prSet presAssocID="{9E08A0E4-3961-48BE-A22A-DAFCD78F7B3D}" presName="sp" presStyleCnt="0"/>
      <dgm:spPr/>
    </dgm:pt>
    <dgm:pt modelId="{FB99B695-2D8B-4F0F-8EBE-6F08C7C5B9A8}" type="pres">
      <dgm:prSet presAssocID="{7471A1CE-6F0B-4E11-A237-12A96B95C7E9}" presName="linNode" presStyleCnt="0"/>
      <dgm:spPr/>
    </dgm:pt>
    <dgm:pt modelId="{24C83BEA-A95B-4413-A432-7C899BC92138}" type="pres">
      <dgm:prSet presAssocID="{7471A1CE-6F0B-4E11-A237-12A96B95C7E9}" presName="parentText" presStyleLbl="node1" presStyleIdx="2" presStyleCnt="3">
        <dgm:presLayoutVars>
          <dgm:chMax val="1"/>
          <dgm:bulletEnabled val="1"/>
        </dgm:presLayoutVars>
      </dgm:prSet>
      <dgm:spPr/>
      <dgm:t>
        <a:bodyPr/>
        <a:lstStyle/>
        <a:p>
          <a:endParaRPr lang="en-US"/>
        </a:p>
      </dgm:t>
    </dgm:pt>
    <dgm:pt modelId="{E5A66C08-4B4A-499A-9516-DA8E4729C27E}" type="pres">
      <dgm:prSet presAssocID="{7471A1CE-6F0B-4E11-A237-12A96B95C7E9}" presName="descendantText" presStyleLbl="alignAccFollowNode1" presStyleIdx="2" presStyleCnt="3">
        <dgm:presLayoutVars>
          <dgm:bulletEnabled val="1"/>
        </dgm:presLayoutVars>
      </dgm:prSet>
      <dgm:spPr/>
      <dgm:t>
        <a:bodyPr/>
        <a:lstStyle/>
        <a:p>
          <a:endParaRPr lang="en-US"/>
        </a:p>
      </dgm:t>
    </dgm:pt>
  </dgm:ptLst>
  <dgm:cxnLst>
    <dgm:cxn modelId="{BCC29D64-6A13-4457-8B3D-AA2D42B53D48}" srcId="{7471A1CE-6F0B-4E11-A237-12A96B95C7E9}" destId="{681AA801-112B-4F57-8AFD-E214341B7FB5}" srcOrd="1" destOrd="0" parTransId="{4C8FD477-3CA6-4AB0-AC8A-070B7C0D1461}" sibTransId="{C7504B97-DEDF-4372-808D-5AD1FA1D0036}"/>
    <dgm:cxn modelId="{B7DF04C6-8AF4-401A-BBBD-C87A363B1A0A}" type="presOf" srcId="{51464AE1-BA9B-482B-B56D-538DF38789F7}" destId="{2192DA14-E550-4714-A8EB-437636D8225F}" srcOrd="0" destOrd="0" presId="urn:microsoft.com/office/officeart/2005/8/layout/vList5"/>
    <dgm:cxn modelId="{437F8B8C-52D3-464C-8B36-CBD92B45C297}" type="presOf" srcId="{7471A1CE-6F0B-4E11-A237-12A96B95C7E9}" destId="{24C83BEA-A95B-4413-A432-7C899BC92138}" srcOrd="0" destOrd="0" presId="urn:microsoft.com/office/officeart/2005/8/layout/vList5"/>
    <dgm:cxn modelId="{18D3468D-4E0F-4F06-8BCB-00F54D46D822}" srcId="{CE02F81A-6A98-494F-9493-DE5437F887B4}" destId="{7471A1CE-6F0B-4E11-A237-12A96B95C7E9}" srcOrd="2" destOrd="0" parTransId="{D055C9FA-661D-4BCB-BAE2-447629E6C9C8}" sibTransId="{7D75B24B-34E6-4EB3-A4C9-F81929CE7409}"/>
    <dgm:cxn modelId="{3A585E88-A7E5-43B6-9C15-90635399D6DB}" type="presOf" srcId="{941762D2-9D45-41A6-81C4-2326E750E5E9}" destId="{730565B4-F82D-48F8-B2EB-E493884A4CB6}" srcOrd="0" destOrd="0" presId="urn:microsoft.com/office/officeart/2005/8/layout/vList5"/>
    <dgm:cxn modelId="{EF4D3D92-D336-439F-97EC-5CA3E9D96B5C}" srcId="{CE02F81A-6A98-494F-9493-DE5437F887B4}" destId="{74101D32-4EC9-415D-A686-0F363C604E0E}" srcOrd="0" destOrd="0" parTransId="{0A778AC6-A78C-40C2-9A03-1E38C6136CDF}" sibTransId="{C657DD25-1FBD-4799-A26C-4DAA81D89AC5}"/>
    <dgm:cxn modelId="{816799A6-D6CC-40F8-8CE5-FA6A6C6BCD97}" type="presOf" srcId="{74101D32-4EC9-415D-A686-0F363C604E0E}" destId="{4E61FC59-637C-45F3-81B8-A351858A3B2A}" srcOrd="0" destOrd="0" presId="urn:microsoft.com/office/officeart/2005/8/layout/vList5"/>
    <dgm:cxn modelId="{5FAC8762-90B0-48EB-BA8D-D9F829152302}" srcId="{941762D2-9D45-41A6-81C4-2326E750E5E9}" destId="{20250D1F-A6AE-4864-A002-4CAD90C0BE73}" srcOrd="2" destOrd="0" parTransId="{55ABF6E6-FE02-4983-8BCA-02F0F17D69F8}" sibTransId="{BA482B61-E7A8-4127-B8E9-EAFD446EC725}"/>
    <dgm:cxn modelId="{D7355E25-322B-4FA4-89A3-4851501744CB}" type="presOf" srcId="{681AA801-112B-4F57-8AFD-E214341B7FB5}" destId="{E5A66C08-4B4A-499A-9516-DA8E4729C27E}" srcOrd="0" destOrd="1" presId="urn:microsoft.com/office/officeart/2005/8/layout/vList5"/>
    <dgm:cxn modelId="{362E6884-870F-4689-862A-AA81BC813AB4}" type="presOf" srcId="{20250D1F-A6AE-4864-A002-4CAD90C0BE73}" destId="{2192DA14-E550-4714-A8EB-437636D8225F}" srcOrd="0" destOrd="2" presId="urn:microsoft.com/office/officeart/2005/8/layout/vList5"/>
    <dgm:cxn modelId="{60E08199-4558-4C2E-AE30-04FE0C79E528}" srcId="{7471A1CE-6F0B-4E11-A237-12A96B95C7E9}" destId="{0C0D220B-6FFF-4880-827C-C2A8D142AC39}" srcOrd="0" destOrd="0" parTransId="{37F10817-8261-4BEE-A7DD-3BF59B9B8384}" sibTransId="{476D1B38-0802-44CC-A72B-3F7765EE28D9}"/>
    <dgm:cxn modelId="{B8B33CD4-AA44-4CAF-A1E5-B69AE2A3C107}" type="presOf" srcId="{0C0D220B-6FFF-4880-827C-C2A8D142AC39}" destId="{E5A66C08-4B4A-499A-9516-DA8E4729C27E}" srcOrd="0" destOrd="0" presId="urn:microsoft.com/office/officeart/2005/8/layout/vList5"/>
    <dgm:cxn modelId="{8DBAD060-05A1-492C-87C1-19A816737234}" srcId="{CE02F81A-6A98-494F-9493-DE5437F887B4}" destId="{941762D2-9D45-41A6-81C4-2326E750E5E9}" srcOrd="1" destOrd="0" parTransId="{E25D6D74-9A27-482E-BAD2-EAF379BE9561}" sibTransId="{9E08A0E4-3961-48BE-A22A-DAFCD78F7B3D}"/>
    <dgm:cxn modelId="{399E3E69-E9E3-4219-8B97-63A626274E6C}" type="presOf" srcId="{180A58D2-2F7C-4426-AD71-24DEC13B648F}" destId="{2192DA14-E550-4714-A8EB-437636D8225F}" srcOrd="0" destOrd="1" presId="urn:microsoft.com/office/officeart/2005/8/layout/vList5"/>
    <dgm:cxn modelId="{EA15DF9E-A4FB-40A9-8AA6-9785099B3DB7}" type="presOf" srcId="{C4D49D84-7D4F-4D41-ABC6-23B7542BF709}" destId="{871F3116-C61F-4764-8951-DCD1AAF3D5DD}" srcOrd="0" destOrd="1" presId="urn:microsoft.com/office/officeart/2005/8/layout/vList5"/>
    <dgm:cxn modelId="{7310B55A-2F33-4075-A406-1FEE348F1FBC}" srcId="{74101D32-4EC9-415D-A686-0F363C604E0E}" destId="{C4D49D84-7D4F-4D41-ABC6-23B7542BF709}" srcOrd="1" destOrd="0" parTransId="{5B561B39-A62E-47D6-8EEF-89DD805DB692}" sibTransId="{FC947FAE-C0F8-4F65-A940-635D9A8F81AA}"/>
    <dgm:cxn modelId="{0AD5B50A-78E0-4A0A-B5F5-80FE6774C77A}" type="presOf" srcId="{CE02F81A-6A98-494F-9493-DE5437F887B4}" destId="{5A137877-D4A2-4705-BF6B-A944ABDCA554}" srcOrd="0" destOrd="0" presId="urn:microsoft.com/office/officeart/2005/8/layout/vList5"/>
    <dgm:cxn modelId="{ABF7D873-30CB-40C2-BE4A-B854CFC6360B}" srcId="{941762D2-9D45-41A6-81C4-2326E750E5E9}" destId="{51464AE1-BA9B-482B-B56D-538DF38789F7}" srcOrd="0" destOrd="0" parTransId="{9B1742FF-12AB-4763-A960-8F4B8FFC1083}" sibTransId="{E68D51E6-324B-44DB-B0BF-908E762C7806}"/>
    <dgm:cxn modelId="{8F8DAEEA-C5EF-4374-BDB2-2730EAB4ED5C}" type="presOf" srcId="{AD576BC6-58C8-43E2-9157-0C2C2699485D}" destId="{871F3116-C61F-4764-8951-DCD1AAF3D5DD}" srcOrd="0" destOrd="0" presId="urn:microsoft.com/office/officeart/2005/8/layout/vList5"/>
    <dgm:cxn modelId="{CFA3EA2F-B4F7-4F9D-89CF-E4FD34B8D90B}" srcId="{941762D2-9D45-41A6-81C4-2326E750E5E9}" destId="{180A58D2-2F7C-4426-AD71-24DEC13B648F}" srcOrd="1" destOrd="0" parTransId="{272CB225-9C9D-439F-9CCC-F73CA2874989}" sibTransId="{CBC9B1D1-0E2F-48D1-9934-D45B9AD7510D}"/>
    <dgm:cxn modelId="{18EB953E-E954-48A0-AF99-B0B15996BBDD}" srcId="{74101D32-4EC9-415D-A686-0F363C604E0E}" destId="{AD576BC6-58C8-43E2-9157-0C2C2699485D}" srcOrd="0" destOrd="0" parTransId="{824D92A9-A7F2-4077-B8B2-441CA64795A9}" sibTransId="{1B130E6B-A7E7-4E4F-941A-E51217D8F263}"/>
    <dgm:cxn modelId="{9A2527C9-4D29-42BF-86FF-8A60802614E7}" type="presParOf" srcId="{5A137877-D4A2-4705-BF6B-A944ABDCA554}" destId="{1CC8FFF0-5645-489F-BCBC-A00E0CF9BA1A}" srcOrd="0" destOrd="0" presId="urn:microsoft.com/office/officeart/2005/8/layout/vList5"/>
    <dgm:cxn modelId="{AEFF7512-724D-431D-B479-81CF0BBF82D8}" type="presParOf" srcId="{1CC8FFF0-5645-489F-BCBC-A00E0CF9BA1A}" destId="{4E61FC59-637C-45F3-81B8-A351858A3B2A}" srcOrd="0" destOrd="0" presId="urn:microsoft.com/office/officeart/2005/8/layout/vList5"/>
    <dgm:cxn modelId="{37C6E02F-3F58-425A-84EF-0A2EEA0E8441}" type="presParOf" srcId="{1CC8FFF0-5645-489F-BCBC-A00E0CF9BA1A}" destId="{871F3116-C61F-4764-8951-DCD1AAF3D5DD}" srcOrd="1" destOrd="0" presId="urn:microsoft.com/office/officeart/2005/8/layout/vList5"/>
    <dgm:cxn modelId="{6D91AEEF-A5F3-4C3D-9FE3-480ECA85010A}" type="presParOf" srcId="{5A137877-D4A2-4705-BF6B-A944ABDCA554}" destId="{267CC0E5-F7A5-4455-B952-BF1E04355092}" srcOrd="1" destOrd="0" presId="urn:microsoft.com/office/officeart/2005/8/layout/vList5"/>
    <dgm:cxn modelId="{2494288D-F88C-427F-AD32-B671F74D13F2}" type="presParOf" srcId="{5A137877-D4A2-4705-BF6B-A944ABDCA554}" destId="{B0F81A26-B006-4674-93FF-52E20FD5F079}" srcOrd="2" destOrd="0" presId="urn:microsoft.com/office/officeart/2005/8/layout/vList5"/>
    <dgm:cxn modelId="{728C0BCE-BC25-4BFD-8A9D-998667827FBA}" type="presParOf" srcId="{B0F81A26-B006-4674-93FF-52E20FD5F079}" destId="{730565B4-F82D-48F8-B2EB-E493884A4CB6}" srcOrd="0" destOrd="0" presId="urn:microsoft.com/office/officeart/2005/8/layout/vList5"/>
    <dgm:cxn modelId="{64F481F9-C022-4EDC-A345-EB336830F726}" type="presParOf" srcId="{B0F81A26-B006-4674-93FF-52E20FD5F079}" destId="{2192DA14-E550-4714-A8EB-437636D8225F}" srcOrd="1" destOrd="0" presId="urn:microsoft.com/office/officeart/2005/8/layout/vList5"/>
    <dgm:cxn modelId="{862B9584-0EDF-4E88-B9B8-64FD02C104DB}" type="presParOf" srcId="{5A137877-D4A2-4705-BF6B-A944ABDCA554}" destId="{461612D7-824A-4743-9E28-99FAEC0D116F}" srcOrd="3" destOrd="0" presId="urn:microsoft.com/office/officeart/2005/8/layout/vList5"/>
    <dgm:cxn modelId="{94510166-894A-4E35-A8DA-650076C2C63F}" type="presParOf" srcId="{5A137877-D4A2-4705-BF6B-A944ABDCA554}" destId="{FB99B695-2D8B-4F0F-8EBE-6F08C7C5B9A8}" srcOrd="4" destOrd="0" presId="urn:microsoft.com/office/officeart/2005/8/layout/vList5"/>
    <dgm:cxn modelId="{7D2FE8ED-DB6C-4C36-81BC-851611DBFA5C}" type="presParOf" srcId="{FB99B695-2D8B-4F0F-8EBE-6F08C7C5B9A8}" destId="{24C83BEA-A95B-4413-A432-7C899BC92138}" srcOrd="0" destOrd="0" presId="urn:microsoft.com/office/officeart/2005/8/layout/vList5"/>
    <dgm:cxn modelId="{C1772BF8-47F8-4DF6-A2BD-6249500CF98E}" type="presParOf" srcId="{FB99B695-2D8B-4F0F-8EBE-6F08C7C5B9A8}" destId="{E5A66C08-4B4A-499A-9516-DA8E4729C27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166119B-23FC-4817-9ADF-08BF1E31EFFD}"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6A6598E2-CEE0-48EA-A9FE-8F5A38FAEC90}">
      <dgm:prSet phldrT="[Text]"/>
      <dgm:spPr>
        <a:solidFill>
          <a:schemeClr val="accent6"/>
        </a:solidFill>
      </dgm:spPr>
      <dgm:t>
        <a:bodyPr/>
        <a:lstStyle/>
        <a:p>
          <a:r>
            <a:rPr lang="en-US" dirty="0" smtClean="0">
              <a:solidFill>
                <a:schemeClr val="tx1"/>
              </a:solidFill>
              <a:latin typeface="Times New Roman" panose="02020603050405020304" pitchFamily="18" charset="0"/>
              <a:cs typeface="Times New Roman" panose="02020603050405020304" pitchFamily="18" charset="0"/>
            </a:rPr>
            <a:t>High potassium</a:t>
          </a:r>
          <a:endParaRPr lang="en-US" dirty="0">
            <a:solidFill>
              <a:schemeClr val="tx1"/>
            </a:solidFill>
            <a:latin typeface="Times New Roman" panose="02020603050405020304" pitchFamily="18" charset="0"/>
            <a:cs typeface="Times New Roman" panose="02020603050405020304" pitchFamily="18" charset="0"/>
          </a:endParaRPr>
        </a:p>
      </dgm:t>
    </dgm:pt>
    <dgm:pt modelId="{6ABA7F77-5A9E-4BD6-A191-8C39AF9A355C}" type="parTrans" cxnId="{8974872A-610E-437D-BBB7-F965A6B39F43}">
      <dgm:prSet/>
      <dgm:spPr/>
      <dgm:t>
        <a:bodyPr/>
        <a:lstStyle/>
        <a:p>
          <a:endParaRPr lang="en-US"/>
        </a:p>
      </dgm:t>
    </dgm:pt>
    <dgm:pt modelId="{0F81C063-7DF9-4600-B1EC-3C1873719D11}" type="sibTrans" cxnId="{8974872A-610E-437D-BBB7-F965A6B39F43}">
      <dgm:prSet/>
      <dgm:spPr/>
      <dgm:t>
        <a:bodyPr/>
        <a:lstStyle/>
        <a:p>
          <a:endParaRPr lang="en-US"/>
        </a:p>
      </dgm:t>
    </dgm:pt>
    <dgm:pt modelId="{2D48BD20-2C5F-4B36-A866-010617D57A31}">
      <dgm:prSet phldrT="[Text]"/>
      <dgm:spPr>
        <a:solidFill>
          <a:schemeClr val="accent6"/>
        </a:solidFill>
      </dgm:spPr>
      <dgm:t>
        <a:bodyPr/>
        <a:lstStyle/>
        <a:p>
          <a:r>
            <a:rPr lang="en-US" dirty="0" smtClean="0">
              <a:solidFill>
                <a:schemeClr val="tx1"/>
              </a:solidFill>
              <a:latin typeface="Times New Roman" panose="02020603050405020304" pitchFamily="18" charset="0"/>
              <a:cs typeface="Times New Roman" panose="02020603050405020304" pitchFamily="18" charset="0"/>
            </a:rPr>
            <a:t>Hyperthyroidism, or overactive</a:t>
          </a:r>
          <a:endParaRPr lang="en-US" dirty="0">
            <a:solidFill>
              <a:schemeClr val="tx1"/>
            </a:solidFill>
            <a:latin typeface="Times New Roman" panose="02020603050405020304" pitchFamily="18" charset="0"/>
            <a:cs typeface="Times New Roman" panose="02020603050405020304" pitchFamily="18" charset="0"/>
          </a:endParaRPr>
        </a:p>
      </dgm:t>
    </dgm:pt>
    <dgm:pt modelId="{589FA5B9-D442-450D-AE9F-4DE6D3FE78C3}" type="parTrans" cxnId="{356D44D1-B491-4443-8F07-77299F9C0D7F}">
      <dgm:prSet/>
      <dgm:spPr/>
      <dgm:t>
        <a:bodyPr/>
        <a:lstStyle/>
        <a:p>
          <a:endParaRPr lang="en-US"/>
        </a:p>
      </dgm:t>
    </dgm:pt>
    <dgm:pt modelId="{EEE63ED1-C7F8-43BB-815D-F481E44615CD}" type="sibTrans" cxnId="{356D44D1-B491-4443-8F07-77299F9C0D7F}">
      <dgm:prSet/>
      <dgm:spPr/>
      <dgm:t>
        <a:bodyPr/>
        <a:lstStyle/>
        <a:p>
          <a:endParaRPr lang="en-US"/>
        </a:p>
      </dgm:t>
    </dgm:pt>
    <dgm:pt modelId="{C9D56237-2BB9-422E-A1FA-3881854FCEF2}">
      <dgm:prSet phldrT="[Text]"/>
      <dgm:spPr>
        <a:solidFill>
          <a:schemeClr val="accent6"/>
        </a:solidFill>
      </dgm:spPr>
      <dgm:t>
        <a:bodyPr/>
        <a:lstStyle/>
        <a:p>
          <a:r>
            <a:rPr lang="en-US" dirty="0" smtClean="0">
              <a:solidFill>
                <a:schemeClr val="tx1"/>
              </a:solidFill>
              <a:latin typeface="Times New Roman" panose="02020603050405020304" pitchFamily="18" charset="0"/>
              <a:cs typeface="Times New Roman" panose="02020603050405020304" pitchFamily="18" charset="0"/>
            </a:rPr>
            <a:t>Lyme disease</a:t>
          </a:r>
          <a:endParaRPr lang="en-US" dirty="0">
            <a:solidFill>
              <a:schemeClr val="tx1"/>
            </a:solidFill>
            <a:latin typeface="Times New Roman" panose="02020603050405020304" pitchFamily="18" charset="0"/>
            <a:cs typeface="Times New Roman" panose="02020603050405020304" pitchFamily="18" charset="0"/>
          </a:endParaRPr>
        </a:p>
      </dgm:t>
    </dgm:pt>
    <dgm:pt modelId="{B9781A97-3500-4704-B082-F415CAD1D9A2}" type="parTrans" cxnId="{1FCBAC5B-DD84-4279-A04E-7D3A4ED6F726}">
      <dgm:prSet/>
      <dgm:spPr/>
      <dgm:t>
        <a:bodyPr/>
        <a:lstStyle/>
        <a:p>
          <a:endParaRPr lang="en-US"/>
        </a:p>
      </dgm:t>
    </dgm:pt>
    <dgm:pt modelId="{4E004FE4-07CC-4BC4-A433-EC15BEBD94A4}" type="sibTrans" cxnId="{1FCBAC5B-DD84-4279-A04E-7D3A4ED6F726}">
      <dgm:prSet/>
      <dgm:spPr/>
      <dgm:t>
        <a:bodyPr/>
        <a:lstStyle/>
        <a:p>
          <a:endParaRPr lang="en-US"/>
        </a:p>
      </dgm:t>
    </dgm:pt>
    <dgm:pt modelId="{FE6AC2F4-567A-4C70-A72A-2102066C1B79}">
      <dgm:prSet phldrT="[Text]"/>
      <dgm:spPr>
        <a:solidFill>
          <a:srgbClr val="00B050"/>
        </a:solidFill>
      </dgm:spPr>
      <dgm:t>
        <a:bodyPr/>
        <a:lstStyle/>
        <a:p>
          <a:r>
            <a:rPr lang="en-US" dirty="0" smtClean="0">
              <a:solidFill>
                <a:schemeClr val="tx1"/>
              </a:solidFill>
              <a:latin typeface="Times New Roman" panose="02020603050405020304" pitchFamily="18" charset="0"/>
              <a:cs typeface="Times New Roman" panose="02020603050405020304" pitchFamily="18" charset="0"/>
            </a:rPr>
            <a:t>Recent open-heat surgery</a:t>
          </a:r>
          <a:endParaRPr lang="en-US" dirty="0">
            <a:solidFill>
              <a:schemeClr val="tx1"/>
            </a:solidFill>
            <a:latin typeface="Times New Roman" panose="02020603050405020304" pitchFamily="18" charset="0"/>
            <a:cs typeface="Times New Roman" panose="02020603050405020304" pitchFamily="18" charset="0"/>
          </a:endParaRPr>
        </a:p>
      </dgm:t>
    </dgm:pt>
    <dgm:pt modelId="{1919D8ED-6568-4B02-85EA-D8864C4E13C3}" type="parTrans" cxnId="{6C10861B-B9DA-425B-80E2-610B9CFFAA46}">
      <dgm:prSet/>
      <dgm:spPr/>
      <dgm:t>
        <a:bodyPr/>
        <a:lstStyle/>
        <a:p>
          <a:endParaRPr lang="en-US"/>
        </a:p>
      </dgm:t>
    </dgm:pt>
    <dgm:pt modelId="{1576C2B4-EC46-433F-A338-EFCDA07A2918}" type="sibTrans" cxnId="{6C10861B-B9DA-425B-80E2-610B9CFFAA46}">
      <dgm:prSet/>
      <dgm:spPr/>
      <dgm:t>
        <a:bodyPr/>
        <a:lstStyle/>
        <a:p>
          <a:endParaRPr lang="en-US"/>
        </a:p>
      </dgm:t>
    </dgm:pt>
    <dgm:pt modelId="{2848E0B4-4B38-4AF9-AE92-CFF024E9AC1D}" type="pres">
      <dgm:prSet presAssocID="{D166119B-23FC-4817-9ADF-08BF1E31EFFD}" presName="cycle" presStyleCnt="0">
        <dgm:presLayoutVars>
          <dgm:dir/>
          <dgm:resizeHandles val="exact"/>
        </dgm:presLayoutVars>
      </dgm:prSet>
      <dgm:spPr/>
      <dgm:t>
        <a:bodyPr/>
        <a:lstStyle/>
        <a:p>
          <a:endParaRPr lang="en-IN"/>
        </a:p>
      </dgm:t>
    </dgm:pt>
    <dgm:pt modelId="{10529ABC-A3ED-43CB-949B-45B6CFDC505A}" type="pres">
      <dgm:prSet presAssocID="{6A6598E2-CEE0-48EA-A9FE-8F5A38FAEC90}" presName="node" presStyleLbl="node1" presStyleIdx="0" presStyleCnt="4">
        <dgm:presLayoutVars>
          <dgm:bulletEnabled val="1"/>
        </dgm:presLayoutVars>
      </dgm:prSet>
      <dgm:spPr/>
      <dgm:t>
        <a:bodyPr/>
        <a:lstStyle/>
        <a:p>
          <a:endParaRPr lang="en-US"/>
        </a:p>
      </dgm:t>
    </dgm:pt>
    <dgm:pt modelId="{5852DF66-5BD2-43BD-8D47-4172D7336738}" type="pres">
      <dgm:prSet presAssocID="{6A6598E2-CEE0-48EA-A9FE-8F5A38FAEC90}" presName="spNode" presStyleCnt="0"/>
      <dgm:spPr/>
    </dgm:pt>
    <dgm:pt modelId="{69512802-354F-41F8-93DF-C96AA7CC060A}" type="pres">
      <dgm:prSet presAssocID="{0F81C063-7DF9-4600-B1EC-3C1873719D11}" presName="sibTrans" presStyleLbl="sibTrans1D1" presStyleIdx="0" presStyleCnt="4"/>
      <dgm:spPr/>
      <dgm:t>
        <a:bodyPr/>
        <a:lstStyle/>
        <a:p>
          <a:endParaRPr lang="en-IN"/>
        </a:p>
      </dgm:t>
    </dgm:pt>
    <dgm:pt modelId="{41127EFB-0F6C-4BD6-B144-6B13ECDB125F}" type="pres">
      <dgm:prSet presAssocID="{2D48BD20-2C5F-4B36-A866-010617D57A31}" presName="node" presStyleLbl="node1" presStyleIdx="1" presStyleCnt="4">
        <dgm:presLayoutVars>
          <dgm:bulletEnabled val="1"/>
        </dgm:presLayoutVars>
      </dgm:prSet>
      <dgm:spPr/>
      <dgm:t>
        <a:bodyPr/>
        <a:lstStyle/>
        <a:p>
          <a:endParaRPr lang="en-US"/>
        </a:p>
      </dgm:t>
    </dgm:pt>
    <dgm:pt modelId="{205F041B-C337-49F5-A8D6-1077C9D3EB6F}" type="pres">
      <dgm:prSet presAssocID="{2D48BD20-2C5F-4B36-A866-010617D57A31}" presName="spNode" presStyleCnt="0"/>
      <dgm:spPr/>
    </dgm:pt>
    <dgm:pt modelId="{E9EC061D-284B-40DA-97C1-1A110BE49BF5}" type="pres">
      <dgm:prSet presAssocID="{EEE63ED1-C7F8-43BB-815D-F481E44615CD}" presName="sibTrans" presStyleLbl="sibTrans1D1" presStyleIdx="1" presStyleCnt="4"/>
      <dgm:spPr/>
      <dgm:t>
        <a:bodyPr/>
        <a:lstStyle/>
        <a:p>
          <a:endParaRPr lang="en-IN"/>
        </a:p>
      </dgm:t>
    </dgm:pt>
    <dgm:pt modelId="{FAF5BE90-C80D-4889-AFC2-3AD6F795336F}" type="pres">
      <dgm:prSet presAssocID="{C9D56237-2BB9-422E-A1FA-3881854FCEF2}" presName="node" presStyleLbl="node1" presStyleIdx="2" presStyleCnt="4">
        <dgm:presLayoutVars>
          <dgm:bulletEnabled val="1"/>
        </dgm:presLayoutVars>
      </dgm:prSet>
      <dgm:spPr/>
      <dgm:t>
        <a:bodyPr/>
        <a:lstStyle/>
        <a:p>
          <a:endParaRPr lang="en-US"/>
        </a:p>
      </dgm:t>
    </dgm:pt>
    <dgm:pt modelId="{3CEF0FAC-6B9D-4782-848F-C65B6920F384}" type="pres">
      <dgm:prSet presAssocID="{C9D56237-2BB9-422E-A1FA-3881854FCEF2}" presName="spNode" presStyleCnt="0"/>
      <dgm:spPr/>
    </dgm:pt>
    <dgm:pt modelId="{EAEB029A-6986-48DA-A078-0585CA77930C}" type="pres">
      <dgm:prSet presAssocID="{4E004FE4-07CC-4BC4-A433-EC15BEBD94A4}" presName="sibTrans" presStyleLbl="sibTrans1D1" presStyleIdx="2" presStyleCnt="4"/>
      <dgm:spPr/>
      <dgm:t>
        <a:bodyPr/>
        <a:lstStyle/>
        <a:p>
          <a:endParaRPr lang="en-IN"/>
        </a:p>
      </dgm:t>
    </dgm:pt>
    <dgm:pt modelId="{79FF1B05-2F68-4C4C-8BB3-FC937A3A7C23}" type="pres">
      <dgm:prSet presAssocID="{FE6AC2F4-567A-4C70-A72A-2102066C1B79}" presName="node" presStyleLbl="node1" presStyleIdx="3" presStyleCnt="4">
        <dgm:presLayoutVars>
          <dgm:bulletEnabled val="1"/>
        </dgm:presLayoutVars>
      </dgm:prSet>
      <dgm:spPr/>
      <dgm:t>
        <a:bodyPr/>
        <a:lstStyle/>
        <a:p>
          <a:endParaRPr lang="en-US"/>
        </a:p>
      </dgm:t>
    </dgm:pt>
    <dgm:pt modelId="{2486C80F-B31B-455F-89D4-2C421D2B6E53}" type="pres">
      <dgm:prSet presAssocID="{FE6AC2F4-567A-4C70-A72A-2102066C1B79}" presName="spNode" presStyleCnt="0"/>
      <dgm:spPr/>
    </dgm:pt>
    <dgm:pt modelId="{D2C20359-F791-4E3E-8737-D5B1E79C316F}" type="pres">
      <dgm:prSet presAssocID="{1576C2B4-EC46-433F-A338-EFCDA07A2918}" presName="sibTrans" presStyleLbl="sibTrans1D1" presStyleIdx="3" presStyleCnt="4"/>
      <dgm:spPr/>
      <dgm:t>
        <a:bodyPr/>
        <a:lstStyle/>
        <a:p>
          <a:endParaRPr lang="en-IN"/>
        </a:p>
      </dgm:t>
    </dgm:pt>
  </dgm:ptLst>
  <dgm:cxnLst>
    <dgm:cxn modelId="{8974872A-610E-437D-BBB7-F965A6B39F43}" srcId="{D166119B-23FC-4817-9ADF-08BF1E31EFFD}" destId="{6A6598E2-CEE0-48EA-A9FE-8F5A38FAEC90}" srcOrd="0" destOrd="0" parTransId="{6ABA7F77-5A9E-4BD6-A191-8C39AF9A355C}" sibTransId="{0F81C063-7DF9-4600-B1EC-3C1873719D11}"/>
    <dgm:cxn modelId="{0313D424-0753-4A3D-8E94-95C664694106}" type="presOf" srcId="{D166119B-23FC-4817-9ADF-08BF1E31EFFD}" destId="{2848E0B4-4B38-4AF9-AE92-CFF024E9AC1D}" srcOrd="0" destOrd="0" presId="urn:microsoft.com/office/officeart/2005/8/layout/cycle5"/>
    <dgm:cxn modelId="{85298A42-14E3-4D84-9CA1-36486C5ECD22}" type="presOf" srcId="{0F81C063-7DF9-4600-B1EC-3C1873719D11}" destId="{69512802-354F-41F8-93DF-C96AA7CC060A}" srcOrd="0" destOrd="0" presId="urn:microsoft.com/office/officeart/2005/8/layout/cycle5"/>
    <dgm:cxn modelId="{1FCBAC5B-DD84-4279-A04E-7D3A4ED6F726}" srcId="{D166119B-23FC-4817-9ADF-08BF1E31EFFD}" destId="{C9D56237-2BB9-422E-A1FA-3881854FCEF2}" srcOrd="2" destOrd="0" parTransId="{B9781A97-3500-4704-B082-F415CAD1D9A2}" sibTransId="{4E004FE4-07CC-4BC4-A433-EC15BEBD94A4}"/>
    <dgm:cxn modelId="{78CB279A-7942-4C6D-8CB8-7B927391A4D4}" type="presOf" srcId="{FE6AC2F4-567A-4C70-A72A-2102066C1B79}" destId="{79FF1B05-2F68-4C4C-8BB3-FC937A3A7C23}" srcOrd="0" destOrd="0" presId="urn:microsoft.com/office/officeart/2005/8/layout/cycle5"/>
    <dgm:cxn modelId="{24509B7C-F4FF-4139-BFED-0EBC3FDFB108}" type="presOf" srcId="{1576C2B4-EC46-433F-A338-EFCDA07A2918}" destId="{D2C20359-F791-4E3E-8737-D5B1E79C316F}" srcOrd="0" destOrd="0" presId="urn:microsoft.com/office/officeart/2005/8/layout/cycle5"/>
    <dgm:cxn modelId="{2F82F74A-1111-49BF-9045-9179DF33DB32}" type="presOf" srcId="{6A6598E2-CEE0-48EA-A9FE-8F5A38FAEC90}" destId="{10529ABC-A3ED-43CB-949B-45B6CFDC505A}" srcOrd="0" destOrd="0" presId="urn:microsoft.com/office/officeart/2005/8/layout/cycle5"/>
    <dgm:cxn modelId="{5BD6A50D-B39F-4450-8CD8-77B919120822}" type="presOf" srcId="{4E004FE4-07CC-4BC4-A433-EC15BEBD94A4}" destId="{EAEB029A-6986-48DA-A078-0585CA77930C}" srcOrd="0" destOrd="0" presId="urn:microsoft.com/office/officeart/2005/8/layout/cycle5"/>
    <dgm:cxn modelId="{6C10861B-B9DA-425B-80E2-610B9CFFAA46}" srcId="{D166119B-23FC-4817-9ADF-08BF1E31EFFD}" destId="{FE6AC2F4-567A-4C70-A72A-2102066C1B79}" srcOrd="3" destOrd="0" parTransId="{1919D8ED-6568-4B02-85EA-D8864C4E13C3}" sibTransId="{1576C2B4-EC46-433F-A338-EFCDA07A2918}"/>
    <dgm:cxn modelId="{209D9A90-0D1A-4BDE-9E87-AFE5FE27DCD7}" type="presOf" srcId="{2D48BD20-2C5F-4B36-A866-010617D57A31}" destId="{41127EFB-0F6C-4BD6-B144-6B13ECDB125F}" srcOrd="0" destOrd="0" presId="urn:microsoft.com/office/officeart/2005/8/layout/cycle5"/>
    <dgm:cxn modelId="{68EB27B3-446B-47D3-93FC-5C8085919A41}" type="presOf" srcId="{EEE63ED1-C7F8-43BB-815D-F481E44615CD}" destId="{E9EC061D-284B-40DA-97C1-1A110BE49BF5}" srcOrd="0" destOrd="0" presId="urn:microsoft.com/office/officeart/2005/8/layout/cycle5"/>
    <dgm:cxn modelId="{356D44D1-B491-4443-8F07-77299F9C0D7F}" srcId="{D166119B-23FC-4817-9ADF-08BF1E31EFFD}" destId="{2D48BD20-2C5F-4B36-A866-010617D57A31}" srcOrd="1" destOrd="0" parTransId="{589FA5B9-D442-450D-AE9F-4DE6D3FE78C3}" sibTransId="{EEE63ED1-C7F8-43BB-815D-F481E44615CD}"/>
    <dgm:cxn modelId="{C969B1FB-265B-49C8-AFA6-B3439111B3BA}" type="presOf" srcId="{C9D56237-2BB9-422E-A1FA-3881854FCEF2}" destId="{FAF5BE90-C80D-4889-AFC2-3AD6F795336F}" srcOrd="0" destOrd="0" presId="urn:microsoft.com/office/officeart/2005/8/layout/cycle5"/>
    <dgm:cxn modelId="{F8E6A7E4-B282-4B37-9D70-4225828E8971}" type="presParOf" srcId="{2848E0B4-4B38-4AF9-AE92-CFF024E9AC1D}" destId="{10529ABC-A3ED-43CB-949B-45B6CFDC505A}" srcOrd="0" destOrd="0" presId="urn:microsoft.com/office/officeart/2005/8/layout/cycle5"/>
    <dgm:cxn modelId="{3318E1A3-4C90-4A9D-8194-C23D05047380}" type="presParOf" srcId="{2848E0B4-4B38-4AF9-AE92-CFF024E9AC1D}" destId="{5852DF66-5BD2-43BD-8D47-4172D7336738}" srcOrd="1" destOrd="0" presId="urn:microsoft.com/office/officeart/2005/8/layout/cycle5"/>
    <dgm:cxn modelId="{7058E5C2-540A-4599-9CE6-51B77E12E5F1}" type="presParOf" srcId="{2848E0B4-4B38-4AF9-AE92-CFF024E9AC1D}" destId="{69512802-354F-41F8-93DF-C96AA7CC060A}" srcOrd="2" destOrd="0" presId="urn:microsoft.com/office/officeart/2005/8/layout/cycle5"/>
    <dgm:cxn modelId="{BFCD5F9D-7B3F-492C-89AB-E9F2067E2EB7}" type="presParOf" srcId="{2848E0B4-4B38-4AF9-AE92-CFF024E9AC1D}" destId="{41127EFB-0F6C-4BD6-B144-6B13ECDB125F}" srcOrd="3" destOrd="0" presId="urn:microsoft.com/office/officeart/2005/8/layout/cycle5"/>
    <dgm:cxn modelId="{D2B167AB-E5DF-47EE-9151-705CC4062BBC}" type="presParOf" srcId="{2848E0B4-4B38-4AF9-AE92-CFF024E9AC1D}" destId="{205F041B-C337-49F5-A8D6-1077C9D3EB6F}" srcOrd="4" destOrd="0" presId="urn:microsoft.com/office/officeart/2005/8/layout/cycle5"/>
    <dgm:cxn modelId="{C4BD2490-9AD8-46DA-8C3B-7C05173C2654}" type="presParOf" srcId="{2848E0B4-4B38-4AF9-AE92-CFF024E9AC1D}" destId="{E9EC061D-284B-40DA-97C1-1A110BE49BF5}" srcOrd="5" destOrd="0" presId="urn:microsoft.com/office/officeart/2005/8/layout/cycle5"/>
    <dgm:cxn modelId="{27D51D0C-537F-4A60-BD3E-E27D2D8BD572}" type="presParOf" srcId="{2848E0B4-4B38-4AF9-AE92-CFF024E9AC1D}" destId="{FAF5BE90-C80D-4889-AFC2-3AD6F795336F}" srcOrd="6" destOrd="0" presId="urn:microsoft.com/office/officeart/2005/8/layout/cycle5"/>
    <dgm:cxn modelId="{E46756E5-490E-42FF-AB5A-71C5170C9274}" type="presParOf" srcId="{2848E0B4-4B38-4AF9-AE92-CFF024E9AC1D}" destId="{3CEF0FAC-6B9D-4782-848F-C65B6920F384}" srcOrd="7" destOrd="0" presId="urn:microsoft.com/office/officeart/2005/8/layout/cycle5"/>
    <dgm:cxn modelId="{289846EB-228B-4912-9F2F-5186662F2DAA}" type="presParOf" srcId="{2848E0B4-4B38-4AF9-AE92-CFF024E9AC1D}" destId="{EAEB029A-6986-48DA-A078-0585CA77930C}" srcOrd="8" destOrd="0" presId="urn:microsoft.com/office/officeart/2005/8/layout/cycle5"/>
    <dgm:cxn modelId="{5C278241-5356-46C6-A4DE-6676869CB165}" type="presParOf" srcId="{2848E0B4-4B38-4AF9-AE92-CFF024E9AC1D}" destId="{79FF1B05-2F68-4C4C-8BB3-FC937A3A7C23}" srcOrd="9" destOrd="0" presId="urn:microsoft.com/office/officeart/2005/8/layout/cycle5"/>
    <dgm:cxn modelId="{C7D884FE-EAC9-45D8-B9FD-10DBF1C48F3F}" type="presParOf" srcId="{2848E0B4-4B38-4AF9-AE92-CFF024E9AC1D}" destId="{2486C80F-B31B-455F-89D4-2C421D2B6E53}" srcOrd="10" destOrd="0" presId="urn:microsoft.com/office/officeart/2005/8/layout/cycle5"/>
    <dgm:cxn modelId="{1C0140EE-4199-4F51-84D2-B26361A25C40}" type="presParOf" srcId="{2848E0B4-4B38-4AF9-AE92-CFF024E9AC1D}" destId="{D2C20359-F791-4E3E-8737-D5B1E79C316F}"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9E3C6A6-237C-4474-885D-A079D8B4F3FB}"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5006682A-7914-4499-8495-EB149DFE3A5F}">
      <dgm:prSet phldrT="[Text]" custT="1"/>
      <dgm:spPr>
        <a:solidFill>
          <a:srgbClr val="EE42DA"/>
        </a:solidFill>
      </dgm:spPr>
      <dgm:t>
        <a:bodyPr/>
        <a:lstStyle/>
        <a:p>
          <a:r>
            <a:rPr lang="en-US" sz="2400" dirty="0" smtClean="0">
              <a:solidFill>
                <a:schemeClr val="tx1"/>
              </a:solidFill>
              <a:latin typeface="Times New Roman" panose="02020603050405020304" pitchFamily="18" charset="0"/>
              <a:cs typeface="Times New Roman" panose="02020603050405020304" pitchFamily="18" charset="0"/>
            </a:rPr>
            <a:t>Current health</a:t>
          </a:r>
          <a:endParaRPr lang="en-US" sz="2400" dirty="0">
            <a:solidFill>
              <a:schemeClr val="tx1"/>
            </a:solidFill>
            <a:latin typeface="Times New Roman" panose="02020603050405020304" pitchFamily="18" charset="0"/>
            <a:cs typeface="Times New Roman" panose="02020603050405020304" pitchFamily="18" charset="0"/>
          </a:endParaRPr>
        </a:p>
      </dgm:t>
    </dgm:pt>
    <dgm:pt modelId="{5CBC23DA-D03B-4E9D-AA7E-53699E9BA3C7}" type="parTrans" cxnId="{DA4CF6C4-BDEE-43FC-A2D4-ACBFF276EB16}">
      <dgm:prSet/>
      <dgm:spPr/>
      <dgm:t>
        <a:bodyPr/>
        <a:lstStyle/>
        <a:p>
          <a:endParaRPr lang="en-US"/>
        </a:p>
      </dgm:t>
    </dgm:pt>
    <dgm:pt modelId="{AA9DCEF5-8641-4363-952F-9C806A05FFBF}" type="sibTrans" cxnId="{DA4CF6C4-BDEE-43FC-A2D4-ACBFF276EB16}">
      <dgm:prSet/>
      <dgm:spPr/>
      <dgm:t>
        <a:bodyPr/>
        <a:lstStyle/>
        <a:p>
          <a:endParaRPr lang="en-US"/>
        </a:p>
      </dgm:t>
    </dgm:pt>
    <dgm:pt modelId="{1941B7CC-13ED-4483-ADE8-4F7CF597DC68}">
      <dgm:prSet phldrT="[Text]" custT="1"/>
      <dgm:spPr>
        <a:solidFill>
          <a:srgbClr val="EE42DA"/>
        </a:solidFill>
      </dgm:spPr>
      <dgm:t>
        <a:bodyPr/>
        <a:lstStyle/>
        <a:p>
          <a:r>
            <a:rPr lang="en-US" sz="2400" dirty="0" smtClean="0">
              <a:solidFill>
                <a:schemeClr val="tx1"/>
              </a:solidFill>
              <a:latin typeface="Times New Roman" panose="02020603050405020304" pitchFamily="18" charset="0"/>
              <a:cs typeface="Times New Roman" panose="02020603050405020304" pitchFamily="18" charset="0"/>
            </a:rPr>
            <a:t>Any medications you are taking</a:t>
          </a:r>
          <a:endParaRPr lang="en-US" sz="2400" dirty="0">
            <a:solidFill>
              <a:schemeClr val="tx1"/>
            </a:solidFill>
            <a:latin typeface="Times New Roman" panose="02020603050405020304" pitchFamily="18" charset="0"/>
            <a:cs typeface="Times New Roman" panose="02020603050405020304" pitchFamily="18" charset="0"/>
          </a:endParaRPr>
        </a:p>
      </dgm:t>
    </dgm:pt>
    <dgm:pt modelId="{4B69FCE4-D07C-4927-8DCE-DE70A41B64D8}" type="parTrans" cxnId="{4B8BF89F-2097-4079-ABEF-3A6A4BA58BC7}">
      <dgm:prSet/>
      <dgm:spPr/>
      <dgm:t>
        <a:bodyPr/>
        <a:lstStyle/>
        <a:p>
          <a:endParaRPr lang="en-US"/>
        </a:p>
      </dgm:t>
    </dgm:pt>
    <dgm:pt modelId="{13CAC285-2928-4FC4-B778-35584A21ABDA}" type="sibTrans" cxnId="{4B8BF89F-2097-4079-ABEF-3A6A4BA58BC7}">
      <dgm:prSet/>
      <dgm:spPr/>
      <dgm:t>
        <a:bodyPr/>
        <a:lstStyle/>
        <a:p>
          <a:endParaRPr lang="en-US"/>
        </a:p>
      </dgm:t>
    </dgm:pt>
    <dgm:pt modelId="{9560B527-CBB0-44E3-8664-719B4A29151C}">
      <dgm:prSet phldrT="[Text]" custT="1"/>
      <dgm:spPr>
        <a:solidFill>
          <a:srgbClr val="EE42DA"/>
        </a:solidFill>
      </dgm:spPr>
      <dgm:t>
        <a:bodyPr/>
        <a:lstStyle/>
        <a:p>
          <a:r>
            <a:rPr lang="en-US" sz="2400" dirty="0" smtClean="0">
              <a:solidFill>
                <a:schemeClr val="tx1"/>
              </a:solidFill>
              <a:latin typeface="Times New Roman" panose="02020603050405020304" pitchFamily="18" charset="0"/>
              <a:cs typeface="Times New Roman" panose="02020603050405020304" pitchFamily="18" charset="0"/>
            </a:rPr>
            <a:t>Family history of heart issues</a:t>
          </a:r>
          <a:endParaRPr lang="en-US" sz="2400" dirty="0">
            <a:solidFill>
              <a:schemeClr val="tx1"/>
            </a:solidFill>
            <a:latin typeface="Times New Roman" panose="02020603050405020304" pitchFamily="18" charset="0"/>
            <a:cs typeface="Times New Roman" panose="02020603050405020304" pitchFamily="18" charset="0"/>
          </a:endParaRPr>
        </a:p>
      </dgm:t>
    </dgm:pt>
    <dgm:pt modelId="{06BFEC09-4A2A-4CA0-A19B-3CC9EAB5CD56}" type="parTrans" cxnId="{D5D5177F-6047-4CC7-805D-0A0A1E7B0204}">
      <dgm:prSet/>
      <dgm:spPr/>
      <dgm:t>
        <a:bodyPr/>
        <a:lstStyle/>
        <a:p>
          <a:endParaRPr lang="en-US"/>
        </a:p>
      </dgm:t>
    </dgm:pt>
    <dgm:pt modelId="{77E104DA-65C2-4899-AA1A-BF3838BE3CF9}" type="sibTrans" cxnId="{D5D5177F-6047-4CC7-805D-0A0A1E7B0204}">
      <dgm:prSet/>
      <dgm:spPr/>
      <dgm:t>
        <a:bodyPr/>
        <a:lstStyle/>
        <a:p>
          <a:endParaRPr lang="en-US"/>
        </a:p>
      </dgm:t>
    </dgm:pt>
    <dgm:pt modelId="{9B430349-9C8C-49D4-9198-7FC559210C5B}">
      <dgm:prSet phldrT="[Text]" custT="1"/>
      <dgm:spPr>
        <a:solidFill>
          <a:srgbClr val="EE42DA"/>
        </a:solidFill>
      </dgm:spPr>
      <dgm:t>
        <a:bodyPr/>
        <a:lstStyle/>
        <a:p>
          <a:r>
            <a:rPr lang="en-US" sz="2400" dirty="0" smtClean="0">
              <a:solidFill>
                <a:schemeClr val="tx1"/>
              </a:solidFill>
              <a:latin typeface="Times New Roman" panose="02020603050405020304" pitchFamily="18" charset="0"/>
              <a:cs typeface="Times New Roman" panose="02020603050405020304" pitchFamily="18" charset="0"/>
            </a:rPr>
            <a:t>Health history</a:t>
          </a:r>
          <a:endParaRPr lang="en-US" sz="2400" dirty="0">
            <a:solidFill>
              <a:schemeClr val="tx1"/>
            </a:solidFill>
            <a:latin typeface="Times New Roman" panose="02020603050405020304" pitchFamily="18" charset="0"/>
            <a:cs typeface="Times New Roman" panose="02020603050405020304" pitchFamily="18" charset="0"/>
          </a:endParaRPr>
        </a:p>
      </dgm:t>
    </dgm:pt>
    <dgm:pt modelId="{3189B1EC-1A44-41D2-BF6D-390706132140}" type="parTrans" cxnId="{C69178A3-70CC-4CBB-869D-55A6D8BA6E91}">
      <dgm:prSet/>
      <dgm:spPr/>
      <dgm:t>
        <a:bodyPr/>
        <a:lstStyle/>
        <a:p>
          <a:endParaRPr lang="en-US"/>
        </a:p>
      </dgm:t>
    </dgm:pt>
    <dgm:pt modelId="{50ACCF32-C71C-4625-B14D-84AB9FACDBA9}" type="sibTrans" cxnId="{C69178A3-70CC-4CBB-869D-55A6D8BA6E91}">
      <dgm:prSet/>
      <dgm:spPr/>
      <dgm:t>
        <a:bodyPr/>
        <a:lstStyle/>
        <a:p>
          <a:endParaRPr lang="en-US"/>
        </a:p>
      </dgm:t>
    </dgm:pt>
    <dgm:pt modelId="{E6A823CE-44D7-4A32-BA6A-25E67A9822A1}">
      <dgm:prSet phldrT="[Text]" custT="1"/>
      <dgm:spPr>
        <a:solidFill>
          <a:srgbClr val="EE42DA"/>
        </a:solidFill>
      </dgm:spPr>
      <dgm:t>
        <a:bodyPr/>
        <a:lstStyle/>
        <a:p>
          <a:r>
            <a:rPr lang="en-US" sz="2400" dirty="0" smtClean="0">
              <a:solidFill>
                <a:schemeClr val="tx1"/>
              </a:solidFill>
              <a:latin typeface="Times New Roman" panose="02020603050405020304" pitchFamily="18" charset="0"/>
              <a:cs typeface="Times New Roman" panose="02020603050405020304" pitchFamily="18" charset="0"/>
            </a:rPr>
            <a:t>Tobacco, drug and alcohol </a:t>
          </a:r>
          <a:endParaRPr lang="en-US" sz="2400" dirty="0">
            <a:solidFill>
              <a:schemeClr val="tx1"/>
            </a:solidFill>
            <a:latin typeface="Times New Roman" panose="02020603050405020304" pitchFamily="18" charset="0"/>
            <a:cs typeface="Times New Roman" panose="02020603050405020304" pitchFamily="18" charset="0"/>
          </a:endParaRPr>
        </a:p>
      </dgm:t>
    </dgm:pt>
    <dgm:pt modelId="{88AB6663-E171-4242-9450-27B8F6282207}" type="parTrans" cxnId="{0B7A5E00-B426-4E8F-A75E-51C4218447F2}">
      <dgm:prSet/>
      <dgm:spPr/>
      <dgm:t>
        <a:bodyPr/>
        <a:lstStyle/>
        <a:p>
          <a:endParaRPr lang="en-US"/>
        </a:p>
      </dgm:t>
    </dgm:pt>
    <dgm:pt modelId="{F4821EBC-8166-4A27-81C7-7B39CED5C7DB}" type="sibTrans" cxnId="{0B7A5E00-B426-4E8F-A75E-51C4218447F2}">
      <dgm:prSet/>
      <dgm:spPr/>
      <dgm:t>
        <a:bodyPr/>
        <a:lstStyle/>
        <a:p>
          <a:endParaRPr lang="en-US"/>
        </a:p>
      </dgm:t>
    </dgm:pt>
    <dgm:pt modelId="{74D6B33A-29DA-42BD-B8D3-B2CD978C9B2E}" type="pres">
      <dgm:prSet presAssocID="{79E3C6A6-237C-4474-885D-A079D8B4F3FB}" presName="diagram" presStyleCnt="0">
        <dgm:presLayoutVars>
          <dgm:dir/>
          <dgm:resizeHandles val="exact"/>
        </dgm:presLayoutVars>
      </dgm:prSet>
      <dgm:spPr/>
      <dgm:t>
        <a:bodyPr/>
        <a:lstStyle/>
        <a:p>
          <a:endParaRPr lang="en-IN"/>
        </a:p>
      </dgm:t>
    </dgm:pt>
    <dgm:pt modelId="{07349C63-0815-40B6-A202-89B212DB758A}" type="pres">
      <dgm:prSet presAssocID="{5006682A-7914-4499-8495-EB149DFE3A5F}" presName="node" presStyleLbl="node1" presStyleIdx="0" presStyleCnt="5" custScaleX="64920" custScaleY="44082" custLinFactNeighborX="484" custLinFactNeighborY="2323">
        <dgm:presLayoutVars>
          <dgm:bulletEnabled val="1"/>
        </dgm:presLayoutVars>
      </dgm:prSet>
      <dgm:spPr/>
      <dgm:t>
        <a:bodyPr/>
        <a:lstStyle/>
        <a:p>
          <a:endParaRPr lang="en-IN"/>
        </a:p>
      </dgm:t>
    </dgm:pt>
    <dgm:pt modelId="{A28DCA69-1B67-4A8C-980A-B49194407841}" type="pres">
      <dgm:prSet presAssocID="{AA9DCEF5-8641-4363-952F-9C806A05FFBF}" presName="sibTrans" presStyleCnt="0"/>
      <dgm:spPr/>
    </dgm:pt>
    <dgm:pt modelId="{84A33B3D-6EBD-49D7-AD49-0AC13314EDF4}" type="pres">
      <dgm:prSet presAssocID="{1941B7CC-13ED-4483-ADE8-4F7CF597DC68}" presName="node" presStyleLbl="node1" presStyleIdx="1" presStyleCnt="5" custScaleX="65761" custScaleY="45059" custLinFactNeighborX="15907" custLinFactNeighborY="2358">
        <dgm:presLayoutVars>
          <dgm:bulletEnabled val="1"/>
        </dgm:presLayoutVars>
      </dgm:prSet>
      <dgm:spPr/>
      <dgm:t>
        <a:bodyPr/>
        <a:lstStyle/>
        <a:p>
          <a:endParaRPr lang="en-US"/>
        </a:p>
      </dgm:t>
    </dgm:pt>
    <dgm:pt modelId="{70D3A8DB-D53D-417A-B7E9-1235C1E004F4}" type="pres">
      <dgm:prSet presAssocID="{13CAC285-2928-4FC4-B778-35584A21ABDA}" presName="sibTrans" presStyleCnt="0"/>
      <dgm:spPr/>
    </dgm:pt>
    <dgm:pt modelId="{55D46CBF-F34C-44EA-83A9-2ED6365632D1}" type="pres">
      <dgm:prSet presAssocID="{9560B527-CBB0-44E3-8664-719B4A29151C}" presName="node" presStyleLbl="node1" presStyleIdx="2" presStyleCnt="5" custScaleX="60287" custScaleY="45545" custLinFactNeighborX="-933" custLinFactNeighborY="-5605">
        <dgm:presLayoutVars>
          <dgm:bulletEnabled val="1"/>
        </dgm:presLayoutVars>
      </dgm:prSet>
      <dgm:spPr/>
      <dgm:t>
        <a:bodyPr/>
        <a:lstStyle/>
        <a:p>
          <a:endParaRPr lang="en-IN"/>
        </a:p>
      </dgm:t>
    </dgm:pt>
    <dgm:pt modelId="{FB68BE89-017C-47D6-A96A-73E244C8A545}" type="pres">
      <dgm:prSet presAssocID="{77E104DA-65C2-4899-AA1A-BF3838BE3CF9}" presName="sibTrans" presStyleCnt="0"/>
      <dgm:spPr/>
    </dgm:pt>
    <dgm:pt modelId="{E82B0DA5-31F6-463D-BA44-C97058E63A58}" type="pres">
      <dgm:prSet presAssocID="{9B430349-9C8C-49D4-9198-7FC559210C5B}" presName="node" presStyleLbl="node1" presStyleIdx="3" presStyleCnt="5" custScaleX="66383" custScaleY="42083" custLinFactNeighborX="11206" custLinFactNeighborY="-7048">
        <dgm:presLayoutVars>
          <dgm:bulletEnabled val="1"/>
        </dgm:presLayoutVars>
      </dgm:prSet>
      <dgm:spPr/>
      <dgm:t>
        <a:bodyPr/>
        <a:lstStyle/>
        <a:p>
          <a:endParaRPr lang="en-IN"/>
        </a:p>
      </dgm:t>
    </dgm:pt>
    <dgm:pt modelId="{9C2202CB-3765-4ACD-BEB4-C69E03DABF94}" type="pres">
      <dgm:prSet presAssocID="{50ACCF32-C71C-4625-B14D-84AB9FACDBA9}" presName="sibTrans" presStyleCnt="0"/>
      <dgm:spPr/>
    </dgm:pt>
    <dgm:pt modelId="{E5FA74A5-ECB0-4530-AA60-AE6B13DBE5C7}" type="pres">
      <dgm:prSet presAssocID="{E6A823CE-44D7-4A32-BA6A-25E67A9822A1}" presName="node" presStyleLbl="node1" presStyleIdx="4" presStyleCnt="5" custScaleX="60898" custScaleY="47208" custLinFactNeighborX="11685" custLinFactNeighborY="-11213">
        <dgm:presLayoutVars>
          <dgm:bulletEnabled val="1"/>
        </dgm:presLayoutVars>
      </dgm:prSet>
      <dgm:spPr/>
      <dgm:t>
        <a:bodyPr/>
        <a:lstStyle/>
        <a:p>
          <a:endParaRPr lang="en-US"/>
        </a:p>
      </dgm:t>
    </dgm:pt>
  </dgm:ptLst>
  <dgm:cxnLst>
    <dgm:cxn modelId="{32CADC4B-8494-413F-846C-5135A117A410}" type="presOf" srcId="{79E3C6A6-237C-4474-885D-A079D8B4F3FB}" destId="{74D6B33A-29DA-42BD-B8D3-B2CD978C9B2E}" srcOrd="0" destOrd="0" presId="urn:microsoft.com/office/officeart/2005/8/layout/default"/>
    <dgm:cxn modelId="{0B7A5E00-B426-4E8F-A75E-51C4218447F2}" srcId="{79E3C6A6-237C-4474-885D-A079D8B4F3FB}" destId="{E6A823CE-44D7-4A32-BA6A-25E67A9822A1}" srcOrd="4" destOrd="0" parTransId="{88AB6663-E171-4242-9450-27B8F6282207}" sibTransId="{F4821EBC-8166-4A27-81C7-7B39CED5C7DB}"/>
    <dgm:cxn modelId="{70F6ED9F-7582-45F3-A380-0736C12C87FB}" type="presOf" srcId="{E6A823CE-44D7-4A32-BA6A-25E67A9822A1}" destId="{E5FA74A5-ECB0-4530-AA60-AE6B13DBE5C7}" srcOrd="0" destOrd="0" presId="urn:microsoft.com/office/officeart/2005/8/layout/default"/>
    <dgm:cxn modelId="{84A3B54E-FEE7-4961-8D78-35E255661DD6}" type="presOf" srcId="{9560B527-CBB0-44E3-8664-719B4A29151C}" destId="{55D46CBF-F34C-44EA-83A9-2ED6365632D1}" srcOrd="0" destOrd="0" presId="urn:microsoft.com/office/officeart/2005/8/layout/default"/>
    <dgm:cxn modelId="{D5D5177F-6047-4CC7-805D-0A0A1E7B0204}" srcId="{79E3C6A6-237C-4474-885D-A079D8B4F3FB}" destId="{9560B527-CBB0-44E3-8664-719B4A29151C}" srcOrd="2" destOrd="0" parTransId="{06BFEC09-4A2A-4CA0-A19B-3CC9EAB5CD56}" sibTransId="{77E104DA-65C2-4899-AA1A-BF3838BE3CF9}"/>
    <dgm:cxn modelId="{EBF087FD-733B-4469-B699-4B970E526598}" type="presOf" srcId="{9B430349-9C8C-49D4-9198-7FC559210C5B}" destId="{E82B0DA5-31F6-463D-BA44-C97058E63A58}" srcOrd="0" destOrd="0" presId="urn:microsoft.com/office/officeart/2005/8/layout/default"/>
    <dgm:cxn modelId="{AC17DAA4-B352-4356-AC9E-09B92F3EC7BD}" type="presOf" srcId="{1941B7CC-13ED-4483-ADE8-4F7CF597DC68}" destId="{84A33B3D-6EBD-49D7-AD49-0AC13314EDF4}" srcOrd="0" destOrd="0" presId="urn:microsoft.com/office/officeart/2005/8/layout/default"/>
    <dgm:cxn modelId="{DA4CF6C4-BDEE-43FC-A2D4-ACBFF276EB16}" srcId="{79E3C6A6-237C-4474-885D-A079D8B4F3FB}" destId="{5006682A-7914-4499-8495-EB149DFE3A5F}" srcOrd="0" destOrd="0" parTransId="{5CBC23DA-D03B-4E9D-AA7E-53699E9BA3C7}" sibTransId="{AA9DCEF5-8641-4363-952F-9C806A05FFBF}"/>
    <dgm:cxn modelId="{4B8BF89F-2097-4079-ABEF-3A6A4BA58BC7}" srcId="{79E3C6A6-237C-4474-885D-A079D8B4F3FB}" destId="{1941B7CC-13ED-4483-ADE8-4F7CF597DC68}" srcOrd="1" destOrd="0" parTransId="{4B69FCE4-D07C-4927-8DCE-DE70A41B64D8}" sibTransId="{13CAC285-2928-4FC4-B778-35584A21ABDA}"/>
    <dgm:cxn modelId="{AA8D2350-FD86-4900-A9DD-3A2BA2291951}" type="presOf" srcId="{5006682A-7914-4499-8495-EB149DFE3A5F}" destId="{07349C63-0815-40B6-A202-89B212DB758A}" srcOrd="0" destOrd="0" presId="urn:microsoft.com/office/officeart/2005/8/layout/default"/>
    <dgm:cxn modelId="{C69178A3-70CC-4CBB-869D-55A6D8BA6E91}" srcId="{79E3C6A6-237C-4474-885D-A079D8B4F3FB}" destId="{9B430349-9C8C-49D4-9198-7FC559210C5B}" srcOrd="3" destOrd="0" parTransId="{3189B1EC-1A44-41D2-BF6D-390706132140}" sibTransId="{50ACCF32-C71C-4625-B14D-84AB9FACDBA9}"/>
    <dgm:cxn modelId="{45347077-D962-4890-BF99-B759F7B4A194}" type="presParOf" srcId="{74D6B33A-29DA-42BD-B8D3-B2CD978C9B2E}" destId="{07349C63-0815-40B6-A202-89B212DB758A}" srcOrd="0" destOrd="0" presId="urn:microsoft.com/office/officeart/2005/8/layout/default"/>
    <dgm:cxn modelId="{F246E0C8-92B1-4444-A258-B9EFFD548D03}" type="presParOf" srcId="{74D6B33A-29DA-42BD-B8D3-B2CD978C9B2E}" destId="{A28DCA69-1B67-4A8C-980A-B49194407841}" srcOrd="1" destOrd="0" presId="urn:microsoft.com/office/officeart/2005/8/layout/default"/>
    <dgm:cxn modelId="{E11D69C4-5F39-4DE2-8809-2B7BAE41503C}" type="presParOf" srcId="{74D6B33A-29DA-42BD-B8D3-B2CD978C9B2E}" destId="{84A33B3D-6EBD-49D7-AD49-0AC13314EDF4}" srcOrd="2" destOrd="0" presId="urn:microsoft.com/office/officeart/2005/8/layout/default"/>
    <dgm:cxn modelId="{17B825B6-F88D-46A8-ACEF-D1320CA2B883}" type="presParOf" srcId="{74D6B33A-29DA-42BD-B8D3-B2CD978C9B2E}" destId="{70D3A8DB-D53D-417A-B7E9-1235C1E004F4}" srcOrd="3" destOrd="0" presId="urn:microsoft.com/office/officeart/2005/8/layout/default"/>
    <dgm:cxn modelId="{D5D894AD-3241-46B8-B10C-3EB190692717}" type="presParOf" srcId="{74D6B33A-29DA-42BD-B8D3-B2CD978C9B2E}" destId="{55D46CBF-F34C-44EA-83A9-2ED6365632D1}" srcOrd="4" destOrd="0" presId="urn:microsoft.com/office/officeart/2005/8/layout/default"/>
    <dgm:cxn modelId="{A1974E26-6AF5-4345-BC6C-38C897E99338}" type="presParOf" srcId="{74D6B33A-29DA-42BD-B8D3-B2CD978C9B2E}" destId="{FB68BE89-017C-47D6-A96A-73E244C8A545}" srcOrd="5" destOrd="0" presId="urn:microsoft.com/office/officeart/2005/8/layout/default"/>
    <dgm:cxn modelId="{C881DECD-8128-4584-BC73-AB2E4B546DA3}" type="presParOf" srcId="{74D6B33A-29DA-42BD-B8D3-B2CD978C9B2E}" destId="{E82B0DA5-31F6-463D-BA44-C97058E63A58}" srcOrd="6" destOrd="0" presId="urn:microsoft.com/office/officeart/2005/8/layout/default"/>
    <dgm:cxn modelId="{E9461FEC-06B8-4D9C-903C-DB7FBBC4F6E4}" type="presParOf" srcId="{74D6B33A-29DA-42BD-B8D3-B2CD978C9B2E}" destId="{9C2202CB-3765-4ACD-BEB4-C69E03DABF94}" srcOrd="7" destOrd="0" presId="urn:microsoft.com/office/officeart/2005/8/layout/default"/>
    <dgm:cxn modelId="{13E74785-FC13-4434-AB00-05372559F403}" type="presParOf" srcId="{74D6B33A-29DA-42BD-B8D3-B2CD978C9B2E}" destId="{E5FA74A5-ECB0-4530-AA60-AE6B13DBE5C7}"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66C9D8-70E0-4156-8396-598732252F13}">
      <dsp:nvSpPr>
        <dsp:cNvPr id="0" name=""/>
        <dsp:cNvSpPr/>
      </dsp:nvSpPr>
      <dsp:spPr>
        <a:xfrm rot="10800000">
          <a:off x="1552828" y="230"/>
          <a:ext cx="4480013" cy="1507504"/>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4768" tIns="144780" rIns="270256" bIns="144780" numCol="1" spcCol="1270" anchor="ctr" anchorCtr="0">
          <a:noAutofit/>
        </a:bodyPr>
        <a:lstStyle/>
        <a:p>
          <a:pPr lvl="0" algn="ctr" defTabSz="1689100">
            <a:lnSpc>
              <a:spcPct val="90000"/>
            </a:lnSpc>
            <a:spcBef>
              <a:spcPct val="0"/>
            </a:spcBef>
            <a:spcAft>
              <a:spcPct val="35000"/>
            </a:spcAft>
          </a:pPr>
          <a:r>
            <a:rPr lang="en-US" sz="3800" kern="1200" dirty="0" smtClean="0"/>
            <a:t>An autoimmune disease</a:t>
          </a:r>
          <a:endParaRPr lang="en-US" sz="3800" kern="1200" dirty="0"/>
        </a:p>
      </dsp:txBody>
      <dsp:txXfrm rot="10800000">
        <a:off x="1929704" y="230"/>
        <a:ext cx="4103137" cy="1507504"/>
      </dsp:txXfrm>
    </dsp:sp>
    <dsp:sp modelId="{6A09F619-DAE7-42A4-9B93-4298E967DA3B}">
      <dsp:nvSpPr>
        <dsp:cNvPr id="0" name=""/>
        <dsp:cNvSpPr/>
      </dsp:nvSpPr>
      <dsp:spPr>
        <a:xfrm>
          <a:off x="704020" y="230"/>
          <a:ext cx="1697615" cy="1507504"/>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6E77E0E-CD11-4A35-A1E7-A7F2E5856A76}">
      <dsp:nvSpPr>
        <dsp:cNvPr id="0" name=""/>
        <dsp:cNvSpPr/>
      </dsp:nvSpPr>
      <dsp:spPr>
        <a:xfrm rot="10800000">
          <a:off x="1505300" y="1957736"/>
          <a:ext cx="4480013" cy="1507504"/>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4768" tIns="144780" rIns="270256" bIns="144780" numCol="1" spcCol="1270" anchor="ctr" anchorCtr="0">
          <a:noAutofit/>
        </a:bodyPr>
        <a:lstStyle/>
        <a:p>
          <a:pPr lvl="0" algn="ctr" defTabSz="1689100">
            <a:lnSpc>
              <a:spcPct val="90000"/>
            </a:lnSpc>
            <a:spcBef>
              <a:spcPct val="0"/>
            </a:spcBef>
            <a:spcAft>
              <a:spcPct val="35000"/>
            </a:spcAft>
          </a:pPr>
          <a:r>
            <a:rPr lang="en-US" sz="3800" kern="1200" dirty="0" smtClean="0"/>
            <a:t>Birth defects</a:t>
          </a:r>
          <a:endParaRPr lang="en-US" sz="3800" kern="1200" dirty="0"/>
        </a:p>
      </dsp:txBody>
      <dsp:txXfrm rot="10800000">
        <a:off x="1882176" y="1957736"/>
        <a:ext cx="4103137" cy="1507504"/>
      </dsp:txXfrm>
    </dsp:sp>
    <dsp:sp modelId="{04F27FDF-6DEB-4B98-BEA3-E0780D4CF43B}">
      <dsp:nvSpPr>
        <dsp:cNvPr id="0" name=""/>
        <dsp:cNvSpPr/>
      </dsp:nvSpPr>
      <dsp:spPr>
        <a:xfrm>
          <a:off x="751548" y="1957736"/>
          <a:ext cx="1507504" cy="1507504"/>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97F358-5468-4D4F-A258-0BAA92E71F96}">
      <dsp:nvSpPr>
        <dsp:cNvPr id="0" name=""/>
        <dsp:cNvSpPr/>
      </dsp:nvSpPr>
      <dsp:spPr>
        <a:xfrm rot="10800000">
          <a:off x="1517899" y="1625"/>
          <a:ext cx="4854212" cy="118088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0738" tIns="87630" rIns="163576" bIns="87630" numCol="1" spcCol="1270" anchor="ctr" anchorCtr="0">
          <a:noAutofit/>
        </a:bodyPr>
        <a:lstStyle/>
        <a:p>
          <a:pPr lvl="0" algn="ctr" defTabSz="1022350">
            <a:lnSpc>
              <a:spcPct val="90000"/>
            </a:lnSpc>
            <a:spcBef>
              <a:spcPct val="0"/>
            </a:spcBef>
            <a:spcAft>
              <a:spcPct val="35000"/>
            </a:spcAft>
          </a:pPr>
          <a:r>
            <a:rPr lang="en-US" sz="2300" kern="1200" dirty="0" smtClean="0"/>
            <a:t>Certain types of surgery that affected the heart’s electrical system</a:t>
          </a:r>
          <a:endParaRPr lang="en-US" sz="2300" kern="1200" dirty="0"/>
        </a:p>
      </dsp:txBody>
      <dsp:txXfrm rot="10800000">
        <a:off x="1813120" y="1625"/>
        <a:ext cx="4558991" cy="1180886"/>
      </dsp:txXfrm>
    </dsp:sp>
    <dsp:sp modelId="{6D8A3D9B-0E4C-4E0F-92EE-C2D17D583E13}">
      <dsp:nvSpPr>
        <dsp:cNvPr id="0" name=""/>
        <dsp:cNvSpPr/>
      </dsp:nvSpPr>
      <dsp:spPr>
        <a:xfrm>
          <a:off x="927455" y="1625"/>
          <a:ext cx="1180886" cy="118088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39ABF7-30A9-4D34-87EC-648BC90EBE33}">
      <dsp:nvSpPr>
        <dsp:cNvPr id="0" name=""/>
        <dsp:cNvSpPr/>
      </dsp:nvSpPr>
      <dsp:spPr>
        <a:xfrm rot="10800000">
          <a:off x="1517899" y="1535015"/>
          <a:ext cx="4854212" cy="118088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0738" tIns="87630" rIns="163576" bIns="87630" numCol="1" spcCol="1270" anchor="ctr" anchorCtr="0">
          <a:noAutofit/>
        </a:bodyPr>
        <a:lstStyle/>
        <a:p>
          <a:pPr lvl="0" algn="ctr" defTabSz="1022350">
            <a:lnSpc>
              <a:spcPct val="90000"/>
            </a:lnSpc>
            <a:spcBef>
              <a:spcPct val="0"/>
            </a:spcBef>
            <a:spcAft>
              <a:spcPct val="35000"/>
            </a:spcAft>
          </a:pPr>
          <a:r>
            <a:rPr lang="en-US" sz="2300" kern="1200" dirty="0" smtClean="0"/>
            <a:t>Changes in yours genes </a:t>
          </a:r>
          <a:endParaRPr lang="en-US" sz="2300" kern="1200" dirty="0"/>
        </a:p>
      </dsp:txBody>
      <dsp:txXfrm rot="10800000">
        <a:off x="1813120" y="1535015"/>
        <a:ext cx="4558991" cy="1180886"/>
      </dsp:txXfrm>
    </dsp:sp>
    <dsp:sp modelId="{1E21E0FB-9A8E-48CE-93B9-6E91428B78AB}">
      <dsp:nvSpPr>
        <dsp:cNvPr id="0" name=""/>
        <dsp:cNvSpPr/>
      </dsp:nvSpPr>
      <dsp:spPr>
        <a:xfrm>
          <a:off x="927455" y="1535015"/>
          <a:ext cx="1180886" cy="118088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FBCE1EA-52A9-4057-AF5B-D5B18AEB3810}">
      <dsp:nvSpPr>
        <dsp:cNvPr id="0" name=""/>
        <dsp:cNvSpPr/>
      </dsp:nvSpPr>
      <dsp:spPr>
        <a:xfrm rot="10800000">
          <a:off x="1517899" y="3068406"/>
          <a:ext cx="4854212" cy="118088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0738" tIns="87630" rIns="163576" bIns="87630" numCol="1" spcCol="1270" anchor="ctr" anchorCtr="0">
          <a:noAutofit/>
        </a:bodyPr>
        <a:lstStyle/>
        <a:p>
          <a:pPr lvl="0" algn="ctr" defTabSz="1022350">
            <a:lnSpc>
              <a:spcPct val="90000"/>
            </a:lnSpc>
            <a:spcBef>
              <a:spcPct val="0"/>
            </a:spcBef>
            <a:spcAft>
              <a:spcPct val="35000"/>
            </a:spcAft>
          </a:pPr>
          <a:r>
            <a:rPr lang="en-US" sz="2300" kern="1200" dirty="0" smtClean="0"/>
            <a:t>Damage from a heart attack </a:t>
          </a:r>
          <a:endParaRPr lang="en-US" sz="2300" kern="1200" dirty="0"/>
        </a:p>
      </dsp:txBody>
      <dsp:txXfrm rot="10800000">
        <a:off x="1813120" y="3068406"/>
        <a:ext cx="4558991" cy="1180886"/>
      </dsp:txXfrm>
    </dsp:sp>
    <dsp:sp modelId="{20ECC61A-E87A-40A7-888B-C5F41DF88EB5}">
      <dsp:nvSpPr>
        <dsp:cNvPr id="0" name=""/>
        <dsp:cNvSpPr/>
      </dsp:nvSpPr>
      <dsp:spPr>
        <a:xfrm>
          <a:off x="927455" y="3068406"/>
          <a:ext cx="1180886" cy="118088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1F3116-C61F-4764-8951-DCD1AAF3D5DD}">
      <dsp:nvSpPr>
        <dsp:cNvPr id="0" name=""/>
        <dsp:cNvSpPr/>
      </dsp:nvSpPr>
      <dsp:spPr>
        <a:xfrm rot="5400000">
          <a:off x="4677556" y="-1789786"/>
          <a:ext cx="1050604" cy="4896807"/>
        </a:xfrm>
        <a:prstGeom prst="round2SameRect">
          <a:avLst/>
        </a:prstGeom>
        <a:solidFill>
          <a:srgbClr val="C0000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solidFill>
                <a:schemeClr val="bg1"/>
              </a:solidFill>
              <a:latin typeface="Times New Roman" panose="02020603050405020304" pitchFamily="18" charset="0"/>
              <a:cs typeface="Times New Roman" panose="02020603050405020304" pitchFamily="18" charset="0"/>
            </a:rPr>
            <a:t>This is the mildest from of heart block. </a:t>
          </a:r>
          <a:endParaRPr lang="en-US" sz="1500" kern="1200" dirty="0">
            <a:solidFill>
              <a:schemeClr val="bg1"/>
            </a:solidFill>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r>
            <a:rPr lang="en-US" sz="1500" kern="1200" dirty="0" smtClean="0">
              <a:solidFill>
                <a:schemeClr val="bg1"/>
              </a:solidFill>
              <a:latin typeface="Times New Roman" panose="02020603050405020304" pitchFamily="18" charset="0"/>
              <a:cs typeface="Times New Roman" panose="02020603050405020304" pitchFamily="18" charset="0"/>
            </a:rPr>
            <a:t>This heart’s electrical signals is slowed but still gets where it’s going. You may not notice or need treatment. </a:t>
          </a:r>
          <a:endParaRPr lang="en-US" sz="1500" kern="1200" dirty="0">
            <a:solidFill>
              <a:schemeClr val="bg1"/>
            </a:solidFill>
            <a:latin typeface="Times New Roman" panose="02020603050405020304" pitchFamily="18" charset="0"/>
            <a:cs typeface="Times New Roman" panose="02020603050405020304" pitchFamily="18" charset="0"/>
          </a:endParaRPr>
        </a:p>
      </dsp:txBody>
      <dsp:txXfrm rot="-5400000">
        <a:off x="2754455" y="184601"/>
        <a:ext cx="4845521" cy="948032"/>
      </dsp:txXfrm>
    </dsp:sp>
    <dsp:sp modelId="{4E61FC59-637C-45F3-81B8-A351858A3B2A}">
      <dsp:nvSpPr>
        <dsp:cNvPr id="0" name=""/>
        <dsp:cNvSpPr/>
      </dsp:nvSpPr>
      <dsp:spPr>
        <a:xfrm>
          <a:off x="0" y="1989"/>
          <a:ext cx="2754454" cy="1313255"/>
        </a:xfrm>
        <a:prstGeom prst="round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solidFill>
                <a:schemeClr val="tx1"/>
              </a:solidFill>
            </a:rPr>
            <a:t>First degree</a:t>
          </a:r>
          <a:endParaRPr lang="en-US" sz="2600" kern="1200" dirty="0">
            <a:solidFill>
              <a:schemeClr val="tx1"/>
            </a:solidFill>
          </a:endParaRPr>
        </a:p>
      </dsp:txBody>
      <dsp:txXfrm>
        <a:off x="64108" y="66097"/>
        <a:ext cx="2626238" cy="1185039"/>
      </dsp:txXfrm>
    </dsp:sp>
    <dsp:sp modelId="{2192DA14-E550-4714-A8EB-437636D8225F}">
      <dsp:nvSpPr>
        <dsp:cNvPr id="0" name=""/>
        <dsp:cNvSpPr/>
      </dsp:nvSpPr>
      <dsp:spPr>
        <a:xfrm rot="5400000">
          <a:off x="4677556" y="-410868"/>
          <a:ext cx="1050604" cy="4896807"/>
        </a:xfrm>
        <a:prstGeom prst="round2SameRect">
          <a:avLst/>
        </a:prstGeom>
        <a:solidFill>
          <a:srgbClr val="C0000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solidFill>
                <a:schemeClr val="bg1"/>
              </a:solidFill>
              <a:latin typeface="Times New Roman" panose="02020603050405020304" pitchFamily="18" charset="0"/>
              <a:cs typeface="Times New Roman" panose="02020603050405020304" pitchFamily="18" charset="0"/>
            </a:rPr>
            <a:t>Some of the signals don’t get to the right places. </a:t>
          </a:r>
          <a:endParaRPr lang="en-US" sz="1500" kern="1200" dirty="0">
            <a:solidFill>
              <a:schemeClr val="bg1"/>
            </a:solidFill>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r>
            <a:rPr lang="en-US" sz="1500" kern="1200" dirty="0" smtClean="0">
              <a:solidFill>
                <a:schemeClr val="bg1"/>
              </a:solidFill>
              <a:latin typeface="Times New Roman" panose="02020603050405020304" pitchFamily="18" charset="0"/>
              <a:cs typeface="Times New Roman" panose="02020603050405020304" pitchFamily="18" charset="0"/>
            </a:rPr>
            <a:t>This May mean your heart asymptomatic or  symptomatic.</a:t>
          </a:r>
          <a:endParaRPr lang="en-US" sz="1500" kern="1200" dirty="0">
            <a:solidFill>
              <a:schemeClr val="bg1"/>
            </a:solidFill>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endParaRPr lang="en-US" sz="1500" kern="1200" dirty="0"/>
        </a:p>
      </dsp:txBody>
      <dsp:txXfrm rot="-5400000">
        <a:off x="2754455" y="1563519"/>
        <a:ext cx="4845521" cy="948032"/>
      </dsp:txXfrm>
    </dsp:sp>
    <dsp:sp modelId="{730565B4-F82D-48F8-B2EB-E493884A4CB6}">
      <dsp:nvSpPr>
        <dsp:cNvPr id="0" name=""/>
        <dsp:cNvSpPr/>
      </dsp:nvSpPr>
      <dsp:spPr>
        <a:xfrm>
          <a:off x="0" y="1380907"/>
          <a:ext cx="2754454" cy="1313255"/>
        </a:xfrm>
        <a:prstGeom prst="round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solidFill>
                <a:schemeClr val="tx1"/>
              </a:solidFill>
            </a:rPr>
            <a:t>Second degree</a:t>
          </a:r>
          <a:endParaRPr lang="en-US" sz="2600" kern="1200" dirty="0">
            <a:solidFill>
              <a:schemeClr val="tx1"/>
            </a:solidFill>
          </a:endParaRPr>
        </a:p>
      </dsp:txBody>
      <dsp:txXfrm>
        <a:off x="64108" y="1445015"/>
        <a:ext cx="2626238" cy="1185039"/>
      </dsp:txXfrm>
    </dsp:sp>
    <dsp:sp modelId="{E5A66C08-4B4A-499A-9516-DA8E4729C27E}">
      <dsp:nvSpPr>
        <dsp:cNvPr id="0" name=""/>
        <dsp:cNvSpPr/>
      </dsp:nvSpPr>
      <dsp:spPr>
        <a:xfrm rot="5400000">
          <a:off x="4677556" y="968049"/>
          <a:ext cx="1050604" cy="4896807"/>
        </a:xfrm>
        <a:prstGeom prst="round2SameRect">
          <a:avLst/>
        </a:prstGeom>
        <a:solidFill>
          <a:srgbClr val="C0000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solidFill>
                <a:schemeClr val="bg1"/>
              </a:solidFill>
              <a:latin typeface="Times New Roman" panose="02020603050405020304" pitchFamily="18" charset="0"/>
              <a:cs typeface="Times New Roman" panose="02020603050405020304" pitchFamily="18" charset="0"/>
            </a:rPr>
            <a:t>No electrical messages get through.</a:t>
          </a:r>
          <a:endParaRPr lang="en-US" sz="1500" kern="1200" dirty="0">
            <a:solidFill>
              <a:schemeClr val="bg1"/>
            </a:solidFill>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r>
            <a:rPr lang="en-US" sz="1500" kern="1200" dirty="0" smtClean="0">
              <a:solidFill>
                <a:schemeClr val="bg1"/>
              </a:solidFill>
              <a:latin typeface="Times New Roman" panose="02020603050405020304" pitchFamily="18" charset="0"/>
              <a:cs typeface="Times New Roman" panose="02020603050405020304" pitchFamily="18" charset="0"/>
            </a:rPr>
            <a:t>The rate and rhythm of your heartbeat is very slow or it may even stop entirely. This type of heart block can be fatal.</a:t>
          </a:r>
          <a:endParaRPr lang="en-US" sz="1500" kern="1200" dirty="0">
            <a:solidFill>
              <a:schemeClr val="bg1"/>
            </a:solidFill>
            <a:latin typeface="Times New Roman" panose="02020603050405020304" pitchFamily="18" charset="0"/>
            <a:cs typeface="Times New Roman" panose="02020603050405020304" pitchFamily="18" charset="0"/>
          </a:endParaRPr>
        </a:p>
      </dsp:txBody>
      <dsp:txXfrm rot="-5400000">
        <a:off x="2754455" y="2942436"/>
        <a:ext cx="4845521" cy="948032"/>
      </dsp:txXfrm>
    </dsp:sp>
    <dsp:sp modelId="{24C83BEA-A95B-4413-A432-7C899BC92138}">
      <dsp:nvSpPr>
        <dsp:cNvPr id="0" name=""/>
        <dsp:cNvSpPr/>
      </dsp:nvSpPr>
      <dsp:spPr>
        <a:xfrm>
          <a:off x="0" y="2759825"/>
          <a:ext cx="2754454" cy="1313255"/>
        </a:xfrm>
        <a:prstGeom prst="round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smtClean="0">
              <a:solidFill>
                <a:schemeClr val="tx1"/>
              </a:solidFill>
            </a:rPr>
            <a:t>Third degree(also called complete)</a:t>
          </a:r>
          <a:endParaRPr lang="en-US" sz="2600" kern="1200" dirty="0">
            <a:solidFill>
              <a:schemeClr val="tx1"/>
            </a:solidFill>
          </a:endParaRPr>
        </a:p>
      </dsp:txBody>
      <dsp:txXfrm>
        <a:off x="64108" y="2823933"/>
        <a:ext cx="2626238" cy="11850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529ABC-A3ED-43CB-949B-45B6CFDC505A}">
      <dsp:nvSpPr>
        <dsp:cNvPr id="0" name=""/>
        <dsp:cNvSpPr/>
      </dsp:nvSpPr>
      <dsp:spPr>
        <a:xfrm>
          <a:off x="3031737" y="1066"/>
          <a:ext cx="1587786" cy="1032061"/>
        </a:xfrm>
        <a:prstGeom prst="round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solidFill>
                <a:schemeClr val="tx1"/>
              </a:solidFill>
              <a:latin typeface="Times New Roman" panose="02020603050405020304" pitchFamily="18" charset="0"/>
              <a:cs typeface="Times New Roman" panose="02020603050405020304" pitchFamily="18" charset="0"/>
            </a:rPr>
            <a:t>High potassium</a:t>
          </a:r>
          <a:endParaRPr lang="en-US" sz="1500" kern="1200" dirty="0">
            <a:solidFill>
              <a:schemeClr val="tx1"/>
            </a:solidFill>
            <a:latin typeface="Times New Roman" panose="02020603050405020304" pitchFamily="18" charset="0"/>
            <a:cs typeface="Times New Roman" panose="02020603050405020304" pitchFamily="18" charset="0"/>
          </a:endParaRPr>
        </a:p>
      </dsp:txBody>
      <dsp:txXfrm>
        <a:off x="3082118" y="51447"/>
        <a:ext cx="1487024" cy="931299"/>
      </dsp:txXfrm>
    </dsp:sp>
    <dsp:sp modelId="{69512802-354F-41F8-93DF-C96AA7CC060A}">
      <dsp:nvSpPr>
        <dsp:cNvPr id="0" name=""/>
        <dsp:cNvSpPr/>
      </dsp:nvSpPr>
      <dsp:spPr>
        <a:xfrm>
          <a:off x="2118905" y="517096"/>
          <a:ext cx="3413451" cy="3413451"/>
        </a:xfrm>
        <a:custGeom>
          <a:avLst/>
          <a:gdLst/>
          <a:ahLst/>
          <a:cxnLst/>
          <a:rect l="0" t="0" r="0" b="0"/>
          <a:pathLst>
            <a:path>
              <a:moveTo>
                <a:pt x="2720290" y="333554"/>
              </a:moveTo>
              <a:arcTo wR="1706725" hR="1706725" stAng="18385905" swAng="1635476"/>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41127EFB-0F6C-4BD6-B144-6B13ECDB125F}">
      <dsp:nvSpPr>
        <dsp:cNvPr id="0" name=""/>
        <dsp:cNvSpPr/>
      </dsp:nvSpPr>
      <dsp:spPr>
        <a:xfrm>
          <a:off x="4738463" y="1707791"/>
          <a:ext cx="1587786" cy="1032061"/>
        </a:xfrm>
        <a:prstGeom prst="round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solidFill>
                <a:schemeClr val="tx1"/>
              </a:solidFill>
              <a:latin typeface="Times New Roman" panose="02020603050405020304" pitchFamily="18" charset="0"/>
              <a:cs typeface="Times New Roman" panose="02020603050405020304" pitchFamily="18" charset="0"/>
            </a:rPr>
            <a:t>Hyperthyroidism, or overactive</a:t>
          </a:r>
          <a:endParaRPr lang="en-US" sz="1500" kern="1200" dirty="0">
            <a:solidFill>
              <a:schemeClr val="tx1"/>
            </a:solidFill>
            <a:latin typeface="Times New Roman" panose="02020603050405020304" pitchFamily="18" charset="0"/>
            <a:cs typeface="Times New Roman" panose="02020603050405020304" pitchFamily="18" charset="0"/>
          </a:endParaRPr>
        </a:p>
      </dsp:txBody>
      <dsp:txXfrm>
        <a:off x="4788844" y="1758172"/>
        <a:ext cx="1487024" cy="931299"/>
      </dsp:txXfrm>
    </dsp:sp>
    <dsp:sp modelId="{E9EC061D-284B-40DA-97C1-1A110BE49BF5}">
      <dsp:nvSpPr>
        <dsp:cNvPr id="0" name=""/>
        <dsp:cNvSpPr/>
      </dsp:nvSpPr>
      <dsp:spPr>
        <a:xfrm>
          <a:off x="2118905" y="517096"/>
          <a:ext cx="3413451" cy="3413451"/>
        </a:xfrm>
        <a:custGeom>
          <a:avLst/>
          <a:gdLst/>
          <a:ahLst/>
          <a:cxnLst/>
          <a:rect l="0" t="0" r="0" b="0"/>
          <a:pathLst>
            <a:path>
              <a:moveTo>
                <a:pt x="3236646" y="2463202"/>
              </a:moveTo>
              <a:arcTo wR="1706725" hR="1706725" stAng="1578619" swAng="1635476"/>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FAF5BE90-C80D-4889-AFC2-3AD6F795336F}">
      <dsp:nvSpPr>
        <dsp:cNvPr id="0" name=""/>
        <dsp:cNvSpPr/>
      </dsp:nvSpPr>
      <dsp:spPr>
        <a:xfrm>
          <a:off x="3031737" y="3414517"/>
          <a:ext cx="1587786" cy="1032061"/>
        </a:xfrm>
        <a:prstGeom prst="roundRect">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solidFill>
                <a:schemeClr val="tx1"/>
              </a:solidFill>
              <a:latin typeface="Times New Roman" panose="02020603050405020304" pitchFamily="18" charset="0"/>
              <a:cs typeface="Times New Roman" panose="02020603050405020304" pitchFamily="18" charset="0"/>
            </a:rPr>
            <a:t>Lyme disease</a:t>
          </a:r>
          <a:endParaRPr lang="en-US" sz="1500" kern="1200" dirty="0">
            <a:solidFill>
              <a:schemeClr val="tx1"/>
            </a:solidFill>
            <a:latin typeface="Times New Roman" panose="02020603050405020304" pitchFamily="18" charset="0"/>
            <a:cs typeface="Times New Roman" panose="02020603050405020304" pitchFamily="18" charset="0"/>
          </a:endParaRPr>
        </a:p>
      </dsp:txBody>
      <dsp:txXfrm>
        <a:off x="3082118" y="3464898"/>
        <a:ext cx="1487024" cy="931299"/>
      </dsp:txXfrm>
    </dsp:sp>
    <dsp:sp modelId="{EAEB029A-6986-48DA-A078-0585CA77930C}">
      <dsp:nvSpPr>
        <dsp:cNvPr id="0" name=""/>
        <dsp:cNvSpPr/>
      </dsp:nvSpPr>
      <dsp:spPr>
        <a:xfrm>
          <a:off x="2118905" y="517096"/>
          <a:ext cx="3413451" cy="3413451"/>
        </a:xfrm>
        <a:custGeom>
          <a:avLst/>
          <a:gdLst/>
          <a:ahLst/>
          <a:cxnLst/>
          <a:rect l="0" t="0" r="0" b="0"/>
          <a:pathLst>
            <a:path>
              <a:moveTo>
                <a:pt x="693161" y="3079897"/>
              </a:moveTo>
              <a:arcTo wR="1706725" hR="1706725" stAng="7585905" swAng="1635476"/>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79FF1B05-2F68-4C4C-8BB3-FC937A3A7C23}">
      <dsp:nvSpPr>
        <dsp:cNvPr id="0" name=""/>
        <dsp:cNvSpPr/>
      </dsp:nvSpPr>
      <dsp:spPr>
        <a:xfrm>
          <a:off x="1325012" y="1707791"/>
          <a:ext cx="1587786" cy="1032061"/>
        </a:xfrm>
        <a:prstGeom prst="roundRect">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solidFill>
                <a:schemeClr val="tx1"/>
              </a:solidFill>
              <a:latin typeface="Times New Roman" panose="02020603050405020304" pitchFamily="18" charset="0"/>
              <a:cs typeface="Times New Roman" panose="02020603050405020304" pitchFamily="18" charset="0"/>
            </a:rPr>
            <a:t>Recent open-heat surgery</a:t>
          </a:r>
          <a:endParaRPr lang="en-US" sz="1500" kern="1200" dirty="0">
            <a:solidFill>
              <a:schemeClr val="tx1"/>
            </a:solidFill>
            <a:latin typeface="Times New Roman" panose="02020603050405020304" pitchFamily="18" charset="0"/>
            <a:cs typeface="Times New Roman" panose="02020603050405020304" pitchFamily="18" charset="0"/>
          </a:endParaRPr>
        </a:p>
      </dsp:txBody>
      <dsp:txXfrm>
        <a:off x="1375393" y="1758172"/>
        <a:ext cx="1487024" cy="931299"/>
      </dsp:txXfrm>
    </dsp:sp>
    <dsp:sp modelId="{D2C20359-F791-4E3E-8737-D5B1E79C316F}">
      <dsp:nvSpPr>
        <dsp:cNvPr id="0" name=""/>
        <dsp:cNvSpPr/>
      </dsp:nvSpPr>
      <dsp:spPr>
        <a:xfrm>
          <a:off x="2118905" y="517096"/>
          <a:ext cx="3413451" cy="3413451"/>
        </a:xfrm>
        <a:custGeom>
          <a:avLst/>
          <a:gdLst/>
          <a:ahLst/>
          <a:cxnLst/>
          <a:rect l="0" t="0" r="0" b="0"/>
          <a:pathLst>
            <a:path>
              <a:moveTo>
                <a:pt x="176805" y="950249"/>
              </a:moveTo>
              <a:arcTo wR="1706725" hR="1706725" stAng="12378619" swAng="1635476"/>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349C63-0815-40B6-A202-89B212DB758A}">
      <dsp:nvSpPr>
        <dsp:cNvPr id="0" name=""/>
        <dsp:cNvSpPr/>
      </dsp:nvSpPr>
      <dsp:spPr>
        <a:xfrm>
          <a:off x="558713" y="104595"/>
          <a:ext cx="3909443" cy="1592754"/>
        </a:xfrm>
        <a:prstGeom prst="rect">
          <a:avLst/>
        </a:prstGeom>
        <a:solidFill>
          <a:srgbClr val="EE42D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Times New Roman" panose="02020603050405020304" pitchFamily="18" charset="0"/>
              <a:cs typeface="Times New Roman" panose="02020603050405020304" pitchFamily="18" charset="0"/>
            </a:rPr>
            <a:t>Current health</a:t>
          </a: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558713" y="104595"/>
        <a:ext cx="3909443" cy="1592754"/>
      </dsp:txXfrm>
    </dsp:sp>
    <dsp:sp modelId="{84A33B3D-6EBD-49D7-AD49-0AC13314EDF4}">
      <dsp:nvSpPr>
        <dsp:cNvPr id="0" name=""/>
        <dsp:cNvSpPr/>
      </dsp:nvSpPr>
      <dsp:spPr>
        <a:xfrm>
          <a:off x="5570772" y="88210"/>
          <a:ext cx="3960087" cy="1628055"/>
        </a:xfrm>
        <a:prstGeom prst="rect">
          <a:avLst/>
        </a:prstGeom>
        <a:solidFill>
          <a:srgbClr val="EE42D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Times New Roman" panose="02020603050405020304" pitchFamily="18" charset="0"/>
              <a:cs typeface="Times New Roman" panose="02020603050405020304" pitchFamily="18" charset="0"/>
            </a:rPr>
            <a:t>Any medications you are taking</a:t>
          </a: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5570772" y="88210"/>
        <a:ext cx="3960087" cy="1628055"/>
      </dsp:txXfrm>
    </dsp:sp>
    <dsp:sp modelId="{55D46CBF-F34C-44EA-83A9-2ED6365632D1}">
      <dsp:nvSpPr>
        <dsp:cNvPr id="0" name=""/>
        <dsp:cNvSpPr/>
      </dsp:nvSpPr>
      <dsp:spPr>
        <a:xfrm>
          <a:off x="594152" y="2030743"/>
          <a:ext cx="3630446" cy="1645615"/>
        </a:xfrm>
        <a:prstGeom prst="rect">
          <a:avLst/>
        </a:prstGeom>
        <a:solidFill>
          <a:srgbClr val="EE42D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Times New Roman" panose="02020603050405020304" pitchFamily="18" charset="0"/>
              <a:cs typeface="Times New Roman" panose="02020603050405020304" pitchFamily="18" charset="0"/>
            </a:rPr>
            <a:t>Family history of heart issues</a:t>
          </a: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594152" y="2030743"/>
        <a:ext cx="3630446" cy="1645615"/>
      </dsp:txXfrm>
    </dsp:sp>
    <dsp:sp modelId="{E82B0DA5-31F6-463D-BA44-C97058E63A58}">
      <dsp:nvSpPr>
        <dsp:cNvPr id="0" name=""/>
        <dsp:cNvSpPr/>
      </dsp:nvSpPr>
      <dsp:spPr>
        <a:xfrm>
          <a:off x="5533315" y="2041149"/>
          <a:ext cx="3997544" cy="1520527"/>
        </a:xfrm>
        <a:prstGeom prst="rect">
          <a:avLst/>
        </a:prstGeom>
        <a:solidFill>
          <a:srgbClr val="EE42D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Times New Roman" panose="02020603050405020304" pitchFamily="18" charset="0"/>
              <a:cs typeface="Times New Roman" panose="02020603050405020304" pitchFamily="18" charset="0"/>
            </a:rPr>
            <a:t>Health history</a:t>
          </a: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5533315" y="2041149"/>
        <a:ext cx="3997544" cy="1520527"/>
      </dsp:txXfrm>
    </dsp:sp>
    <dsp:sp modelId="{E5FA74A5-ECB0-4530-AA60-AE6B13DBE5C7}">
      <dsp:nvSpPr>
        <dsp:cNvPr id="0" name=""/>
        <dsp:cNvSpPr/>
      </dsp:nvSpPr>
      <dsp:spPr>
        <a:xfrm>
          <a:off x="3635473" y="4075926"/>
          <a:ext cx="3667240" cy="1705702"/>
        </a:xfrm>
        <a:prstGeom prst="rect">
          <a:avLst/>
        </a:prstGeom>
        <a:solidFill>
          <a:srgbClr val="EE42D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tx1"/>
              </a:solidFill>
              <a:latin typeface="Times New Roman" panose="02020603050405020304" pitchFamily="18" charset="0"/>
              <a:cs typeface="Times New Roman" panose="02020603050405020304" pitchFamily="18" charset="0"/>
            </a:rPr>
            <a:t>Tobacco, drug and alcohol </a:t>
          </a: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3635473" y="4075926"/>
        <a:ext cx="3667240" cy="1705702"/>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57B33BB-BD8C-4AF5-BE38-1D0BAFD4F068}"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28D3A-A094-4147-B116-5C02B5907899}" type="slidenum">
              <a:rPr lang="en-US" smtClean="0"/>
              <a:t>‹#›</a:t>
            </a:fld>
            <a:endParaRPr lang="en-US"/>
          </a:p>
        </p:txBody>
      </p:sp>
    </p:spTree>
    <p:extLst>
      <p:ext uri="{BB962C8B-B14F-4D97-AF65-F5344CB8AC3E}">
        <p14:creationId xmlns:p14="http://schemas.microsoft.com/office/powerpoint/2010/main" val="232471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7B33BB-BD8C-4AF5-BE38-1D0BAFD4F068}"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28D3A-A094-4147-B116-5C02B5907899}" type="slidenum">
              <a:rPr lang="en-US" smtClean="0"/>
              <a:t>‹#›</a:t>
            </a:fld>
            <a:endParaRPr lang="en-US"/>
          </a:p>
        </p:txBody>
      </p:sp>
    </p:spTree>
    <p:extLst>
      <p:ext uri="{BB962C8B-B14F-4D97-AF65-F5344CB8AC3E}">
        <p14:creationId xmlns:p14="http://schemas.microsoft.com/office/powerpoint/2010/main" val="3574521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7B33BB-BD8C-4AF5-BE38-1D0BAFD4F068}"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28D3A-A094-4147-B116-5C02B5907899}" type="slidenum">
              <a:rPr lang="en-US" smtClean="0"/>
              <a:t>‹#›</a:t>
            </a:fld>
            <a:endParaRPr lang="en-US"/>
          </a:p>
        </p:txBody>
      </p:sp>
    </p:spTree>
    <p:extLst>
      <p:ext uri="{BB962C8B-B14F-4D97-AF65-F5344CB8AC3E}">
        <p14:creationId xmlns:p14="http://schemas.microsoft.com/office/powerpoint/2010/main" val="2124327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7B33BB-BD8C-4AF5-BE38-1D0BAFD4F068}"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28D3A-A094-4147-B116-5C02B5907899}" type="slidenum">
              <a:rPr lang="en-US" smtClean="0"/>
              <a:t>‹#›</a:t>
            </a:fld>
            <a:endParaRPr lang="en-US"/>
          </a:p>
        </p:txBody>
      </p:sp>
    </p:spTree>
    <p:extLst>
      <p:ext uri="{BB962C8B-B14F-4D97-AF65-F5344CB8AC3E}">
        <p14:creationId xmlns:p14="http://schemas.microsoft.com/office/powerpoint/2010/main" val="2896999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7B33BB-BD8C-4AF5-BE38-1D0BAFD4F068}" type="datetimeFigureOut">
              <a:rPr lang="en-US" smtClean="0"/>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28D3A-A094-4147-B116-5C02B5907899}" type="slidenum">
              <a:rPr lang="en-US" smtClean="0"/>
              <a:t>‹#›</a:t>
            </a:fld>
            <a:endParaRPr lang="en-US"/>
          </a:p>
        </p:txBody>
      </p:sp>
    </p:spTree>
    <p:extLst>
      <p:ext uri="{BB962C8B-B14F-4D97-AF65-F5344CB8AC3E}">
        <p14:creationId xmlns:p14="http://schemas.microsoft.com/office/powerpoint/2010/main" val="3381475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7B33BB-BD8C-4AF5-BE38-1D0BAFD4F068}" type="datetimeFigureOut">
              <a:rPr lang="en-US" smtClean="0"/>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D28D3A-A094-4147-B116-5C02B5907899}" type="slidenum">
              <a:rPr lang="en-US" smtClean="0"/>
              <a:t>‹#›</a:t>
            </a:fld>
            <a:endParaRPr lang="en-US"/>
          </a:p>
        </p:txBody>
      </p:sp>
    </p:spTree>
    <p:extLst>
      <p:ext uri="{BB962C8B-B14F-4D97-AF65-F5344CB8AC3E}">
        <p14:creationId xmlns:p14="http://schemas.microsoft.com/office/powerpoint/2010/main" val="1047394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7B33BB-BD8C-4AF5-BE38-1D0BAFD4F068}" type="datetimeFigureOut">
              <a:rPr lang="en-US" smtClean="0"/>
              <a:t>5/25/2020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D28D3A-A094-4147-B116-5C02B5907899}" type="slidenum">
              <a:rPr lang="en-US" smtClean="0"/>
              <a:t>‹#›</a:t>
            </a:fld>
            <a:endParaRPr lang="en-US"/>
          </a:p>
        </p:txBody>
      </p:sp>
    </p:spTree>
    <p:extLst>
      <p:ext uri="{BB962C8B-B14F-4D97-AF65-F5344CB8AC3E}">
        <p14:creationId xmlns:p14="http://schemas.microsoft.com/office/powerpoint/2010/main" val="3842886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7B33BB-BD8C-4AF5-BE38-1D0BAFD4F068}" type="datetimeFigureOut">
              <a:rPr lang="en-US" smtClean="0"/>
              <a:t>5/25/2020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D28D3A-A094-4147-B116-5C02B5907899}" type="slidenum">
              <a:rPr lang="en-US" smtClean="0"/>
              <a:t>‹#›</a:t>
            </a:fld>
            <a:endParaRPr lang="en-US"/>
          </a:p>
        </p:txBody>
      </p:sp>
    </p:spTree>
    <p:extLst>
      <p:ext uri="{BB962C8B-B14F-4D97-AF65-F5344CB8AC3E}">
        <p14:creationId xmlns:p14="http://schemas.microsoft.com/office/powerpoint/2010/main" val="2520822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7B33BB-BD8C-4AF5-BE38-1D0BAFD4F068}" type="datetimeFigureOut">
              <a:rPr lang="en-US" smtClean="0"/>
              <a:t>5/25/2020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D28D3A-A094-4147-B116-5C02B5907899}" type="slidenum">
              <a:rPr lang="en-US" smtClean="0"/>
              <a:t>‹#›</a:t>
            </a:fld>
            <a:endParaRPr lang="en-US"/>
          </a:p>
        </p:txBody>
      </p:sp>
    </p:spTree>
    <p:extLst>
      <p:ext uri="{BB962C8B-B14F-4D97-AF65-F5344CB8AC3E}">
        <p14:creationId xmlns:p14="http://schemas.microsoft.com/office/powerpoint/2010/main" val="1887725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7B33BB-BD8C-4AF5-BE38-1D0BAFD4F068}" type="datetimeFigureOut">
              <a:rPr lang="en-US" smtClean="0"/>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D28D3A-A094-4147-B116-5C02B5907899}" type="slidenum">
              <a:rPr lang="en-US" smtClean="0"/>
              <a:t>‹#›</a:t>
            </a:fld>
            <a:endParaRPr lang="en-US"/>
          </a:p>
        </p:txBody>
      </p:sp>
    </p:spTree>
    <p:extLst>
      <p:ext uri="{BB962C8B-B14F-4D97-AF65-F5344CB8AC3E}">
        <p14:creationId xmlns:p14="http://schemas.microsoft.com/office/powerpoint/2010/main" val="117971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7B33BB-BD8C-4AF5-BE38-1D0BAFD4F068}" type="datetimeFigureOut">
              <a:rPr lang="en-US" smtClean="0"/>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D28D3A-A094-4147-B116-5C02B5907899}" type="slidenum">
              <a:rPr lang="en-US" smtClean="0"/>
              <a:t>‹#›</a:t>
            </a:fld>
            <a:endParaRPr lang="en-US"/>
          </a:p>
        </p:txBody>
      </p:sp>
    </p:spTree>
    <p:extLst>
      <p:ext uri="{BB962C8B-B14F-4D97-AF65-F5344CB8AC3E}">
        <p14:creationId xmlns:p14="http://schemas.microsoft.com/office/powerpoint/2010/main" val="3942085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7B33BB-BD8C-4AF5-BE38-1D0BAFD4F068}" type="datetimeFigureOut">
              <a:rPr lang="en-US" smtClean="0"/>
              <a:t>5/25/2020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D28D3A-A094-4147-B116-5C02B5907899}" type="slidenum">
              <a:rPr lang="en-US" smtClean="0"/>
              <a:t>‹#›</a:t>
            </a:fld>
            <a:endParaRPr lang="en-US"/>
          </a:p>
        </p:txBody>
      </p:sp>
    </p:spTree>
    <p:extLst>
      <p:ext uri="{BB962C8B-B14F-4D97-AF65-F5344CB8AC3E}">
        <p14:creationId xmlns:p14="http://schemas.microsoft.com/office/powerpoint/2010/main" val="1918878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5455" y="512618"/>
            <a:ext cx="9282545" cy="2997345"/>
          </a:xfrm>
        </p:spPr>
        <p:style>
          <a:lnRef idx="0">
            <a:schemeClr val="accent4"/>
          </a:lnRef>
          <a:fillRef idx="3">
            <a:schemeClr val="accent4"/>
          </a:fillRef>
          <a:effectRef idx="3">
            <a:schemeClr val="accent4"/>
          </a:effectRef>
          <a:fontRef idx="minor">
            <a:schemeClr val="lt1"/>
          </a:fontRef>
        </p:style>
        <p:txBody>
          <a:bodyPr>
            <a:normAutofit/>
          </a:bodyPr>
          <a:lstStyle/>
          <a:p>
            <a:r>
              <a:rPr lang="en-US" sz="3600" dirty="0" smtClean="0">
                <a:latin typeface="Arial Black" pitchFamily="34" charset="0"/>
              </a:rPr>
              <a:t>           HEART BLOCK</a:t>
            </a:r>
            <a:endParaRPr lang="en-IN" sz="3600" dirty="0">
              <a:latin typeface="Arial Black" pitchFamily="34" charset="0"/>
            </a:endParaRPr>
          </a:p>
        </p:txBody>
      </p:sp>
      <p:sp>
        <p:nvSpPr>
          <p:cNvPr id="3" name="Subtitle 2"/>
          <p:cNvSpPr>
            <a:spLocks noGrp="1"/>
          </p:cNvSpPr>
          <p:nvPr>
            <p:ph type="subTitle" idx="1"/>
          </p:nvPr>
        </p:nvSpPr>
        <p:spPr>
          <a:xfrm>
            <a:off x="1357745" y="3602037"/>
            <a:ext cx="9310255" cy="2203017"/>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en-US" dirty="0" smtClean="0"/>
              <a:t>                                                                   Ms.A.Denis Rani,</a:t>
            </a:r>
          </a:p>
          <a:p>
            <a:r>
              <a:rPr lang="en-US" dirty="0" smtClean="0"/>
              <a:t>                                                                     Assistant </a:t>
            </a:r>
            <a:r>
              <a:rPr lang="en-US" dirty="0"/>
              <a:t>Professor, </a:t>
            </a:r>
          </a:p>
          <a:p>
            <a:r>
              <a:rPr lang="en-US" dirty="0"/>
              <a:t>                                                   </a:t>
            </a:r>
            <a:r>
              <a:rPr lang="en-US" dirty="0" smtClean="0"/>
              <a:t>        Bon </a:t>
            </a:r>
            <a:r>
              <a:rPr lang="en-US" dirty="0"/>
              <a:t>Secours College for Women</a:t>
            </a:r>
          </a:p>
          <a:p>
            <a:endParaRPr lang="en-IN" dirty="0"/>
          </a:p>
        </p:txBody>
      </p:sp>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16090" r="64528"/>
          <a:stretch/>
        </p:blipFill>
        <p:spPr bwMode="auto">
          <a:xfrm>
            <a:off x="1481942" y="568035"/>
            <a:ext cx="2729840" cy="5347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9790592"/>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Treatment</a:t>
            </a:r>
            <a:endParaRPr lang="en-US" dirty="0"/>
          </a:p>
        </p:txBody>
      </p:sp>
      <p:sp>
        <p:nvSpPr>
          <p:cNvPr id="3" name="Content Placeholder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a:bodyPr>
          <a:lstStyle/>
          <a:p>
            <a:pPr algn="just"/>
            <a:r>
              <a:rPr lang="en-US" dirty="0" smtClean="0">
                <a:latin typeface="Times New Roman" panose="02020603050405020304" pitchFamily="18" charset="0"/>
                <a:cs typeface="Times New Roman" panose="02020603050405020304" pitchFamily="18" charset="0"/>
              </a:rPr>
              <a:t>For second- and third –degree heart block, you may get a small device a pacemaker in you chest. This is considered “minor” surgery and you will be sedated for it. Like a backup electrical system, it reminds the heart to beat at a normal rate if it slows or steps.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6032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0990" y="997527"/>
            <a:ext cx="8478973" cy="4696691"/>
          </a:xfrm>
          <a:prstGeom prst="rect">
            <a:avLst/>
          </a:prstGeom>
          <a:blipFill>
            <a:blip r:embed="rId3"/>
            <a:tile tx="0" ty="0" sx="100000" sy="100000" flip="none" algn="tl"/>
          </a:blipFill>
          <a:ln/>
        </p:spPr>
        <p:style>
          <a:lnRef idx="1">
            <a:schemeClr val="accent1"/>
          </a:lnRef>
          <a:fillRef idx="2">
            <a:schemeClr val="accent1"/>
          </a:fillRef>
          <a:effectRef idx="1">
            <a:schemeClr val="accent1"/>
          </a:effectRef>
          <a:fontRef idx="minor">
            <a:schemeClr val="dk1"/>
          </a:fontRef>
        </p:style>
      </p:pic>
    </p:spTree>
    <p:extLst>
      <p:ext uri="{BB962C8B-B14F-4D97-AF65-F5344CB8AC3E}">
        <p14:creationId xmlns:p14="http://schemas.microsoft.com/office/powerpoint/2010/main" val="1163910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a:bodyPr>
          <a:lstStyle/>
          <a:p>
            <a:r>
              <a:rPr lang="en-US" sz="3600" dirty="0" smtClean="0">
                <a:solidFill>
                  <a:srgbClr val="FF0000"/>
                </a:solidFill>
                <a:latin typeface="Times New Roman" panose="02020603050405020304" pitchFamily="18" charset="0"/>
                <a:cs typeface="Times New Roman" panose="02020603050405020304" pitchFamily="18" charset="0"/>
              </a:rPr>
              <a:t>                            </a:t>
            </a:r>
            <a:r>
              <a:rPr lang="en-US" sz="3600" dirty="0" smtClean="0">
                <a:solidFill>
                  <a:schemeClr val="tx1"/>
                </a:solidFill>
                <a:latin typeface="Times New Roman" panose="02020603050405020304" pitchFamily="18" charset="0"/>
                <a:cs typeface="Times New Roman" panose="02020603050405020304" pitchFamily="18" charset="0"/>
              </a:rPr>
              <a:t>HEART BLOCK</a:t>
            </a:r>
            <a:endParaRPr lang="en-US" sz="36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a:bodyPr>
          <a:lstStyle/>
          <a:p>
            <a:pPr algn="just">
              <a:lnSpc>
                <a:spcPct val="150000"/>
              </a:lnSpc>
            </a:pPr>
            <a:r>
              <a:rPr lang="en-US" dirty="0" smtClean="0">
                <a:latin typeface="Times New Roman" panose="02020603050405020304" pitchFamily="18" charset="0"/>
                <a:cs typeface="Times New Roman" panose="02020603050405020304" pitchFamily="18" charset="0"/>
              </a:rPr>
              <a:t>Heart block is an abnormal heart rhythm where the heart beats too slowly. In this condition ,the electrical signals that tell the heart to contract are partially or totally blocked between the upper chambers(atria) and the lower chamber(ventricles).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1590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en-US" dirty="0" smtClean="0"/>
              <a:t>CAUSES</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Some people are born with heart block. In others, it develop later in life.</a:t>
            </a:r>
          </a:p>
          <a:p>
            <a:pPr marL="0" indent="0">
              <a:buNone/>
            </a:pPr>
            <a:endParaRPr lang="en-US" dirty="0"/>
          </a:p>
          <a:p>
            <a:pPr marL="0" indent="0">
              <a:buNone/>
            </a:pPr>
            <a:endParaRPr lang="en-US" dirty="0" smtClean="0"/>
          </a:p>
          <a:p>
            <a:pPr marL="0" indent="0">
              <a:buNone/>
            </a:pPr>
            <a:endParaRPr lang="en-US" dirty="0"/>
          </a:p>
        </p:txBody>
      </p:sp>
      <p:graphicFrame>
        <p:nvGraphicFramePr>
          <p:cNvPr id="4" name="Diagram 3"/>
          <p:cNvGraphicFramePr/>
          <p:nvPr>
            <p:extLst>
              <p:ext uri="{D42A27DB-BD31-4B8C-83A1-F6EECF244321}">
                <p14:modId xmlns:p14="http://schemas.microsoft.com/office/powerpoint/2010/main" val="3309889431"/>
              </p:ext>
            </p:extLst>
          </p:nvPr>
        </p:nvGraphicFramePr>
        <p:xfrm>
          <a:off x="2637692" y="2625969"/>
          <a:ext cx="6736862" cy="34654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33829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4"/>
          </a:fillRef>
          <a:effectRef idx="1">
            <a:schemeClr val="accent4"/>
          </a:effectRef>
          <a:fontRef idx="minor">
            <a:schemeClr val="lt1"/>
          </a:fontRef>
        </p:style>
        <p:txBody>
          <a:bodyPr/>
          <a:lstStyle/>
          <a:p>
            <a:r>
              <a:rPr lang="en-US" dirty="0" smtClean="0"/>
              <a:t>Some other causes </a:t>
            </a:r>
            <a:endParaRPr lang="en-US" dirty="0"/>
          </a:p>
        </p:txBody>
      </p:sp>
      <p:graphicFrame>
        <p:nvGraphicFramePr>
          <p:cNvPr id="6" name="Diagram 5"/>
          <p:cNvGraphicFramePr/>
          <p:nvPr>
            <p:extLst>
              <p:ext uri="{D42A27DB-BD31-4B8C-83A1-F6EECF244321}">
                <p14:modId xmlns:p14="http://schemas.microsoft.com/office/powerpoint/2010/main" val="898256611"/>
              </p:ext>
            </p:extLst>
          </p:nvPr>
        </p:nvGraphicFramePr>
        <p:xfrm>
          <a:off x="2145323" y="1793631"/>
          <a:ext cx="7299568" cy="42509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0735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3668894" y="1103541"/>
            <a:ext cx="4854212" cy="1180886"/>
            <a:chOff x="1517899" y="1625"/>
            <a:chExt cx="4854212" cy="1180886"/>
          </a:xfrm>
        </p:grpSpPr>
        <p:sp>
          <p:nvSpPr>
            <p:cNvPr id="3" name="Pentagon 2"/>
            <p:cNvSpPr/>
            <p:nvPr/>
          </p:nvSpPr>
          <p:spPr>
            <a:xfrm rot="10800000">
              <a:off x="1517899" y="1625"/>
              <a:ext cx="4854212" cy="1180886"/>
            </a:xfrm>
            <a:prstGeom prst="homePlat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 name="Pentagon 4"/>
            <p:cNvSpPr/>
            <p:nvPr/>
          </p:nvSpPr>
          <p:spPr>
            <a:xfrm rot="21600000">
              <a:off x="1813120" y="1625"/>
              <a:ext cx="4558991" cy="118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20738" tIns="87630" rIns="163576" bIns="87630" numCol="1" spcCol="1270" anchor="ctr" anchorCtr="0">
              <a:noAutofit/>
            </a:bodyPr>
            <a:lstStyle/>
            <a:p>
              <a:pPr lvl="0" algn="ctr" defTabSz="1022350">
                <a:lnSpc>
                  <a:spcPct val="90000"/>
                </a:lnSpc>
                <a:spcBef>
                  <a:spcPct val="0"/>
                </a:spcBef>
                <a:spcAft>
                  <a:spcPct val="35000"/>
                </a:spcAft>
              </a:pPr>
              <a:r>
                <a:rPr lang="en-US" sz="2300" dirty="0" smtClean="0"/>
                <a:t>Heart issues like clogged arteries, inflammation of the heart muscle &amp;heart </a:t>
              </a:r>
              <a:r>
                <a:rPr lang="en-US" sz="2300" dirty="0" err="1" smtClean="0"/>
                <a:t>faliure</a:t>
              </a:r>
              <a:endParaRPr lang="en-US" sz="2300" kern="1200" dirty="0"/>
            </a:p>
          </p:txBody>
        </p:sp>
      </p:grpSp>
      <p:sp>
        <p:nvSpPr>
          <p:cNvPr id="5" name="Oval 4"/>
          <p:cNvSpPr/>
          <p:nvPr/>
        </p:nvSpPr>
        <p:spPr>
          <a:xfrm>
            <a:off x="2888310" y="1103539"/>
            <a:ext cx="1180886" cy="1180886"/>
          </a:xfrm>
          <a:prstGeom prst="ellipse">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grpSp>
        <p:nvGrpSpPr>
          <p:cNvPr id="9" name="Group 8"/>
          <p:cNvGrpSpPr/>
          <p:nvPr/>
        </p:nvGrpSpPr>
        <p:grpSpPr>
          <a:xfrm>
            <a:off x="3816504" y="2838557"/>
            <a:ext cx="4854212" cy="1180886"/>
            <a:chOff x="1517899" y="1535015"/>
            <a:chExt cx="4854212" cy="1180886"/>
          </a:xfrm>
        </p:grpSpPr>
        <p:sp>
          <p:nvSpPr>
            <p:cNvPr id="10" name="Pentagon 9"/>
            <p:cNvSpPr/>
            <p:nvPr/>
          </p:nvSpPr>
          <p:spPr>
            <a:xfrm rot="10800000">
              <a:off x="1517899" y="1535015"/>
              <a:ext cx="4854212" cy="1180886"/>
            </a:xfrm>
            <a:prstGeom prst="homePlat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dirty="0"/>
            </a:p>
          </p:txBody>
        </p:sp>
        <p:sp>
          <p:nvSpPr>
            <p:cNvPr id="11" name="Pentagon 4"/>
            <p:cNvSpPr/>
            <p:nvPr/>
          </p:nvSpPr>
          <p:spPr>
            <a:xfrm rot="21600000">
              <a:off x="1813120" y="1535015"/>
              <a:ext cx="4558991" cy="118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20738" tIns="87630" rIns="163576" bIns="87630" numCol="1" spcCol="1270" anchor="ctr" anchorCtr="0">
              <a:noAutofit/>
            </a:bodyPr>
            <a:lstStyle/>
            <a:p>
              <a:pPr lvl="0" algn="ctr" defTabSz="1022350">
                <a:lnSpc>
                  <a:spcPct val="90000"/>
                </a:lnSpc>
                <a:spcBef>
                  <a:spcPct val="0"/>
                </a:spcBef>
                <a:spcAft>
                  <a:spcPct val="35000"/>
                </a:spcAft>
              </a:pPr>
              <a:r>
                <a:rPr lang="en-US" sz="2300" dirty="0" smtClean="0"/>
                <a:t>Muscle disorders or other disease</a:t>
              </a:r>
              <a:endParaRPr lang="en-US" sz="2300" kern="1200" dirty="0"/>
            </a:p>
          </p:txBody>
        </p:sp>
      </p:grpSp>
      <p:grpSp>
        <p:nvGrpSpPr>
          <p:cNvPr id="12" name="Group 11"/>
          <p:cNvGrpSpPr/>
          <p:nvPr/>
        </p:nvGrpSpPr>
        <p:grpSpPr>
          <a:xfrm>
            <a:off x="3668894" y="4573572"/>
            <a:ext cx="5149433" cy="1261376"/>
            <a:chOff x="1222678" y="1454525"/>
            <a:chExt cx="5149433" cy="1261376"/>
          </a:xfrm>
        </p:grpSpPr>
        <p:sp>
          <p:nvSpPr>
            <p:cNvPr id="13" name="Pentagon 12"/>
            <p:cNvSpPr/>
            <p:nvPr/>
          </p:nvSpPr>
          <p:spPr>
            <a:xfrm rot="10800000">
              <a:off x="1222678" y="1454525"/>
              <a:ext cx="4854212" cy="1180886"/>
            </a:xfrm>
            <a:prstGeom prst="homePlat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Pentagon 4"/>
            <p:cNvSpPr/>
            <p:nvPr/>
          </p:nvSpPr>
          <p:spPr>
            <a:xfrm rot="21600000">
              <a:off x="1813120" y="1535015"/>
              <a:ext cx="4558991" cy="11808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20738" tIns="87630" rIns="163576" bIns="87630" numCol="1" spcCol="1270" anchor="ctr" anchorCtr="0">
              <a:noAutofit/>
            </a:bodyPr>
            <a:lstStyle/>
            <a:p>
              <a:pPr lvl="0" algn="ctr" defTabSz="1022350">
                <a:lnSpc>
                  <a:spcPct val="90000"/>
                </a:lnSpc>
                <a:spcBef>
                  <a:spcPct val="0"/>
                </a:spcBef>
                <a:spcAft>
                  <a:spcPct val="35000"/>
                </a:spcAft>
              </a:pPr>
              <a:r>
                <a:rPr lang="en-US" sz="2300" kern="1200" dirty="0" smtClean="0"/>
                <a:t>Some medicines</a:t>
              </a:r>
              <a:endParaRPr lang="en-US" sz="2300" kern="1200" dirty="0"/>
            </a:p>
          </p:txBody>
        </p:sp>
      </p:grpSp>
      <p:sp>
        <p:nvSpPr>
          <p:cNvPr id="15" name="Oval 14"/>
          <p:cNvSpPr/>
          <p:nvPr/>
        </p:nvSpPr>
        <p:spPr>
          <a:xfrm>
            <a:off x="2888310" y="2721324"/>
            <a:ext cx="1180886" cy="1180886"/>
          </a:xfrm>
          <a:prstGeom prst="ellipse">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6" name="Oval 15"/>
          <p:cNvSpPr/>
          <p:nvPr/>
        </p:nvSpPr>
        <p:spPr>
          <a:xfrm>
            <a:off x="2888310" y="4594299"/>
            <a:ext cx="1180886" cy="1180886"/>
          </a:xfrm>
          <a:prstGeom prst="ellipse">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1536865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solidFill>
        </p:spPr>
        <p:txBody>
          <a:bodyPr/>
          <a:lstStyle/>
          <a:p>
            <a:r>
              <a:rPr lang="en-US" dirty="0" smtClean="0"/>
              <a:t>Degree of heart block</a:t>
            </a:r>
            <a:endParaRPr lang="en-US" dirty="0"/>
          </a:p>
        </p:txBody>
      </p:sp>
      <p:graphicFrame>
        <p:nvGraphicFramePr>
          <p:cNvPr id="4" name="Diagram 3"/>
          <p:cNvGraphicFramePr/>
          <p:nvPr>
            <p:extLst>
              <p:ext uri="{D42A27DB-BD31-4B8C-83A1-F6EECF244321}">
                <p14:modId xmlns:p14="http://schemas.microsoft.com/office/powerpoint/2010/main" val="2736733788"/>
              </p:ext>
            </p:extLst>
          </p:nvPr>
        </p:nvGraphicFramePr>
        <p:xfrm>
          <a:off x="2508738" y="2063262"/>
          <a:ext cx="7651262" cy="40750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54308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1382" y="365125"/>
            <a:ext cx="10342418" cy="950425"/>
          </a:xfrm>
        </p:spPr>
        <p:style>
          <a:lnRef idx="2">
            <a:schemeClr val="accent6">
              <a:shade val="50000"/>
            </a:schemeClr>
          </a:lnRef>
          <a:fillRef idx="1">
            <a:schemeClr val="accent6"/>
          </a:fillRef>
          <a:effectRef idx="0">
            <a:schemeClr val="accent6"/>
          </a:effectRef>
          <a:fontRef idx="minor">
            <a:schemeClr val="lt1"/>
          </a:fontRef>
        </p:style>
        <p:txBody>
          <a:bodyPr/>
          <a:lstStyle/>
          <a:p>
            <a:r>
              <a:rPr lang="en-US" dirty="0"/>
              <a:t>S</a:t>
            </a:r>
            <a:r>
              <a:rPr lang="en-US" dirty="0" smtClean="0"/>
              <a:t>ymptoms</a:t>
            </a:r>
            <a:endParaRPr lang="en-US" dirty="0"/>
          </a:p>
        </p:txBody>
      </p:sp>
      <p:sp>
        <p:nvSpPr>
          <p:cNvPr id="3" name="Flowchart: Sequential Access Storage 2"/>
          <p:cNvSpPr/>
          <p:nvPr/>
        </p:nvSpPr>
        <p:spPr>
          <a:xfrm>
            <a:off x="1863969" y="1315550"/>
            <a:ext cx="1453662" cy="1518139"/>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anose="02020603050405020304" pitchFamily="18" charset="0"/>
                <a:cs typeface="Times New Roman" panose="02020603050405020304" pitchFamily="18" charset="0"/>
              </a:rPr>
              <a:t>First degree</a:t>
            </a:r>
            <a:endParaRPr lang="en-US" dirty="0">
              <a:latin typeface="Times New Roman" panose="02020603050405020304" pitchFamily="18" charset="0"/>
              <a:cs typeface="Times New Roman" panose="02020603050405020304" pitchFamily="18" charset="0"/>
            </a:endParaRPr>
          </a:p>
        </p:txBody>
      </p:sp>
      <p:sp>
        <p:nvSpPr>
          <p:cNvPr id="5" name="Pentagon 4"/>
          <p:cNvSpPr/>
          <p:nvPr/>
        </p:nvSpPr>
        <p:spPr>
          <a:xfrm>
            <a:off x="3470031" y="1568878"/>
            <a:ext cx="4654062" cy="1240081"/>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anose="02020603050405020304" pitchFamily="18" charset="0"/>
                <a:cs typeface="Times New Roman" panose="02020603050405020304" pitchFamily="18" charset="0"/>
              </a:rPr>
              <a:t>You may not have any at all</a:t>
            </a:r>
            <a:endParaRPr lang="en-US" dirty="0">
              <a:latin typeface="Times New Roman" panose="02020603050405020304" pitchFamily="18" charset="0"/>
              <a:cs typeface="Times New Roman" panose="02020603050405020304" pitchFamily="18" charset="0"/>
            </a:endParaRPr>
          </a:p>
        </p:txBody>
      </p:sp>
      <p:sp>
        <p:nvSpPr>
          <p:cNvPr id="7" name="Flowchart: Sequential Access Storage 6"/>
          <p:cNvSpPr/>
          <p:nvPr/>
        </p:nvSpPr>
        <p:spPr>
          <a:xfrm>
            <a:off x="1863969" y="3025044"/>
            <a:ext cx="1453662" cy="1518139"/>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anose="02020603050405020304" pitchFamily="18" charset="0"/>
                <a:cs typeface="Times New Roman" panose="02020603050405020304" pitchFamily="18" charset="0"/>
              </a:rPr>
              <a:t>second degree</a:t>
            </a:r>
            <a:endParaRPr lang="en-US" dirty="0">
              <a:latin typeface="Times New Roman" panose="02020603050405020304" pitchFamily="18" charset="0"/>
              <a:cs typeface="Times New Roman" panose="02020603050405020304" pitchFamily="18" charset="0"/>
            </a:endParaRPr>
          </a:p>
        </p:txBody>
      </p:sp>
      <p:sp>
        <p:nvSpPr>
          <p:cNvPr id="8" name="Pentagon 7"/>
          <p:cNvSpPr/>
          <p:nvPr/>
        </p:nvSpPr>
        <p:spPr>
          <a:xfrm>
            <a:off x="3470031" y="3142152"/>
            <a:ext cx="4654062" cy="1401031"/>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marL="171450" indent="-171450" algn="ctr">
              <a:buFont typeface="Arial" panose="020B0604020202020204" pitchFamily="34" charset="0"/>
              <a:buChar char="•"/>
            </a:pPr>
            <a:r>
              <a:rPr lang="en-US" sz="1200" dirty="0" smtClean="0">
                <a:latin typeface="Times New Roman" panose="02020603050405020304" pitchFamily="18" charset="0"/>
                <a:cs typeface="Times New Roman" panose="02020603050405020304" pitchFamily="18" charset="0"/>
              </a:rPr>
              <a:t>Chest pain</a:t>
            </a:r>
          </a:p>
          <a:p>
            <a:pPr marL="171450" indent="-171450" algn="ctr">
              <a:buFont typeface="Arial" panose="020B0604020202020204" pitchFamily="34" charset="0"/>
              <a:buChar char="•"/>
            </a:pPr>
            <a:r>
              <a:rPr lang="en-US" sz="1200" dirty="0" smtClean="0">
                <a:latin typeface="Times New Roman" panose="02020603050405020304" pitchFamily="18" charset="0"/>
                <a:cs typeface="Times New Roman" panose="02020603050405020304" pitchFamily="18" charset="0"/>
              </a:rPr>
              <a:t>Dizziness</a:t>
            </a:r>
          </a:p>
          <a:p>
            <a:pPr marL="171450" indent="-171450" algn="ctr">
              <a:buFont typeface="Arial" panose="020B0604020202020204" pitchFamily="34" charset="0"/>
              <a:buChar char="•"/>
            </a:pPr>
            <a:r>
              <a:rPr lang="en-US" sz="1200" dirty="0" smtClean="0">
                <a:latin typeface="Times New Roman" panose="02020603050405020304" pitchFamily="18" charset="0"/>
                <a:cs typeface="Times New Roman" panose="02020603050405020304" pitchFamily="18" charset="0"/>
              </a:rPr>
              <a:t>Fainting</a:t>
            </a:r>
          </a:p>
          <a:p>
            <a:pPr marL="171450" indent="-171450" algn="ctr">
              <a:buFont typeface="Arial" panose="020B0604020202020204" pitchFamily="34" charset="0"/>
              <a:buChar char="•"/>
            </a:pPr>
            <a:r>
              <a:rPr lang="en-US" sz="1200" dirty="0" smtClean="0">
                <a:latin typeface="Times New Roman" panose="02020603050405020304" pitchFamily="18" charset="0"/>
                <a:cs typeface="Times New Roman" panose="02020603050405020304" pitchFamily="18" charset="0"/>
              </a:rPr>
              <a:t>Fatigue</a:t>
            </a:r>
          </a:p>
          <a:p>
            <a:pPr marL="171450" indent="-171450" algn="ctr">
              <a:buFont typeface="Arial" panose="020B0604020202020204" pitchFamily="34" charset="0"/>
              <a:buChar char="•"/>
            </a:pPr>
            <a:r>
              <a:rPr lang="en-US" sz="1200" dirty="0" smtClean="0">
                <a:latin typeface="Times New Roman" panose="02020603050405020304" pitchFamily="18" charset="0"/>
                <a:cs typeface="Times New Roman" panose="02020603050405020304" pitchFamily="18" charset="0"/>
              </a:rPr>
              <a:t>Nausea</a:t>
            </a:r>
          </a:p>
          <a:p>
            <a:pPr marL="171450" indent="-171450" algn="ctr">
              <a:buFont typeface="Arial" panose="020B0604020202020204" pitchFamily="34" charset="0"/>
              <a:buChar char="•"/>
            </a:pPr>
            <a:r>
              <a:rPr lang="en-US" sz="1200" dirty="0" smtClean="0">
                <a:latin typeface="Times New Roman" panose="02020603050405020304" pitchFamily="18" charset="0"/>
                <a:cs typeface="Times New Roman" panose="02020603050405020304" pitchFamily="18" charset="0"/>
              </a:rPr>
              <a:t>Shortness of breath</a:t>
            </a:r>
          </a:p>
          <a:p>
            <a:endParaRPr lang="en-US" sz="1200" dirty="0" smtClean="0"/>
          </a:p>
          <a:p>
            <a:pPr algn="ctr"/>
            <a:endParaRPr lang="en-US" dirty="0"/>
          </a:p>
        </p:txBody>
      </p:sp>
      <p:sp>
        <p:nvSpPr>
          <p:cNvPr id="9" name="Flowchart: Sequential Access Storage 8"/>
          <p:cNvSpPr/>
          <p:nvPr/>
        </p:nvSpPr>
        <p:spPr>
          <a:xfrm>
            <a:off x="1863969" y="4734538"/>
            <a:ext cx="1453662" cy="1518139"/>
          </a:xfrm>
          <a:prstGeom prst="flowChartMagnetic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Times New Roman" panose="02020603050405020304" pitchFamily="18" charset="0"/>
                <a:cs typeface="Times New Roman" panose="02020603050405020304" pitchFamily="18" charset="0"/>
              </a:rPr>
              <a:t>Third</a:t>
            </a:r>
          </a:p>
          <a:p>
            <a:pPr algn="ctr"/>
            <a:r>
              <a:rPr lang="en-US" dirty="0" smtClean="0">
                <a:latin typeface="Times New Roman" panose="02020603050405020304" pitchFamily="18" charset="0"/>
                <a:cs typeface="Times New Roman" panose="02020603050405020304" pitchFamily="18" charset="0"/>
              </a:rPr>
              <a:t>degree</a:t>
            </a:r>
            <a:endParaRPr lang="en-US" dirty="0">
              <a:latin typeface="Times New Roman" panose="02020603050405020304" pitchFamily="18" charset="0"/>
              <a:cs typeface="Times New Roman" panose="02020603050405020304" pitchFamily="18" charset="0"/>
            </a:endParaRPr>
          </a:p>
        </p:txBody>
      </p:sp>
      <p:sp>
        <p:nvSpPr>
          <p:cNvPr id="10" name="Pentagon 9"/>
          <p:cNvSpPr/>
          <p:nvPr/>
        </p:nvSpPr>
        <p:spPr>
          <a:xfrm>
            <a:off x="3470031" y="5012596"/>
            <a:ext cx="4654062" cy="1240081"/>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r>
              <a:rPr lang="en-US" sz="1400" dirty="0" smtClean="0">
                <a:latin typeface="Times New Roman" panose="02020603050405020304" pitchFamily="18" charset="0"/>
                <a:cs typeface="Times New Roman" panose="02020603050405020304" pitchFamily="18" charset="0"/>
              </a:rPr>
              <a:t>  Cardiac arrest</a:t>
            </a:r>
          </a:p>
          <a:p>
            <a:pPr algn="ctr"/>
            <a:r>
              <a:rPr lang="en-US" sz="1400" dirty="0" smtClean="0">
                <a:latin typeface="Times New Roman" panose="02020603050405020304" pitchFamily="18" charset="0"/>
                <a:cs typeface="Times New Roman" panose="02020603050405020304" pitchFamily="18" charset="0"/>
              </a:rPr>
              <a:t>Dizziness</a:t>
            </a:r>
          </a:p>
          <a:p>
            <a:pPr algn="ctr"/>
            <a:r>
              <a:rPr lang="en-US" sz="1400" dirty="0" smtClean="0">
                <a:latin typeface="Times New Roman" panose="02020603050405020304" pitchFamily="18" charset="0"/>
                <a:cs typeface="Times New Roman" panose="02020603050405020304" pitchFamily="18" charset="0"/>
              </a:rPr>
              <a:t>Fainting</a:t>
            </a:r>
          </a:p>
          <a:p>
            <a:pPr algn="ctr"/>
            <a:r>
              <a:rPr lang="en-US" sz="1400" dirty="0" smtClean="0">
                <a:latin typeface="Times New Roman" panose="02020603050405020304" pitchFamily="18" charset="0"/>
                <a:cs typeface="Times New Roman" panose="02020603050405020304" pitchFamily="18" charset="0"/>
              </a:rPr>
              <a:t>Irregular heartbeat</a:t>
            </a:r>
          </a:p>
          <a:p>
            <a:pPr algn="ctr"/>
            <a:endParaRPr lang="en-US" dirty="0"/>
          </a:p>
        </p:txBody>
      </p:sp>
    </p:spTree>
    <p:extLst>
      <p:ext uri="{BB962C8B-B14F-4D97-AF65-F5344CB8AC3E}">
        <p14:creationId xmlns:p14="http://schemas.microsoft.com/office/powerpoint/2010/main" val="28887206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23348"/>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latin typeface="Times New Roman" panose="02020603050405020304" pitchFamily="18" charset="0"/>
                <a:cs typeface="Times New Roman" panose="02020603050405020304" pitchFamily="18" charset="0"/>
              </a:rPr>
              <a:t>Who’s at risk?</a:t>
            </a:r>
            <a:endParaRPr lang="en-US" dirty="0">
              <a:latin typeface="Times New Roman" panose="02020603050405020304" pitchFamily="18" charset="0"/>
              <a:cs typeface="Times New Roman" panose="02020603050405020304" pitchFamily="18" charset="0"/>
            </a:endParaRPr>
          </a:p>
        </p:txBody>
      </p:sp>
      <p:graphicFrame>
        <p:nvGraphicFramePr>
          <p:cNvPr id="3" name="Diagram 2"/>
          <p:cNvGraphicFramePr/>
          <p:nvPr>
            <p:extLst>
              <p:ext uri="{D42A27DB-BD31-4B8C-83A1-F6EECF244321}">
                <p14:modId xmlns:p14="http://schemas.microsoft.com/office/powerpoint/2010/main" val="4154175208"/>
              </p:ext>
            </p:extLst>
          </p:nvPr>
        </p:nvGraphicFramePr>
        <p:xfrm>
          <a:off x="1863969" y="1585180"/>
          <a:ext cx="7651262" cy="44476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5972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0533184" cy="609600"/>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dirty="0" smtClean="0"/>
              <a:t>Diagnosis</a:t>
            </a:r>
            <a:endParaRPr lang="en-US" dirty="0"/>
          </a:p>
        </p:txBody>
      </p:sp>
      <p:graphicFrame>
        <p:nvGraphicFramePr>
          <p:cNvPr id="3" name="Diagram 2"/>
          <p:cNvGraphicFramePr/>
          <p:nvPr>
            <p:extLst>
              <p:ext uri="{D42A27DB-BD31-4B8C-83A1-F6EECF244321}">
                <p14:modId xmlns:p14="http://schemas.microsoft.com/office/powerpoint/2010/main" val="660968283"/>
              </p:ext>
            </p:extLst>
          </p:nvPr>
        </p:nvGraphicFramePr>
        <p:xfrm>
          <a:off x="562709" y="668215"/>
          <a:ext cx="9530860" cy="61897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86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347</Words>
  <Application>Microsoft Office PowerPoint</Application>
  <PresentationFormat>Custom</PresentationFormat>
  <Paragraphs>58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HEART BLOCK</vt:lpstr>
      <vt:lpstr>                            HEART BLOCK</vt:lpstr>
      <vt:lpstr>CAUSES</vt:lpstr>
      <vt:lpstr>Some other causes </vt:lpstr>
      <vt:lpstr>PowerPoint Presentation</vt:lpstr>
      <vt:lpstr>Degree of heart block</vt:lpstr>
      <vt:lpstr>Symptoms</vt:lpstr>
      <vt:lpstr>Who’s at risk?</vt:lpstr>
      <vt:lpstr>Diagnosis</vt:lpstr>
      <vt:lpstr>Treatment</vt:lpstr>
      <vt:lpstr>PowerPoint Presentation</vt:lpstr>
    </vt:vector>
  </TitlesOfParts>
  <Company>by adguard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HEART BLOCK</dc:title>
  <dc:creator>dell</dc:creator>
  <cp:lastModifiedBy>Hospital Admin</cp:lastModifiedBy>
  <cp:revision>28</cp:revision>
  <dcterms:created xsi:type="dcterms:W3CDTF">2019-12-10T12:41:25Z</dcterms:created>
  <dcterms:modified xsi:type="dcterms:W3CDTF">2020-05-25T09:34:06Z</dcterms:modified>
</cp:coreProperties>
</file>