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C23F"/>
    <a:srgbClr val="FA3644"/>
    <a:srgbClr val="FE4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756" y="-9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6D6A7-C258-450F-BA30-6F8C913238A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229E67-8AC4-4552-942C-8B045073AF10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Canker sore</a:t>
          </a:r>
          <a:endParaRPr lang="en-US" dirty="0"/>
        </a:p>
      </dgm:t>
    </dgm:pt>
    <dgm:pt modelId="{C44E15C8-9906-4AC3-9CE0-1F35C167CCBA}" type="parTrans" cxnId="{747EAC57-3027-4E1E-8D3C-9DAED8F4EF81}">
      <dgm:prSet/>
      <dgm:spPr/>
      <dgm:t>
        <a:bodyPr/>
        <a:lstStyle/>
        <a:p>
          <a:endParaRPr lang="en-US"/>
        </a:p>
      </dgm:t>
    </dgm:pt>
    <dgm:pt modelId="{45ABF768-B4B6-4AC9-91DA-E816EF4C1526}" type="sibTrans" cxnId="{747EAC57-3027-4E1E-8D3C-9DAED8F4EF81}">
      <dgm:prSet/>
      <dgm:spPr/>
      <dgm:t>
        <a:bodyPr/>
        <a:lstStyle/>
        <a:p>
          <a:endParaRPr lang="en-US"/>
        </a:p>
      </dgm:t>
    </dgm:pt>
    <dgm:pt modelId="{719379E3-3E73-4037-9D01-3A36F00E7CFD}">
      <dgm:prSet phldrT="[Tex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dirty="0" smtClean="0"/>
            <a:t>It is also known as aphthous ulcer, is a single pale or yellow ulcer with a red outer ring or cluster of such ulcers in the mouth, usually on the cheeks, tongue or inside the lip.</a:t>
          </a:r>
          <a:endParaRPr lang="en-US" dirty="0"/>
        </a:p>
      </dgm:t>
    </dgm:pt>
    <dgm:pt modelId="{CB9094DE-B246-4EF7-8FE5-0CE9E6AE2752}" type="parTrans" cxnId="{089769E2-034A-4A8B-83C7-49E4F6163249}">
      <dgm:prSet/>
      <dgm:spPr/>
      <dgm:t>
        <a:bodyPr/>
        <a:lstStyle/>
        <a:p>
          <a:endParaRPr lang="en-US"/>
        </a:p>
      </dgm:t>
    </dgm:pt>
    <dgm:pt modelId="{C1E2E090-58B9-44E1-A488-F495F39AE436}" type="sibTrans" cxnId="{089769E2-034A-4A8B-83C7-49E4F6163249}">
      <dgm:prSet/>
      <dgm:spPr/>
      <dgm:t>
        <a:bodyPr/>
        <a:lstStyle/>
        <a:p>
          <a:endParaRPr lang="en-US"/>
        </a:p>
      </dgm:t>
    </dgm:pt>
    <dgm:pt modelId="{3A208757-1EDF-4090-9D1A-24545C409580}">
      <dgm:prSet phldrT="[Text]" phldr="1"/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 dirty="0"/>
        </a:p>
      </dgm:t>
    </dgm:pt>
    <dgm:pt modelId="{B73D4E87-18A6-43F7-9CDD-AF8142272086}" type="parTrans" cxnId="{0B56488F-D0C9-49E5-B588-140D2A2A5027}">
      <dgm:prSet/>
      <dgm:spPr/>
      <dgm:t>
        <a:bodyPr/>
        <a:lstStyle/>
        <a:p>
          <a:endParaRPr lang="en-US"/>
        </a:p>
      </dgm:t>
    </dgm:pt>
    <dgm:pt modelId="{9E823913-71E4-43D5-AD83-3392D45C986D}" type="sibTrans" cxnId="{0B56488F-D0C9-49E5-B588-140D2A2A5027}">
      <dgm:prSet/>
      <dgm:spPr/>
      <dgm:t>
        <a:bodyPr/>
        <a:lstStyle/>
        <a:p>
          <a:endParaRPr lang="en-US"/>
        </a:p>
      </dgm:t>
    </dgm:pt>
    <dgm:pt modelId="{83FBDBA9-4A9B-4624-8EDD-1B70D8E51D14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Cold sore</a:t>
          </a:r>
          <a:endParaRPr lang="en-US" dirty="0"/>
        </a:p>
      </dgm:t>
    </dgm:pt>
    <dgm:pt modelId="{16BE9500-F38B-4CD0-B5D1-B1B7D38070EF}" type="parTrans" cxnId="{FC7B45AA-5397-49FC-B6BD-FDA84332924A}">
      <dgm:prSet/>
      <dgm:spPr/>
      <dgm:t>
        <a:bodyPr/>
        <a:lstStyle/>
        <a:p>
          <a:endParaRPr lang="en-US"/>
        </a:p>
      </dgm:t>
    </dgm:pt>
    <dgm:pt modelId="{03B80D56-6BA5-4B84-83F1-6BDDCDEBF8A4}" type="sibTrans" cxnId="{FC7B45AA-5397-49FC-B6BD-FDA84332924A}">
      <dgm:prSet/>
      <dgm:spPr/>
      <dgm:t>
        <a:bodyPr/>
        <a:lstStyle/>
        <a:p>
          <a:endParaRPr lang="en-US"/>
        </a:p>
      </dgm:t>
    </dgm:pt>
    <dgm:pt modelId="{7AB4746D-D206-41B7-8337-D89ACF1A1BE4}">
      <dgm:prSet phldrT="[Tex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dirty="0" smtClean="0"/>
            <a:t>It is also called fever blisters, cold sores are fluid-filled sore that occurs on around the lips.</a:t>
          </a:r>
          <a:endParaRPr lang="en-US" dirty="0"/>
        </a:p>
      </dgm:t>
    </dgm:pt>
    <dgm:pt modelId="{CBE36E25-4606-4B8A-AB80-ADDCE3D9AF3E}" type="parTrans" cxnId="{8B22384C-5139-4D17-AE6F-B227838E3AFF}">
      <dgm:prSet/>
      <dgm:spPr/>
      <dgm:t>
        <a:bodyPr/>
        <a:lstStyle/>
        <a:p>
          <a:endParaRPr lang="en-US"/>
        </a:p>
      </dgm:t>
    </dgm:pt>
    <dgm:pt modelId="{5DB0A5B2-2BD9-4C2A-AB52-31E9055A89AA}" type="sibTrans" cxnId="{8B22384C-5139-4D17-AE6F-B227838E3AFF}">
      <dgm:prSet/>
      <dgm:spPr/>
      <dgm:t>
        <a:bodyPr/>
        <a:lstStyle/>
        <a:p>
          <a:endParaRPr lang="en-US"/>
        </a:p>
      </dgm:t>
    </dgm:pt>
    <dgm:pt modelId="{964524E0-F9DF-4AF6-84C5-4CA76324E9E3}">
      <dgm:prSet phldrT="[Tex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dirty="0" smtClean="0"/>
            <a:t>They rarely form on the gums or the root of the mouth.</a:t>
          </a:r>
          <a:endParaRPr lang="en-US" dirty="0"/>
        </a:p>
      </dgm:t>
    </dgm:pt>
    <dgm:pt modelId="{A42F71FF-4534-48CF-929D-2CA5F9DA0F17}" type="parTrans" cxnId="{C6F0FF70-A243-43AF-AA2E-522002B66FDF}">
      <dgm:prSet/>
      <dgm:spPr/>
      <dgm:t>
        <a:bodyPr/>
        <a:lstStyle/>
        <a:p>
          <a:endParaRPr lang="en-US"/>
        </a:p>
      </dgm:t>
    </dgm:pt>
    <dgm:pt modelId="{FA5E62DB-B128-47B0-9099-0FB5E15F8D97}" type="sibTrans" cxnId="{C6F0FF70-A243-43AF-AA2E-522002B66FDF}">
      <dgm:prSet/>
      <dgm:spPr/>
      <dgm:t>
        <a:bodyPr/>
        <a:lstStyle/>
        <a:p>
          <a:endParaRPr lang="en-US"/>
        </a:p>
      </dgm:t>
    </dgm:pt>
    <dgm:pt modelId="{462FBDEF-2463-4C37-8C0F-F0397E95BD3C}" type="pres">
      <dgm:prSet presAssocID="{D7A6D6A7-C258-450F-BA30-6F8C913238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E81B30-30AC-4F02-B16D-AF2C211177BC}" type="pres">
      <dgm:prSet presAssocID="{1D229E67-8AC4-4552-942C-8B045073AF10}" presName="composite" presStyleCnt="0"/>
      <dgm:spPr/>
    </dgm:pt>
    <dgm:pt modelId="{D6F61EBF-E471-412A-8A3F-F860BFE47314}" type="pres">
      <dgm:prSet presAssocID="{1D229E67-8AC4-4552-942C-8B045073AF1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5B0EA-7BDA-4C8C-9BD6-D3468B0F5AD4}" type="pres">
      <dgm:prSet presAssocID="{1D229E67-8AC4-4552-942C-8B045073AF10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D33AB-3215-493C-97A7-BF2D17BCF4D0}" type="pres">
      <dgm:prSet presAssocID="{45ABF768-B4B6-4AC9-91DA-E816EF4C1526}" presName="sp" presStyleCnt="0"/>
      <dgm:spPr/>
    </dgm:pt>
    <dgm:pt modelId="{F30AECEF-3471-45AF-BC04-38721E381F7A}" type="pres">
      <dgm:prSet presAssocID="{83FBDBA9-4A9B-4624-8EDD-1B70D8E51D14}" presName="composite" presStyleCnt="0"/>
      <dgm:spPr/>
    </dgm:pt>
    <dgm:pt modelId="{056DDD76-7CAA-49A9-B79D-0EF68E7491A3}" type="pres">
      <dgm:prSet presAssocID="{83FBDBA9-4A9B-4624-8EDD-1B70D8E51D1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08C5A-2B67-4A96-9257-6D108FA45A7E}" type="pres">
      <dgm:prSet presAssocID="{83FBDBA9-4A9B-4624-8EDD-1B70D8E51D14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3A77AC-3302-414D-BD15-8EFE74FEDEDC}" type="presOf" srcId="{83FBDBA9-4A9B-4624-8EDD-1B70D8E51D14}" destId="{056DDD76-7CAA-49A9-B79D-0EF68E7491A3}" srcOrd="0" destOrd="0" presId="urn:microsoft.com/office/officeart/2005/8/layout/chevron2"/>
    <dgm:cxn modelId="{747EAC57-3027-4E1E-8D3C-9DAED8F4EF81}" srcId="{D7A6D6A7-C258-450F-BA30-6F8C913238A6}" destId="{1D229E67-8AC4-4552-942C-8B045073AF10}" srcOrd="0" destOrd="0" parTransId="{C44E15C8-9906-4AC3-9CE0-1F35C167CCBA}" sibTransId="{45ABF768-B4B6-4AC9-91DA-E816EF4C1526}"/>
    <dgm:cxn modelId="{E42A2FA9-F8A7-499A-9A27-BAF4394F91B8}" type="presOf" srcId="{7AB4746D-D206-41B7-8337-D89ACF1A1BE4}" destId="{AF208C5A-2B67-4A96-9257-6D108FA45A7E}" srcOrd="0" destOrd="0" presId="urn:microsoft.com/office/officeart/2005/8/layout/chevron2"/>
    <dgm:cxn modelId="{C6F0FF70-A243-43AF-AA2E-522002B66FDF}" srcId="{83FBDBA9-4A9B-4624-8EDD-1B70D8E51D14}" destId="{964524E0-F9DF-4AF6-84C5-4CA76324E9E3}" srcOrd="1" destOrd="0" parTransId="{A42F71FF-4534-48CF-929D-2CA5F9DA0F17}" sibTransId="{FA5E62DB-B128-47B0-9099-0FB5E15F8D97}"/>
    <dgm:cxn modelId="{FC7B45AA-5397-49FC-B6BD-FDA84332924A}" srcId="{D7A6D6A7-C258-450F-BA30-6F8C913238A6}" destId="{83FBDBA9-4A9B-4624-8EDD-1B70D8E51D14}" srcOrd="1" destOrd="0" parTransId="{16BE9500-F38B-4CD0-B5D1-B1B7D38070EF}" sibTransId="{03B80D56-6BA5-4B84-83F1-6BDDCDEBF8A4}"/>
    <dgm:cxn modelId="{61FF4A34-1A6D-44FC-924C-3E6D9C4F33C0}" type="presOf" srcId="{964524E0-F9DF-4AF6-84C5-4CA76324E9E3}" destId="{AF208C5A-2B67-4A96-9257-6D108FA45A7E}" srcOrd="0" destOrd="1" presId="urn:microsoft.com/office/officeart/2005/8/layout/chevron2"/>
    <dgm:cxn modelId="{8B22384C-5139-4D17-AE6F-B227838E3AFF}" srcId="{83FBDBA9-4A9B-4624-8EDD-1B70D8E51D14}" destId="{7AB4746D-D206-41B7-8337-D89ACF1A1BE4}" srcOrd="0" destOrd="0" parTransId="{CBE36E25-4606-4B8A-AB80-ADDCE3D9AF3E}" sibTransId="{5DB0A5B2-2BD9-4C2A-AB52-31E9055A89AA}"/>
    <dgm:cxn modelId="{1BB64C04-8E92-427F-B6F0-9D866B03EFA1}" type="presOf" srcId="{719379E3-3E73-4037-9D01-3A36F00E7CFD}" destId="{F2A5B0EA-7BDA-4C8C-9BD6-D3468B0F5AD4}" srcOrd="0" destOrd="0" presId="urn:microsoft.com/office/officeart/2005/8/layout/chevron2"/>
    <dgm:cxn modelId="{F898DD51-7D8A-4E3B-81B1-046E649F3183}" type="presOf" srcId="{D7A6D6A7-C258-450F-BA30-6F8C913238A6}" destId="{462FBDEF-2463-4C37-8C0F-F0397E95BD3C}" srcOrd="0" destOrd="0" presId="urn:microsoft.com/office/officeart/2005/8/layout/chevron2"/>
    <dgm:cxn modelId="{905806C9-B177-480A-BB73-6A31FD89E952}" type="presOf" srcId="{3A208757-1EDF-4090-9D1A-24545C409580}" destId="{F2A5B0EA-7BDA-4C8C-9BD6-D3468B0F5AD4}" srcOrd="0" destOrd="1" presId="urn:microsoft.com/office/officeart/2005/8/layout/chevron2"/>
    <dgm:cxn modelId="{4E00AD96-5E6A-4CF4-808F-6D8F391AE751}" type="presOf" srcId="{1D229E67-8AC4-4552-942C-8B045073AF10}" destId="{D6F61EBF-E471-412A-8A3F-F860BFE47314}" srcOrd="0" destOrd="0" presId="urn:microsoft.com/office/officeart/2005/8/layout/chevron2"/>
    <dgm:cxn modelId="{089769E2-034A-4A8B-83C7-49E4F6163249}" srcId="{1D229E67-8AC4-4552-942C-8B045073AF10}" destId="{719379E3-3E73-4037-9D01-3A36F00E7CFD}" srcOrd="0" destOrd="0" parTransId="{CB9094DE-B246-4EF7-8FE5-0CE9E6AE2752}" sibTransId="{C1E2E090-58B9-44E1-A488-F495F39AE436}"/>
    <dgm:cxn modelId="{0B56488F-D0C9-49E5-B588-140D2A2A5027}" srcId="{1D229E67-8AC4-4552-942C-8B045073AF10}" destId="{3A208757-1EDF-4090-9D1A-24545C409580}" srcOrd="1" destOrd="0" parTransId="{B73D4E87-18A6-43F7-9CDD-AF8142272086}" sibTransId="{9E823913-71E4-43D5-AD83-3392D45C986D}"/>
    <dgm:cxn modelId="{62E34E0E-5D60-41F2-BCE7-F5C3B254A583}" type="presParOf" srcId="{462FBDEF-2463-4C37-8C0F-F0397E95BD3C}" destId="{70E81B30-30AC-4F02-B16D-AF2C211177BC}" srcOrd="0" destOrd="0" presId="urn:microsoft.com/office/officeart/2005/8/layout/chevron2"/>
    <dgm:cxn modelId="{7EE1153E-CF80-483A-AED2-1CC1FEC862A2}" type="presParOf" srcId="{70E81B30-30AC-4F02-B16D-AF2C211177BC}" destId="{D6F61EBF-E471-412A-8A3F-F860BFE47314}" srcOrd="0" destOrd="0" presId="urn:microsoft.com/office/officeart/2005/8/layout/chevron2"/>
    <dgm:cxn modelId="{2E630554-EC80-4E36-BD49-CE2DB43EF1C7}" type="presParOf" srcId="{70E81B30-30AC-4F02-B16D-AF2C211177BC}" destId="{F2A5B0EA-7BDA-4C8C-9BD6-D3468B0F5AD4}" srcOrd="1" destOrd="0" presId="urn:microsoft.com/office/officeart/2005/8/layout/chevron2"/>
    <dgm:cxn modelId="{23504BF0-4494-4C95-B8A4-AFB3C5557FE5}" type="presParOf" srcId="{462FBDEF-2463-4C37-8C0F-F0397E95BD3C}" destId="{C5BD33AB-3215-493C-97A7-BF2D17BCF4D0}" srcOrd="1" destOrd="0" presId="urn:microsoft.com/office/officeart/2005/8/layout/chevron2"/>
    <dgm:cxn modelId="{5091615D-36BA-4326-A986-855C72BA2892}" type="presParOf" srcId="{462FBDEF-2463-4C37-8C0F-F0397E95BD3C}" destId="{F30AECEF-3471-45AF-BC04-38721E381F7A}" srcOrd="2" destOrd="0" presId="urn:microsoft.com/office/officeart/2005/8/layout/chevron2"/>
    <dgm:cxn modelId="{CD5AFC2E-4EA7-4E69-99F0-2D0EA1D29866}" type="presParOf" srcId="{F30AECEF-3471-45AF-BC04-38721E381F7A}" destId="{056DDD76-7CAA-49A9-B79D-0EF68E7491A3}" srcOrd="0" destOrd="0" presId="urn:microsoft.com/office/officeart/2005/8/layout/chevron2"/>
    <dgm:cxn modelId="{6D11B2D9-7DF2-4B99-BDA4-DA35ADE464FD}" type="presParOf" srcId="{F30AECEF-3471-45AF-BC04-38721E381F7A}" destId="{AF208C5A-2B67-4A96-9257-6D108FA45A7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A61AC-A469-4A25-938C-1C521623DCA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7805C4-34F4-4FE5-B3DD-064EA36914AC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Gum disease.</a:t>
          </a:r>
          <a:endParaRPr lang="en-US" dirty="0">
            <a:solidFill>
              <a:schemeClr val="tx1"/>
            </a:solidFill>
          </a:endParaRPr>
        </a:p>
      </dgm:t>
    </dgm:pt>
    <dgm:pt modelId="{0EF514B3-2490-47C7-A950-D8D8B29DA0C6}" type="parTrans" cxnId="{B515FC11-9D0A-4DE9-A83A-0E2223A8BEA2}">
      <dgm:prSet/>
      <dgm:spPr/>
      <dgm:t>
        <a:bodyPr/>
        <a:lstStyle/>
        <a:p>
          <a:endParaRPr lang="en-US"/>
        </a:p>
      </dgm:t>
    </dgm:pt>
    <dgm:pt modelId="{6AF4E16C-5D1A-46C5-B049-75811E5A26EA}" type="sibTrans" cxnId="{B515FC11-9D0A-4DE9-A83A-0E2223A8BEA2}">
      <dgm:prSet/>
      <dgm:spPr/>
      <dgm:t>
        <a:bodyPr/>
        <a:lstStyle/>
        <a:p>
          <a:endParaRPr lang="en-US"/>
        </a:p>
      </dgm:t>
    </dgm:pt>
    <dgm:pt modelId="{02BC46E3-07BA-4E51-BE52-B716897B848B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Hypersensitivity to certain things such as foods or medicines.</a:t>
          </a:r>
          <a:endParaRPr lang="en-US" dirty="0">
            <a:solidFill>
              <a:schemeClr val="tx1"/>
            </a:solidFill>
          </a:endParaRPr>
        </a:p>
      </dgm:t>
    </dgm:pt>
    <dgm:pt modelId="{54B09E20-4FDC-4DF3-9E6C-8B9C134F9259}" type="parTrans" cxnId="{23C05F4E-7AC4-4EDF-B3EA-BB3F21F94212}">
      <dgm:prSet/>
      <dgm:spPr/>
      <dgm:t>
        <a:bodyPr/>
        <a:lstStyle/>
        <a:p>
          <a:endParaRPr lang="en-US"/>
        </a:p>
      </dgm:t>
    </dgm:pt>
    <dgm:pt modelId="{929677C9-6549-4915-B783-B6B750AD7794}" type="sibTrans" cxnId="{23C05F4E-7AC4-4EDF-B3EA-BB3F21F94212}">
      <dgm:prSet/>
      <dgm:spPr/>
      <dgm:t>
        <a:bodyPr/>
        <a:lstStyle/>
        <a:p>
          <a:endParaRPr lang="en-US"/>
        </a:p>
      </dgm:t>
    </dgm:pt>
    <dgm:pt modelId="{48F67D40-DF97-4572-A53F-EB783A4166E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Auto immune disease affecting.</a:t>
          </a:r>
          <a:endParaRPr lang="en-US" dirty="0">
            <a:solidFill>
              <a:schemeClr val="tx1"/>
            </a:solidFill>
          </a:endParaRPr>
        </a:p>
      </dgm:t>
    </dgm:pt>
    <dgm:pt modelId="{30B1614E-8087-4913-A869-6DBF67DF7D31}" type="parTrans" cxnId="{34CFE464-E73F-4427-AECF-4C844FB9FE74}">
      <dgm:prSet/>
      <dgm:spPr/>
      <dgm:t>
        <a:bodyPr/>
        <a:lstStyle/>
        <a:p>
          <a:endParaRPr lang="en-US"/>
        </a:p>
      </dgm:t>
    </dgm:pt>
    <dgm:pt modelId="{4CBDE85E-0F46-4ACC-A0AC-72933FC6B16F}" type="sibTrans" cxnId="{34CFE464-E73F-4427-AECF-4C844FB9FE74}">
      <dgm:prSet/>
      <dgm:spPr/>
      <dgm:t>
        <a:bodyPr/>
        <a:lstStyle/>
        <a:p>
          <a:endParaRPr lang="en-US"/>
        </a:p>
      </dgm:t>
    </dgm:pt>
    <dgm:pt modelId="{2D242013-F499-43FA-AB72-5089AC6B2A06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Biting your cheeks, tongue or lip.</a:t>
          </a:r>
          <a:endParaRPr lang="en-US" dirty="0">
            <a:solidFill>
              <a:schemeClr val="tx1"/>
            </a:solidFill>
          </a:endParaRPr>
        </a:p>
      </dgm:t>
    </dgm:pt>
    <dgm:pt modelId="{07FDBB4B-1E67-42BE-88D3-1E601F9D7E1F}" type="parTrans" cxnId="{916CE92F-E5E7-47A1-8B8E-94F05AE8410F}">
      <dgm:prSet/>
      <dgm:spPr/>
      <dgm:t>
        <a:bodyPr/>
        <a:lstStyle/>
        <a:p>
          <a:endParaRPr lang="en-US"/>
        </a:p>
      </dgm:t>
    </dgm:pt>
    <dgm:pt modelId="{DE096D70-7B79-4CB9-AC24-8339CFEA4547}" type="sibTrans" cxnId="{916CE92F-E5E7-47A1-8B8E-94F05AE8410F}">
      <dgm:prSet/>
      <dgm:spPr/>
      <dgm:t>
        <a:bodyPr/>
        <a:lstStyle/>
        <a:p>
          <a:endParaRPr lang="en-US"/>
        </a:p>
      </dgm:t>
    </dgm:pt>
    <dgm:pt modelId="{0C03B9C8-6CB2-4B46-90CA-E995C5A234FB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Chewing tobacco</a:t>
          </a:r>
          <a:r>
            <a:rPr lang="en-US" dirty="0" smtClean="0"/>
            <a:t>.</a:t>
          </a:r>
          <a:endParaRPr lang="en-US" dirty="0"/>
        </a:p>
      </dgm:t>
    </dgm:pt>
    <dgm:pt modelId="{D18C9EBF-4D89-4A85-8793-26E47D3755A2}" type="parTrans" cxnId="{3B459763-DD47-49D0-93A6-0DFD99F21167}">
      <dgm:prSet/>
      <dgm:spPr/>
      <dgm:t>
        <a:bodyPr/>
        <a:lstStyle/>
        <a:p>
          <a:endParaRPr lang="en-US"/>
        </a:p>
      </dgm:t>
    </dgm:pt>
    <dgm:pt modelId="{6D7B252D-7643-4D8C-99D8-C885E03FC352}" type="sibTrans" cxnId="{3B459763-DD47-49D0-93A6-0DFD99F21167}">
      <dgm:prSet/>
      <dgm:spPr/>
      <dgm:t>
        <a:bodyPr/>
        <a:lstStyle/>
        <a:p>
          <a:endParaRPr lang="en-US"/>
        </a:p>
      </dgm:t>
    </dgm:pt>
    <dgm:pt modelId="{CC5E77C1-D021-442E-9441-1B1CCBA5E56D}" type="pres">
      <dgm:prSet presAssocID="{FE7A61AC-A469-4A25-938C-1C521623DCA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35FEA0-07B7-4163-908B-D5F9D6A1E5F0}" type="pres">
      <dgm:prSet presAssocID="{D47805C4-34F4-4FE5-B3DD-064EA36914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6C150-D003-48B4-8C09-A68F521944F4}" type="pres">
      <dgm:prSet presAssocID="{6AF4E16C-5D1A-46C5-B049-75811E5A26EA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E0AA030-4E6A-4051-99D8-5378444B1F74}" type="pres">
      <dgm:prSet presAssocID="{6AF4E16C-5D1A-46C5-B049-75811E5A26EA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58F6DB4C-B4FD-424D-A9CB-46812CAE201F}" type="pres">
      <dgm:prSet presAssocID="{02BC46E3-07BA-4E51-BE52-B716897B848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333F6-E367-4250-A2CD-457DDD91F18D}" type="pres">
      <dgm:prSet presAssocID="{929677C9-6549-4915-B783-B6B750AD779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92FC9ED6-795C-4986-988C-2DF60F2F8579}" type="pres">
      <dgm:prSet presAssocID="{929677C9-6549-4915-B783-B6B750AD779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76FAE07-681E-4C86-866A-3B503EB384B2}" type="pres">
      <dgm:prSet presAssocID="{48F67D40-DF97-4572-A53F-EB783A4166E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8E53C-6222-4431-A944-FD3C8015726F}" type="pres">
      <dgm:prSet presAssocID="{4CBDE85E-0F46-4ACC-A0AC-72933FC6B16F}" presName="sibTrans" presStyleLbl="sibTrans2D1" presStyleIdx="2" presStyleCnt="5"/>
      <dgm:spPr/>
      <dgm:t>
        <a:bodyPr/>
        <a:lstStyle/>
        <a:p>
          <a:endParaRPr lang="en-US"/>
        </a:p>
      </dgm:t>
    </dgm:pt>
    <dgm:pt modelId="{6827065A-A6B5-4E08-AE41-5A5C69287713}" type="pres">
      <dgm:prSet presAssocID="{4CBDE85E-0F46-4ACC-A0AC-72933FC6B16F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60C9172F-4460-4956-AEC9-557FE218E022}" type="pres">
      <dgm:prSet presAssocID="{2D242013-F499-43FA-AB72-5089AC6B2A0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AF5BF-8872-4F90-B7CB-B3DA1850FF13}" type="pres">
      <dgm:prSet presAssocID="{DE096D70-7B79-4CB9-AC24-8339CFEA4547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9CC6E26-B92D-4E01-8004-91102F058804}" type="pres">
      <dgm:prSet presAssocID="{DE096D70-7B79-4CB9-AC24-8339CFEA4547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AE6C192-BD16-47F7-80B5-079C891D15A2}" type="pres">
      <dgm:prSet presAssocID="{0C03B9C8-6CB2-4B46-90CA-E995C5A234FB}" presName="node" presStyleLbl="node1" presStyleIdx="4" presStyleCnt="5" custRadScaleRad="101063" custRadScaleInc="2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27240-954B-4C5B-B611-0B29E7BFE1E3}" type="pres">
      <dgm:prSet presAssocID="{6D7B252D-7643-4D8C-99D8-C885E03FC352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8E96DEF-060A-41B6-A3FB-8AC0A30FC265}" type="pres">
      <dgm:prSet presAssocID="{6D7B252D-7643-4D8C-99D8-C885E03FC352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CA09D777-3F9A-4EC2-AE28-1FFB8616ACAE}" type="presOf" srcId="{4CBDE85E-0F46-4ACC-A0AC-72933FC6B16F}" destId="{6827065A-A6B5-4E08-AE41-5A5C69287713}" srcOrd="1" destOrd="0" presId="urn:microsoft.com/office/officeart/2005/8/layout/cycle2"/>
    <dgm:cxn modelId="{5B4FEEF7-4532-4B1A-B672-1D24ACFF60F9}" type="presOf" srcId="{929677C9-6549-4915-B783-B6B750AD7794}" destId="{8A9333F6-E367-4250-A2CD-457DDD91F18D}" srcOrd="0" destOrd="0" presId="urn:microsoft.com/office/officeart/2005/8/layout/cycle2"/>
    <dgm:cxn modelId="{76CD7FD2-A8C1-4C71-8686-2D41FDC645E6}" type="presOf" srcId="{6D7B252D-7643-4D8C-99D8-C885E03FC352}" destId="{38E96DEF-060A-41B6-A3FB-8AC0A30FC265}" srcOrd="1" destOrd="0" presId="urn:microsoft.com/office/officeart/2005/8/layout/cycle2"/>
    <dgm:cxn modelId="{66A62DA1-4877-4B15-9F37-9ABB71501513}" type="presOf" srcId="{02BC46E3-07BA-4E51-BE52-B716897B848B}" destId="{58F6DB4C-B4FD-424D-A9CB-46812CAE201F}" srcOrd="0" destOrd="0" presId="urn:microsoft.com/office/officeart/2005/8/layout/cycle2"/>
    <dgm:cxn modelId="{D7A0BB29-13A5-42CB-B18B-FD479E658BDB}" type="presOf" srcId="{DE096D70-7B79-4CB9-AC24-8339CFEA4547}" destId="{69CC6E26-B92D-4E01-8004-91102F058804}" srcOrd="1" destOrd="0" presId="urn:microsoft.com/office/officeart/2005/8/layout/cycle2"/>
    <dgm:cxn modelId="{52BCCB69-4455-45F2-8C25-BEE3E03A490F}" type="presOf" srcId="{2D242013-F499-43FA-AB72-5089AC6B2A06}" destId="{60C9172F-4460-4956-AEC9-557FE218E022}" srcOrd="0" destOrd="0" presId="urn:microsoft.com/office/officeart/2005/8/layout/cycle2"/>
    <dgm:cxn modelId="{34CFE464-E73F-4427-AECF-4C844FB9FE74}" srcId="{FE7A61AC-A469-4A25-938C-1C521623DCA0}" destId="{48F67D40-DF97-4572-A53F-EB783A4166E5}" srcOrd="2" destOrd="0" parTransId="{30B1614E-8087-4913-A869-6DBF67DF7D31}" sibTransId="{4CBDE85E-0F46-4ACC-A0AC-72933FC6B16F}"/>
    <dgm:cxn modelId="{9A41B361-4FAB-4D0A-A701-763B48796DAA}" type="presOf" srcId="{DE096D70-7B79-4CB9-AC24-8339CFEA4547}" destId="{F0AAF5BF-8872-4F90-B7CB-B3DA1850FF13}" srcOrd="0" destOrd="0" presId="urn:microsoft.com/office/officeart/2005/8/layout/cycle2"/>
    <dgm:cxn modelId="{916CE92F-E5E7-47A1-8B8E-94F05AE8410F}" srcId="{FE7A61AC-A469-4A25-938C-1C521623DCA0}" destId="{2D242013-F499-43FA-AB72-5089AC6B2A06}" srcOrd="3" destOrd="0" parTransId="{07FDBB4B-1E67-42BE-88D3-1E601F9D7E1F}" sibTransId="{DE096D70-7B79-4CB9-AC24-8339CFEA4547}"/>
    <dgm:cxn modelId="{1F51184D-260C-4E60-B458-FEEACD54ECD8}" type="presOf" srcId="{FE7A61AC-A469-4A25-938C-1C521623DCA0}" destId="{CC5E77C1-D021-442E-9441-1B1CCBA5E56D}" srcOrd="0" destOrd="0" presId="urn:microsoft.com/office/officeart/2005/8/layout/cycle2"/>
    <dgm:cxn modelId="{D25903BF-7C2F-4DDB-8877-2B18F2C6658E}" type="presOf" srcId="{929677C9-6549-4915-B783-B6B750AD7794}" destId="{92FC9ED6-795C-4986-988C-2DF60F2F8579}" srcOrd="1" destOrd="0" presId="urn:microsoft.com/office/officeart/2005/8/layout/cycle2"/>
    <dgm:cxn modelId="{7828AD39-9C40-4DAF-A432-13AA1F7FE9F8}" type="presOf" srcId="{6AF4E16C-5D1A-46C5-B049-75811E5A26EA}" destId="{5846C150-D003-48B4-8C09-A68F521944F4}" srcOrd="0" destOrd="0" presId="urn:microsoft.com/office/officeart/2005/8/layout/cycle2"/>
    <dgm:cxn modelId="{3EECBAA8-2062-4286-B367-0A9CD9F4F6FB}" type="presOf" srcId="{6AF4E16C-5D1A-46C5-B049-75811E5A26EA}" destId="{7E0AA030-4E6A-4051-99D8-5378444B1F74}" srcOrd="1" destOrd="0" presId="urn:microsoft.com/office/officeart/2005/8/layout/cycle2"/>
    <dgm:cxn modelId="{3B459763-DD47-49D0-93A6-0DFD99F21167}" srcId="{FE7A61AC-A469-4A25-938C-1C521623DCA0}" destId="{0C03B9C8-6CB2-4B46-90CA-E995C5A234FB}" srcOrd="4" destOrd="0" parTransId="{D18C9EBF-4D89-4A85-8793-26E47D3755A2}" sibTransId="{6D7B252D-7643-4D8C-99D8-C885E03FC352}"/>
    <dgm:cxn modelId="{7CA3A5E4-E339-4110-BE34-3DDB21A8AD40}" type="presOf" srcId="{48F67D40-DF97-4572-A53F-EB783A4166E5}" destId="{F76FAE07-681E-4C86-866A-3B503EB384B2}" srcOrd="0" destOrd="0" presId="urn:microsoft.com/office/officeart/2005/8/layout/cycle2"/>
    <dgm:cxn modelId="{11D5A5F8-7671-4B28-8372-81C3667151F3}" type="presOf" srcId="{D47805C4-34F4-4FE5-B3DD-064EA36914AC}" destId="{6F35FEA0-07B7-4163-908B-D5F9D6A1E5F0}" srcOrd="0" destOrd="0" presId="urn:microsoft.com/office/officeart/2005/8/layout/cycle2"/>
    <dgm:cxn modelId="{23C05F4E-7AC4-4EDF-B3EA-BB3F21F94212}" srcId="{FE7A61AC-A469-4A25-938C-1C521623DCA0}" destId="{02BC46E3-07BA-4E51-BE52-B716897B848B}" srcOrd="1" destOrd="0" parTransId="{54B09E20-4FDC-4DF3-9E6C-8B9C134F9259}" sibTransId="{929677C9-6549-4915-B783-B6B750AD7794}"/>
    <dgm:cxn modelId="{09DCBD21-6366-447E-88E2-9A05C4C709A2}" type="presOf" srcId="{4CBDE85E-0F46-4ACC-A0AC-72933FC6B16F}" destId="{71E8E53C-6222-4431-A944-FD3C8015726F}" srcOrd="0" destOrd="0" presId="urn:microsoft.com/office/officeart/2005/8/layout/cycle2"/>
    <dgm:cxn modelId="{D270D107-D935-4500-98E5-6AF81DFB3D7A}" type="presOf" srcId="{0C03B9C8-6CB2-4B46-90CA-E995C5A234FB}" destId="{5AE6C192-BD16-47F7-80B5-079C891D15A2}" srcOrd="0" destOrd="0" presId="urn:microsoft.com/office/officeart/2005/8/layout/cycle2"/>
    <dgm:cxn modelId="{06FBA96E-785E-4304-B7C0-B2EC166218B2}" type="presOf" srcId="{6D7B252D-7643-4D8C-99D8-C885E03FC352}" destId="{62927240-954B-4C5B-B611-0B29E7BFE1E3}" srcOrd="0" destOrd="0" presId="urn:microsoft.com/office/officeart/2005/8/layout/cycle2"/>
    <dgm:cxn modelId="{B515FC11-9D0A-4DE9-A83A-0E2223A8BEA2}" srcId="{FE7A61AC-A469-4A25-938C-1C521623DCA0}" destId="{D47805C4-34F4-4FE5-B3DD-064EA36914AC}" srcOrd="0" destOrd="0" parTransId="{0EF514B3-2490-47C7-A950-D8D8B29DA0C6}" sibTransId="{6AF4E16C-5D1A-46C5-B049-75811E5A26EA}"/>
    <dgm:cxn modelId="{F3563C66-1F9A-440A-8893-FC8F52E0E2DB}" type="presParOf" srcId="{CC5E77C1-D021-442E-9441-1B1CCBA5E56D}" destId="{6F35FEA0-07B7-4163-908B-D5F9D6A1E5F0}" srcOrd="0" destOrd="0" presId="urn:microsoft.com/office/officeart/2005/8/layout/cycle2"/>
    <dgm:cxn modelId="{456B8311-591E-4D9C-84AA-A0A9F3E81132}" type="presParOf" srcId="{CC5E77C1-D021-442E-9441-1B1CCBA5E56D}" destId="{5846C150-D003-48B4-8C09-A68F521944F4}" srcOrd="1" destOrd="0" presId="urn:microsoft.com/office/officeart/2005/8/layout/cycle2"/>
    <dgm:cxn modelId="{51326483-89CA-4837-84E2-1168535E6FE2}" type="presParOf" srcId="{5846C150-D003-48B4-8C09-A68F521944F4}" destId="{7E0AA030-4E6A-4051-99D8-5378444B1F74}" srcOrd="0" destOrd="0" presId="urn:microsoft.com/office/officeart/2005/8/layout/cycle2"/>
    <dgm:cxn modelId="{B0C18174-BAD7-4A6D-87A5-1FC87E4B2DF6}" type="presParOf" srcId="{CC5E77C1-D021-442E-9441-1B1CCBA5E56D}" destId="{58F6DB4C-B4FD-424D-A9CB-46812CAE201F}" srcOrd="2" destOrd="0" presId="urn:microsoft.com/office/officeart/2005/8/layout/cycle2"/>
    <dgm:cxn modelId="{C89245B8-AEEF-4C51-974A-F76A3A3C16D3}" type="presParOf" srcId="{CC5E77C1-D021-442E-9441-1B1CCBA5E56D}" destId="{8A9333F6-E367-4250-A2CD-457DDD91F18D}" srcOrd="3" destOrd="0" presId="urn:microsoft.com/office/officeart/2005/8/layout/cycle2"/>
    <dgm:cxn modelId="{16F33057-E377-49AA-B870-7764892E623F}" type="presParOf" srcId="{8A9333F6-E367-4250-A2CD-457DDD91F18D}" destId="{92FC9ED6-795C-4986-988C-2DF60F2F8579}" srcOrd="0" destOrd="0" presId="urn:microsoft.com/office/officeart/2005/8/layout/cycle2"/>
    <dgm:cxn modelId="{C01BFDE7-F67A-4FF6-B687-BEE517CE440F}" type="presParOf" srcId="{CC5E77C1-D021-442E-9441-1B1CCBA5E56D}" destId="{F76FAE07-681E-4C86-866A-3B503EB384B2}" srcOrd="4" destOrd="0" presId="urn:microsoft.com/office/officeart/2005/8/layout/cycle2"/>
    <dgm:cxn modelId="{F16B846B-1DAE-480E-8EED-B3E12C85982D}" type="presParOf" srcId="{CC5E77C1-D021-442E-9441-1B1CCBA5E56D}" destId="{71E8E53C-6222-4431-A944-FD3C8015726F}" srcOrd="5" destOrd="0" presId="urn:microsoft.com/office/officeart/2005/8/layout/cycle2"/>
    <dgm:cxn modelId="{4FF01A7B-ED11-4D00-874E-683EDE787F00}" type="presParOf" srcId="{71E8E53C-6222-4431-A944-FD3C8015726F}" destId="{6827065A-A6B5-4E08-AE41-5A5C69287713}" srcOrd="0" destOrd="0" presId="urn:microsoft.com/office/officeart/2005/8/layout/cycle2"/>
    <dgm:cxn modelId="{47AB5FF9-BECF-4919-B5F7-E7D24CD65F4D}" type="presParOf" srcId="{CC5E77C1-D021-442E-9441-1B1CCBA5E56D}" destId="{60C9172F-4460-4956-AEC9-557FE218E022}" srcOrd="6" destOrd="0" presId="urn:microsoft.com/office/officeart/2005/8/layout/cycle2"/>
    <dgm:cxn modelId="{D242E62F-F507-41FB-A571-0603E28AB35D}" type="presParOf" srcId="{CC5E77C1-D021-442E-9441-1B1CCBA5E56D}" destId="{F0AAF5BF-8872-4F90-B7CB-B3DA1850FF13}" srcOrd="7" destOrd="0" presId="urn:microsoft.com/office/officeart/2005/8/layout/cycle2"/>
    <dgm:cxn modelId="{46F3BC19-87D9-49C7-967A-E5E7F7A9561C}" type="presParOf" srcId="{F0AAF5BF-8872-4F90-B7CB-B3DA1850FF13}" destId="{69CC6E26-B92D-4E01-8004-91102F058804}" srcOrd="0" destOrd="0" presId="urn:microsoft.com/office/officeart/2005/8/layout/cycle2"/>
    <dgm:cxn modelId="{39375D5E-BCF1-4480-84FD-CC60A53DDB92}" type="presParOf" srcId="{CC5E77C1-D021-442E-9441-1B1CCBA5E56D}" destId="{5AE6C192-BD16-47F7-80B5-079C891D15A2}" srcOrd="8" destOrd="0" presId="urn:microsoft.com/office/officeart/2005/8/layout/cycle2"/>
    <dgm:cxn modelId="{EABDC58F-9A34-405E-A9C3-E9E0144BCD7C}" type="presParOf" srcId="{CC5E77C1-D021-442E-9441-1B1CCBA5E56D}" destId="{62927240-954B-4C5B-B611-0B29E7BFE1E3}" srcOrd="9" destOrd="0" presId="urn:microsoft.com/office/officeart/2005/8/layout/cycle2"/>
    <dgm:cxn modelId="{EDF4C51F-DC7E-4394-83EA-9857EED147E4}" type="presParOf" srcId="{62927240-954B-4C5B-B611-0B29E7BFE1E3}" destId="{38E96DEF-060A-41B6-A3FB-8AC0A30FC26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61EBF-E471-412A-8A3F-F860BFE47314}">
      <dsp:nvSpPr>
        <dsp:cNvPr id="0" name=""/>
        <dsp:cNvSpPr/>
      </dsp:nvSpPr>
      <dsp:spPr>
        <a:xfrm rot="5400000">
          <a:off x="-427037" y="430174"/>
          <a:ext cx="2846916" cy="1992841"/>
        </a:xfrm>
        <a:prstGeom prst="chevr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Canker sore</a:t>
          </a:r>
          <a:endParaRPr lang="en-US" sz="3200" kern="1200" dirty="0"/>
        </a:p>
      </dsp:txBody>
      <dsp:txXfrm rot="-5400000">
        <a:off x="1" y="999558"/>
        <a:ext cx="1992841" cy="854075"/>
      </dsp:txXfrm>
    </dsp:sp>
    <dsp:sp modelId="{F2A5B0EA-7BDA-4C8C-9BD6-D3468B0F5AD4}">
      <dsp:nvSpPr>
        <dsp:cNvPr id="0" name=""/>
        <dsp:cNvSpPr/>
      </dsp:nvSpPr>
      <dsp:spPr>
        <a:xfrm rot="5400000">
          <a:off x="4135172" y="-2139193"/>
          <a:ext cx="1850495" cy="6135158"/>
        </a:xfrm>
        <a:prstGeom prst="round2SameRect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It is also known as aphthous ulcer, is a single pale or yellow ulcer with a red outer ring or cluster of such ulcers in the mouth, usually on the cheeks, tongue or inside the lip.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 dirty="0"/>
        </a:p>
      </dsp:txBody>
      <dsp:txXfrm rot="-5400000">
        <a:off x="1992841" y="93472"/>
        <a:ext cx="6044824" cy="1669827"/>
      </dsp:txXfrm>
    </dsp:sp>
    <dsp:sp modelId="{056DDD76-7CAA-49A9-B79D-0EF68E7491A3}">
      <dsp:nvSpPr>
        <dsp:cNvPr id="0" name=""/>
        <dsp:cNvSpPr/>
      </dsp:nvSpPr>
      <dsp:spPr>
        <a:xfrm rot="5400000">
          <a:off x="-427037" y="2995650"/>
          <a:ext cx="2846916" cy="1992841"/>
        </a:xfrm>
        <a:prstGeom prst="chevr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Cold sore</a:t>
          </a:r>
          <a:endParaRPr lang="en-US" sz="3200" kern="1200" dirty="0"/>
        </a:p>
      </dsp:txBody>
      <dsp:txXfrm rot="-5400000">
        <a:off x="1" y="3565034"/>
        <a:ext cx="1992841" cy="854075"/>
      </dsp:txXfrm>
    </dsp:sp>
    <dsp:sp modelId="{AF208C5A-2B67-4A96-9257-6D108FA45A7E}">
      <dsp:nvSpPr>
        <dsp:cNvPr id="0" name=""/>
        <dsp:cNvSpPr/>
      </dsp:nvSpPr>
      <dsp:spPr>
        <a:xfrm rot="5400000">
          <a:off x="4135172" y="426281"/>
          <a:ext cx="1850495" cy="6135158"/>
        </a:xfrm>
        <a:prstGeom prst="round2SameRect">
          <a:avLst/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It is also called fever blisters, cold sores are fluid-filled sore that occurs on around the lips.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They rarely form on the gums or the root of the mouth.</a:t>
          </a:r>
          <a:endParaRPr lang="en-US" sz="2200" kern="1200" dirty="0"/>
        </a:p>
      </dsp:txBody>
      <dsp:txXfrm rot="-5400000">
        <a:off x="1992841" y="2658946"/>
        <a:ext cx="6044824" cy="16698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5FEA0-07B7-4163-908B-D5F9D6A1E5F0}">
      <dsp:nvSpPr>
        <dsp:cNvPr id="0" name=""/>
        <dsp:cNvSpPr/>
      </dsp:nvSpPr>
      <dsp:spPr>
        <a:xfrm>
          <a:off x="3246437" y="534"/>
          <a:ext cx="1635124" cy="1635124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Gum disease.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3485895" y="239992"/>
        <a:ext cx="1156208" cy="1156208"/>
      </dsp:txXfrm>
    </dsp:sp>
    <dsp:sp modelId="{5846C150-D003-48B4-8C09-A68F521944F4}">
      <dsp:nvSpPr>
        <dsp:cNvPr id="0" name=""/>
        <dsp:cNvSpPr/>
      </dsp:nvSpPr>
      <dsp:spPr>
        <a:xfrm rot="2160000">
          <a:off x="4830234" y="1257302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842728" y="1329221"/>
        <a:ext cx="305286" cy="331112"/>
      </dsp:txXfrm>
    </dsp:sp>
    <dsp:sp modelId="{58F6DB4C-B4FD-424D-A9CB-46812CAE201F}">
      <dsp:nvSpPr>
        <dsp:cNvPr id="0" name=""/>
        <dsp:cNvSpPr/>
      </dsp:nvSpPr>
      <dsp:spPr>
        <a:xfrm>
          <a:off x="5235001" y="1445310"/>
          <a:ext cx="1635124" cy="1635124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Hypersensitivity to certain things such as foods or medicines.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474459" y="1684768"/>
        <a:ext cx="1156208" cy="1156208"/>
      </dsp:txXfrm>
    </dsp:sp>
    <dsp:sp modelId="{8A9333F6-E367-4250-A2CD-457DDD91F18D}">
      <dsp:nvSpPr>
        <dsp:cNvPr id="0" name=""/>
        <dsp:cNvSpPr/>
      </dsp:nvSpPr>
      <dsp:spPr>
        <a:xfrm rot="6480000">
          <a:off x="5458534" y="3144055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5544168" y="3192209"/>
        <a:ext cx="305286" cy="331112"/>
      </dsp:txXfrm>
    </dsp:sp>
    <dsp:sp modelId="{F76FAE07-681E-4C86-866A-3B503EB384B2}">
      <dsp:nvSpPr>
        <dsp:cNvPr id="0" name=""/>
        <dsp:cNvSpPr/>
      </dsp:nvSpPr>
      <dsp:spPr>
        <a:xfrm>
          <a:off x="4475437" y="3783007"/>
          <a:ext cx="1635124" cy="1635124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Auto immune disease affecting.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714895" y="4022465"/>
        <a:ext cx="1156208" cy="1156208"/>
      </dsp:txXfrm>
    </dsp:sp>
    <dsp:sp modelId="{71E8E53C-6222-4431-A944-FD3C8015726F}">
      <dsp:nvSpPr>
        <dsp:cNvPr id="0" name=""/>
        <dsp:cNvSpPr/>
      </dsp:nvSpPr>
      <dsp:spPr>
        <a:xfrm rot="10800000">
          <a:off x="3858281" y="4324642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989118" y="4435013"/>
        <a:ext cx="305286" cy="331112"/>
      </dsp:txXfrm>
    </dsp:sp>
    <dsp:sp modelId="{60C9172F-4460-4956-AEC9-557FE218E022}">
      <dsp:nvSpPr>
        <dsp:cNvPr id="0" name=""/>
        <dsp:cNvSpPr/>
      </dsp:nvSpPr>
      <dsp:spPr>
        <a:xfrm>
          <a:off x="2017437" y="3783007"/>
          <a:ext cx="1635124" cy="1635124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Biting your cheeks, tongue or lip.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256895" y="4022465"/>
        <a:ext cx="1156208" cy="1156208"/>
      </dsp:txXfrm>
    </dsp:sp>
    <dsp:sp modelId="{F0AAF5BF-8872-4F90-B7CB-B3DA1850FF13}">
      <dsp:nvSpPr>
        <dsp:cNvPr id="0" name=""/>
        <dsp:cNvSpPr/>
      </dsp:nvSpPr>
      <dsp:spPr>
        <a:xfrm rot="15119609">
          <a:off x="2225459" y="3150479"/>
          <a:ext cx="455768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314957" y="3325867"/>
        <a:ext cx="319038" cy="331112"/>
      </dsp:txXfrm>
    </dsp:sp>
    <dsp:sp modelId="{5AE6C192-BD16-47F7-80B5-079C891D15A2}">
      <dsp:nvSpPr>
        <dsp:cNvPr id="0" name=""/>
        <dsp:cNvSpPr/>
      </dsp:nvSpPr>
      <dsp:spPr>
        <a:xfrm>
          <a:off x="1246150" y="1410147"/>
          <a:ext cx="1635124" cy="1635124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Chewing tobacco</a:t>
          </a:r>
          <a:r>
            <a:rPr lang="en-US" sz="1300" kern="1200" dirty="0" smtClean="0"/>
            <a:t>.</a:t>
          </a:r>
          <a:endParaRPr lang="en-US" sz="1300" kern="1200" dirty="0"/>
        </a:p>
      </dsp:txBody>
      <dsp:txXfrm>
        <a:off x="1485608" y="1649605"/>
        <a:ext cx="1156208" cy="1156208"/>
      </dsp:txXfrm>
    </dsp:sp>
    <dsp:sp modelId="{62927240-954B-4C5B-B611-0B29E7BFE1E3}">
      <dsp:nvSpPr>
        <dsp:cNvPr id="0" name=""/>
        <dsp:cNvSpPr/>
      </dsp:nvSpPr>
      <dsp:spPr>
        <a:xfrm rot="19489647">
          <a:off x="2838735" y="1253991"/>
          <a:ext cx="430331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850520" y="1401545"/>
        <a:ext cx="301232" cy="331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C728-DDB7-484F-8AAA-6F7CFBF5561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6C6A2-9D16-447B-879E-6D592B1E8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9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6C6A2-9D16-447B-879E-6D592B1E8E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6C6A2-9D16-447B-879E-6D592B1E8E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1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9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7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0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6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1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9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7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8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3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5A36-C5E3-47B0-91D1-76CAC8E7BB99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631C7-D72B-4A67-B039-0F3426D5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3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f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f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6582" y="554183"/>
            <a:ext cx="10668577" cy="412865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                    stomatitis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                 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A.Denis</a:t>
            </a:r>
            <a:r>
              <a:rPr lang="en-US" dirty="0" smtClean="0">
                <a:solidFill>
                  <a:schemeClr val="tx1"/>
                </a:solidFill>
              </a:rPr>
              <a:t> Rani,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                Assistant Professor, 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    Bon Secours College for Women</a:t>
            </a:r>
          </a:p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68" y="1440873"/>
            <a:ext cx="5592861" cy="32419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729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480964" cy="102032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         Treatment</a:t>
            </a:r>
            <a:endParaRPr lang="en-US" dirty="0"/>
          </a:p>
        </p:txBody>
      </p:sp>
      <p:sp>
        <p:nvSpPr>
          <p:cNvPr id="3" name="AutoShape 2" descr="Image result for spicy and salt images"/>
          <p:cNvSpPr>
            <a:spLocks noChangeAspect="1" noChangeArrowheads="1"/>
          </p:cNvSpPr>
          <p:nvPr/>
        </p:nvSpPr>
        <p:spPr bwMode="auto">
          <a:xfrm>
            <a:off x="1808529" y="2223599"/>
            <a:ext cx="1204302" cy="120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spicy and salt imag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1" y="1678965"/>
            <a:ext cx="1743075" cy="1180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591" y="3515091"/>
            <a:ext cx="1417715" cy="1362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31" y="5416549"/>
            <a:ext cx="1752600" cy="1162050"/>
          </a:xfrm>
          <a:prstGeom prst="rect">
            <a:avLst/>
          </a:prstGeom>
        </p:spPr>
      </p:pic>
      <p:sp>
        <p:nvSpPr>
          <p:cNvPr id="9" name="AutoShape 6" descr="Image result for spicy and salt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Image result for spicy and salt imag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3384306" y="1678965"/>
            <a:ext cx="2432538" cy="1180244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Avoid salty and spicy food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3282462" y="3475766"/>
            <a:ext cx="2534382" cy="1372087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Drink more water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3393831" y="5206512"/>
            <a:ext cx="2534382" cy="1372087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Practice proper dental care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53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638" y="817418"/>
            <a:ext cx="9309653" cy="5500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37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/>
              <a:t>              </a:t>
            </a:r>
            <a:r>
              <a:rPr lang="en-US" b="1" dirty="0" smtClean="0">
                <a:solidFill>
                  <a:srgbClr val="FF0000"/>
                </a:solidFill>
              </a:rPr>
              <a:t>STOMATITIS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en-US" dirty="0" smtClean="0"/>
              <a:t>Stomatitis is a general an inflamed and sore mouth, disrupt a person’s ability to eat talk and sleep.</a:t>
            </a:r>
          </a:p>
          <a:p>
            <a:pPr algn="just"/>
            <a:r>
              <a:rPr lang="en-US" dirty="0" smtClean="0"/>
              <a:t>Stomatitis can occur anywhere in the mouth, including the inside of the cheeks, gums, tongue, lips and palate.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They are two types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</a:t>
            </a:r>
            <a:r>
              <a:rPr lang="en-US" dirty="0" err="1" smtClean="0"/>
              <a:t>i</a:t>
            </a:r>
            <a:r>
              <a:rPr lang="en-US" dirty="0" smtClean="0"/>
              <a:t>) Canker sore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ii)Cold sore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3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699567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2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67906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owchart: Connector 4"/>
          <p:cNvSpPr/>
          <p:nvPr/>
        </p:nvSpPr>
        <p:spPr>
          <a:xfrm>
            <a:off x="5228493" y="2836985"/>
            <a:ext cx="1664677" cy="15240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Mouth irritation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1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29"/>
          </a:xfrm>
          <a:solidFill>
            <a:schemeClr val="accent4"/>
          </a:solidFill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         Symptoms </a:t>
            </a:r>
            <a:r>
              <a:rPr lang="en-US" b="1" dirty="0" smtClean="0">
                <a:solidFill>
                  <a:srgbClr val="7030A0"/>
                </a:solidFill>
              </a:rPr>
              <a:t>of Stomatitis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847815" y="1613434"/>
            <a:ext cx="1963092" cy="6649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Canker sore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1392255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be painful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401" y="4853495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Usually last 5 to 10 days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9716" y="1392255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generally not associated with fever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39716" y="4797487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Tend to come back </a:t>
            </a:r>
            <a:endParaRPr lang="en-US" dirty="0"/>
          </a:p>
        </p:txBody>
      </p:sp>
      <p:pic>
        <p:nvPicPr>
          <p:cNvPr id="1026" name="Picture 2" descr="Picture of Cold Sore and Canker S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954" y="2228494"/>
            <a:ext cx="3822815" cy="259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81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0178" y="2520338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Sometimes associated with cold or flu like symptoms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13516" y="2373738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usually painful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12408" y="4419601"/>
            <a:ext cx="2532184" cy="808892"/>
          </a:xfrm>
          <a:prstGeom prst="rect">
            <a:avLst/>
          </a:prstGeom>
          <a:solidFill>
            <a:srgbClr val="FA3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 usually gone in 7 to 10 days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683370" y="961169"/>
            <a:ext cx="1899138" cy="90267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Cold sore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Picture of Cold Sores: Treat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362" y="1863846"/>
            <a:ext cx="3761154" cy="255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710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62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3342173" y="1690688"/>
            <a:ext cx="2954216" cy="1100415"/>
          </a:xfrm>
          <a:prstGeom prst="rightArrow">
            <a:avLst/>
          </a:prstGeom>
          <a:solidFill>
            <a:srgbClr val="F1C2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Medication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107" y="1627936"/>
            <a:ext cx="1865066" cy="12469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088" y="3457738"/>
            <a:ext cx="1863969" cy="135987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088" y="5342019"/>
            <a:ext cx="1863969" cy="1242646"/>
          </a:xfrm>
          <a:prstGeom prst="rect">
            <a:avLst/>
          </a:prstGeom>
        </p:spPr>
      </p:pic>
      <p:sp>
        <p:nvSpPr>
          <p:cNvPr id="14" name="Right Arrow 13"/>
          <p:cNvSpPr/>
          <p:nvPr/>
        </p:nvSpPr>
        <p:spPr>
          <a:xfrm>
            <a:off x="3248057" y="3587469"/>
            <a:ext cx="2954216" cy="1100415"/>
          </a:xfrm>
          <a:prstGeom prst="rightArrow">
            <a:avLst/>
          </a:prstGeom>
          <a:solidFill>
            <a:srgbClr val="F1C2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Poor nutrition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237430" y="5504769"/>
            <a:ext cx="2954216" cy="1100415"/>
          </a:xfrm>
          <a:prstGeom prst="rightArrow">
            <a:avLst/>
          </a:prstGeom>
          <a:solidFill>
            <a:srgbClr val="F1C2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Lack of sleep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78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169" y="707730"/>
            <a:ext cx="2252663" cy="14614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169" y="2787127"/>
            <a:ext cx="2252663" cy="14282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169" y="4970585"/>
            <a:ext cx="2349667" cy="12287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848832" y="896124"/>
            <a:ext cx="2954216" cy="1100415"/>
          </a:xfrm>
          <a:prstGeom prst="rightArrow">
            <a:avLst/>
          </a:prstGeom>
          <a:solidFill>
            <a:srgbClr val="F1C2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Sudden weight loss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48832" y="2878792"/>
            <a:ext cx="2954216" cy="1100415"/>
          </a:xfrm>
          <a:prstGeom prst="rightArrow">
            <a:avLst/>
          </a:prstGeom>
          <a:solidFill>
            <a:srgbClr val="F1C2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bacteria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945836" y="5034739"/>
            <a:ext cx="2954216" cy="1100415"/>
          </a:xfrm>
          <a:prstGeom prst="rightArrow">
            <a:avLst/>
          </a:prstGeom>
          <a:solidFill>
            <a:srgbClr val="F1C2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stress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5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Medications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Local anesthetic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Topical antiseptic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Steroid and Antiviral drug</a:t>
            </a:r>
          </a:p>
          <a:p>
            <a:r>
              <a:rPr lang="en-US" dirty="0" smtClean="0"/>
              <a:t>Supportive care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Avoidance of triggers- Reducing exposure to environmental factors</a:t>
            </a:r>
          </a:p>
          <a:p>
            <a:r>
              <a:rPr lang="en-US" dirty="0" smtClean="0"/>
              <a:t>Oral hygiene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Keeping the mouth clean by regularly brushing teeth, flossing and using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231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295</Words>
  <Application>Microsoft Office PowerPoint</Application>
  <PresentationFormat>Custom</PresentationFormat>
  <Paragraphs>54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                           stomatitis</vt:lpstr>
      <vt:lpstr>                  STOMATITIS</vt:lpstr>
      <vt:lpstr>PowerPoint Presentation</vt:lpstr>
      <vt:lpstr>PowerPoint Presentation</vt:lpstr>
      <vt:lpstr>         Symptoms of Stomatitis</vt:lpstr>
      <vt:lpstr>PowerPoint Presentation</vt:lpstr>
      <vt:lpstr>Causes</vt:lpstr>
      <vt:lpstr>PowerPoint Presentation</vt:lpstr>
      <vt:lpstr>Treatment</vt:lpstr>
      <vt:lpstr>         Treatment</vt:lpstr>
      <vt:lpstr>PowerPoint Presentation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STOMATITIS</dc:title>
  <dc:creator>dell</dc:creator>
  <cp:lastModifiedBy>Hospital Admin</cp:lastModifiedBy>
  <cp:revision>30</cp:revision>
  <dcterms:created xsi:type="dcterms:W3CDTF">2019-12-10T05:37:36Z</dcterms:created>
  <dcterms:modified xsi:type="dcterms:W3CDTF">2020-05-25T09:04:32Z</dcterms:modified>
</cp:coreProperties>
</file>