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4" r:id="rId2"/>
    <p:sldId id="256" r:id="rId3"/>
    <p:sldId id="267" r:id="rId4"/>
    <p:sldId id="265" r:id="rId5"/>
    <p:sldId id="257" r:id="rId6"/>
    <p:sldId id="266" r:id="rId7"/>
    <p:sldId id="258" r:id="rId8"/>
    <p:sldId id="269" r:id="rId9"/>
    <p:sldId id="270" r:id="rId10"/>
    <p:sldId id="271" r:id="rId11"/>
    <p:sldId id="272" r:id="rId12"/>
    <p:sldId id="262" r:id="rId13"/>
    <p:sldId id="273" r:id="rId14"/>
  </p:sldIdLst>
  <p:sldSz cx="91090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671" autoAdjust="0"/>
  </p:normalViewPr>
  <p:slideViewPr>
    <p:cSldViewPr>
      <p:cViewPr varScale="1">
        <p:scale>
          <a:sx n="72" d="100"/>
          <a:sy n="72" d="100"/>
        </p:scale>
        <p:origin x="1248" y="54"/>
      </p:cViewPr>
      <p:guideLst>
        <p:guide orient="horz" pos="2160"/>
        <p:guide pos="28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BFA71-598F-4946-956A-08A74187136A}" type="doc">
      <dgm:prSet loTypeId="urn:microsoft.com/office/officeart/2005/8/layout/cycle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IN"/>
        </a:p>
      </dgm:t>
    </dgm:pt>
    <dgm:pt modelId="{CD78E134-D288-4337-AEB5-11A69C161074}">
      <dgm:prSet phldrT="[Text]" custT="1"/>
      <dgm:spPr/>
      <dgm:t>
        <a:bodyPr/>
        <a:lstStyle/>
        <a:p>
          <a:r>
            <a:rPr lang="en-US" sz="2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Health minister</a:t>
          </a:r>
          <a:endParaRPr lang="en-IN" sz="2400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gm:t>
    </dgm:pt>
    <dgm:pt modelId="{B81225D0-867C-49AA-84A6-117919120860}" type="parTrans" cxnId="{2DB28F3B-0388-451F-AA61-6CD9E1B7CD60}">
      <dgm:prSet/>
      <dgm:spPr/>
      <dgm:t>
        <a:bodyPr/>
        <a:lstStyle/>
        <a:p>
          <a:endParaRPr lang="en-IN"/>
        </a:p>
      </dgm:t>
    </dgm:pt>
    <dgm:pt modelId="{E506EEE1-4987-4A22-9BA3-8A0A7D4C628E}" type="sibTrans" cxnId="{2DB28F3B-0388-451F-AA61-6CD9E1B7CD60}">
      <dgm:prSet/>
      <dgm:spPr/>
      <dgm:t>
        <a:bodyPr/>
        <a:lstStyle/>
        <a:p>
          <a:endParaRPr lang="en-IN"/>
        </a:p>
      </dgm:t>
    </dgm:pt>
    <dgm:pt modelId="{829B24E5-3973-49FA-8096-8F8F564DDCD7}">
      <dgm:prSet phldrT="[Text]" custT="1"/>
      <dgm:spPr/>
      <dgm:t>
        <a:bodyPr/>
        <a:lstStyle/>
        <a:p>
          <a:r>
            <a:rPr lang="en-US" sz="24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Health secretary</a:t>
          </a:r>
          <a:endParaRPr lang="en-IN" sz="2400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gm:t>
    </dgm:pt>
    <dgm:pt modelId="{D3C8CE80-422D-427D-A417-35FFAE8EE5E5}" type="parTrans" cxnId="{FAF98286-FD3B-49A8-A405-C69921C352F4}">
      <dgm:prSet/>
      <dgm:spPr/>
      <dgm:t>
        <a:bodyPr/>
        <a:lstStyle/>
        <a:p>
          <a:endParaRPr lang="en-IN"/>
        </a:p>
      </dgm:t>
    </dgm:pt>
    <dgm:pt modelId="{99DBF665-E5B5-4652-B7C3-345934EEE635}" type="sibTrans" cxnId="{FAF98286-FD3B-49A8-A405-C69921C352F4}">
      <dgm:prSet/>
      <dgm:spPr/>
      <dgm:t>
        <a:bodyPr/>
        <a:lstStyle/>
        <a:p>
          <a:endParaRPr lang="en-IN"/>
        </a:p>
      </dgm:t>
    </dgm:pt>
    <dgm:pt modelId="{143C8C6A-4F45-41A2-80E1-42C3F0485AB0}">
      <dgm:prSet phldrT="[Text]"/>
      <dgm:spPr/>
      <dgm:t>
        <a:bodyPr/>
        <a:lstStyle/>
        <a:p>
          <a:r>
            <a:rPr lang="en-US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Additional secretaries</a:t>
          </a:r>
          <a:endParaRPr lang="en-IN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gm:t>
    </dgm:pt>
    <dgm:pt modelId="{4A06E93A-2BFD-4138-9E83-4DA2F4C87588}" type="parTrans" cxnId="{8598ECE8-483A-4972-9DB9-CB7562467D65}">
      <dgm:prSet/>
      <dgm:spPr/>
      <dgm:t>
        <a:bodyPr/>
        <a:lstStyle/>
        <a:p>
          <a:endParaRPr lang="en-IN"/>
        </a:p>
      </dgm:t>
    </dgm:pt>
    <dgm:pt modelId="{5E036DD3-FC93-4C61-8C76-A0D311C9EFE9}" type="sibTrans" cxnId="{8598ECE8-483A-4972-9DB9-CB7562467D65}">
      <dgm:prSet/>
      <dgm:spPr/>
      <dgm:t>
        <a:bodyPr/>
        <a:lstStyle/>
        <a:p>
          <a:endParaRPr lang="en-IN"/>
        </a:p>
      </dgm:t>
    </dgm:pt>
    <dgm:pt modelId="{E4547D2E-23D0-4B33-A9FF-3A1025E09C90}">
      <dgm:prSet phldrT="[Text]"/>
      <dgm:spPr/>
      <dgm:t>
        <a:bodyPr/>
        <a:lstStyle/>
        <a:p>
          <a:r>
            <a:rPr lang="en-US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Joint secretaries</a:t>
          </a:r>
          <a:endParaRPr lang="en-IN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gm:t>
    </dgm:pt>
    <dgm:pt modelId="{4324A12C-F9E7-4916-8B34-6FC27DB5BEE8}" type="parTrans" cxnId="{81752355-B664-4A9D-A2EF-23CF64530C37}">
      <dgm:prSet/>
      <dgm:spPr/>
      <dgm:t>
        <a:bodyPr/>
        <a:lstStyle/>
        <a:p>
          <a:endParaRPr lang="en-IN"/>
        </a:p>
      </dgm:t>
    </dgm:pt>
    <dgm:pt modelId="{C921C21A-899E-42C8-9BEA-BD085D45718C}" type="sibTrans" cxnId="{81752355-B664-4A9D-A2EF-23CF64530C37}">
      <dgm:prSet/>
      <dgm:spPr/>
      <dgm:t>
        <a:bodyPr/>
        <a:lstStyle/>
        <a:p>
          <a:endParaRPr lang="en-IN"/>
        </a:p>
      </dgm:t>
    </dgm:pt>
    <dgm:pt modelId="{780379EA-4096-4EBD-A9C8-C8C354C4FC1F}">
      <dgm:prSet phldrT="[Text]" custT="1"/>
      <dgm:spPr/>
      <dgm:t>
        <a:bodyPr/>
        <a:lstStyle/>
        <a:p>
          <a:r>
            <a:rPr lang="en-US" sz="16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DM AND RHS,DME,DPH&amp;PM,DDC</a:t>
          </a:r>
          <a:r>
            <a:rPr lang="en-US" sz="700" dirty="0"/>
            <a:t>,</a:t>
          </a:r>
          <a:endParaRPr lang="en-IN" sz="700" dirty="0"/>
        </a:p>
      </dgm:t>
    </dgm:pt>
    <dgm:pt modelId="{252E835D-557F-48D7-810E-56E9801EC33D}" type="parTrans" cxnId="{5637D18D-4BE8-49E8-8A89-366E376912A7}">
      <dgm:prSet/>
      <dgm:spPr/>
      <dgm:t>
        <a:bodyPr/>
        <a:lstStyle/>
        <a:p>
          <a:endParaRPr lang="en-IN"/>
        </a:p>
      </dgm:t>
    </dgm:pt>
    <dgm:pt modelId="{9D18CC64-8E8C-457A-87A7-21644E6ADF3B}" type="sibTrans" cxnId="{5637D18D-4BE8-49E8-8A89-366E376912A7}">
      <dgm:prSet/>
      <dgm:spPr/>
      <dgm:t>
        <a:bodyPr/>
        <a:lstStyle/>
        <a:p>
          <a:endParaRPr lang="en-IN"/>
        </a:p>
      </dgm:t>
    </dgm:pt>
    <dgm:pt modelId="{63D308A8-459E-4002-9D33-326CEBF0B8EF}" type="pres">
      <dgm:prSet presAssocID="{4AEBFA71-598F-4946-956A-08A74187136A}" presName="cycle" presStyleCnt="0">
        <dgm:presLayoutVars>
          <dgm:dir/>
          <dgm:resizeHandles val="exact"/>
        </dgm:presLayoutVars>
      </dgm:prSet>
      <dgm:spPr/>
    </dgm:pt>
    <dgm:pt modelId="{096FE402-E6CE-407F-872F-9C697009BCC0}" type="pres">
      <dgm:prSet presAssocID="{CD78E134-D288-4337-AEB5-11A69C161074}" presName="node" presStyleLbl="node1" presStyleIdx="0" presStyleCnt="5">
        <dgm:presLayoutVars>
          <dgm:bulletEnabled val="1"/>
        </dgm:presLayoutVars>
      </dgm:prSet>
      <dgm:spPr/>
    </dgm:pt>
    <dgm:pt modelId="{09C5E743-1B8E-4689-9916-1E917F095C28}" type="pres">
      <dgm:prSet presAssocID="{CD78E134-D288-4337-AEB5-11A69C161074}" presName="spNode" presStyleCnt="0"/>
      <dgm:spPr/>
    </dgm:pt>
    <dgm:pt modelId="{A2F35151-83C6-4C51-B82D-F3ABB0EF7977}" type="pres">
      <dgm:prSet presAssocID="{E506EEE1-4987-4A22-9BA3-8A0A7D4C628E}" presName="sibTrans" presStyleLbl="sibTrans1D1" presStyleIdx="0" presStyleCnt="5"/>
      <dgm:spPr/>
    </dgm:pt>
    <dgm:pt modelId="{A5DE87A9-C397-4020-8176-6ED32C4FAFF5}" type="pres">
      <dgm:prSet presAssocID="{829B24E5-3973-49FA-8096-8F8F564DDCD7}" presName="node" presStyleLbl="node1" presStyleIdx="1" presStyleCnt="5">
        <dgm:presLayoutVars>
          <dgm:bulletEnabled val="1"/>
        </dgm:presLayoutVars>
      </dgm:prSet>
      <dgm:spPr/>
    </dgm:pt>
    <dgm:pt modelId="{17B987F3-17E4-4B13-824E-110E64A5D87A}" type="pres">
      <dgm:prSet presAssocID="{829B24E5-3973-49FA-8096-8F8F564DDCD7}" presName="spNode" presStyleCnt="0"/>
      <dgm:spPr/>
    </dgm:pt>
    <dgm:pt modelId="{9009782F-7D90-40FE-9333-D8A63CDE5185}" type="pres">
      <dgm:prSet presAssocID="{99DBF665-E5B5-4652-B7C3-345934EEE635}" presName="sibTrans" presStyleLbl="sibTrans1D1" presStyleIdx="1" presStyleCnt="5"/>
      <dgm:spPr/>
    </dgm:pt>
    <dgm:pt modelId="{1D19DE82-9AC2-4B12-9462-A2407DF5F59B}" type="pres">
      <dgm:prSet presAssocID="{143C8C6A-4F45-41A2-80E1-42C3F0485AB0}" presName="node" presStyleLbl="node1" presStyleIdx="2" presStyleCnt="5">
        <dgm:presLayoutVars>
          <dgm:bulletEnabled val="1"/>
        </dgm:presLayoutVars>
      </dgm:prSet>
      <dgm:spPr/>
    </dgm:pt>
    <dgm:pt modelId="{898D4F24-2F5E-4A3F-ADCA-80874976842C}" type="pres">
      <dgm:prSet presAssocID="{143C8C6A-4F45-41A2-80E1-42C3F0485AB0}" presName="spNode" presStyleCnt="0"/>
      <dgm:spPr/>
    </dgm:pt>
    <dgm:pt modelId="{BE56DDBF-3025-4A9A-AAD9-99817B328DCA}" type="pres">
      <dgm:prSet presAssocID="{5E036DD3-FC93-4C61-8C76-A0D311C9EFE9}" presName="sibTrans" presStyleLbl="sibTrans1D1" presStyleIdx="2" presStyleCnt="5"/>
      <dgm:spPr/>
    </dgm:pt>
    <dgm:pt modelId="{0D707DBF-65F3-46B9-BADA-16A363DBAAD7}" type="pres">
      <dgm:prSet presAssocID="{E4547D2E-23D0-4B33-A9FF-3A1025E09C90}" presName="node" presStyleLbl="node1" presStyleIdx="3" presStyleCnt="5">
        <dgm:presLayoutVars>
          <dgm:bulletEnabled val="1"/>
        </dgm:presLayoutVars>
      </dgm:prSet>
      <dgm:spPr/>
    </dgm:pt>
    <dgm:pt modelId="{05371698-E737-4CF6-9E21-D01806225A07}" type="pres">
      <dgm:prSet presAssocID="{E4547D2E-23D0-4B33-A9FF-3A1025E09C90}" presName="spNode" presStyleCnt="0"/>
      <dgm:spPr/>
    </dgm:pt>
    <dgm:pt modelId="{0B463A68-A3CD-46A8-9D2F-20C08AF5B35E}" type="pres">
      <dgm:prSet presAssocID="{C921C21A-899E-42C8-9BEA-BD085D45718C}" presName="sibTrans" presStyleLbl="sibTrans1D1" presStyleIdx="3" presStyleCnt="5"/>
      <dgm:spPr/>
    </dgm:pt>
    <dgm:pt modelId="{CC361F2C-9818-421F-8CC6-7CFD6106F0D3}" type="pres">
      <dgm:prSet presAssocID="{780379EA-4096-4EBD-A9C8-C8C354C4FC1F}" presName="node" presStyleLbl="node1" presStyleIdx="4" presStyleCnt="5">
        <dgm:presLayoutVars>
          <dgm:bulletEnabled val="1"/>
        </dgm:presLayoutVars>
      </dgm:prSet>
      <dgm:spPr/>
    </dgm:pt>
    <dgm:pt modelId="{D36FB480-0C72-4E3F-9900-363DBB5C9B34}" type="pres">
      <dgm:prSet presAssocID="{780379EA-4096-4EBD-A9C8-C8C354C4FC1F}" presName="spNode" presStyleCnt="0"/>
      <dgm:spPr/>
    </dgm:pt>
    <dgm:pt modelId="{20857041-36AE-4F9A-8ED6-34FF6D1BB028}" type="pres">
      <dgm:prSet presAssocID="{9D18CC64-8E8C-457A-87A7-21644E6ADF3B}" presName="sibTrans" presStyleLbl="sibTrans1D1" presStyleIdx="4" presStyleCnt="5"/>
      <dgm:spPr/>
    </dgm:pt>
  </dgm:ptLst>
  <dgm:cxnLst>
    <dgm:cxn modelId="{18EEBA3A-DF50-4226-ABC6-3FB822CC0C4C}" type="presOf" srcId="{E4547D2E-23D0-4B33-A9FF-3A1025E09C90}" destId="{0D707DBF-65F3-46B9-BADA-16A363DBAAD7}" srcOrd="0" destOrd="0" presId="urn:microsoft.com/office/officeart/2005/8/layout/cycle6"/>
    <dgm:cxn modelId="{2DB28F3B-0388-451F-AA61-6CD9E1B7CD60}" srcId="{4AEBFA71-598F-4946-956A-08A74187136A}" destId="{CD78E134-D288-4337-AEB5-11A69C161074}" srcOrd="0" destOrd="0" parTransId="{B81225D0-867C-49AA-84A6-117919120860}" sibTransId="{E506EEE1-4987-4A22-9BA3-8A0A7D4C628E}"/>
    <dgm:cxn modelId="{E604BD41-F8D4-4F1B-BA07-276153975F52}" type="presOf" srcId="{780379EA-4096-4EBD-A9C8-C8C354C4FC1F}" destId="{CC361F2C-9818-421F-8CC6-7CFD6106F0D3}" srcOrd="0" destOrd="0" presId="urn:microsoft.com/office/officeart/2005/8/layout/cycle6"/>
    <dgm:cxn modelId="{73CBB86B-A0B7-48E0-B83A-2FBB6453A26D}" type="presOf" srcId="{9D18CC64-8E8C-457A-87A7-21644E6ADF3B}" destId="{20857041-36AE-4F9A-8ED6-34FF6D1BB028}" srcOrd="0" destOrd="0" presId="urn:microsoft.com/office/officeart/2005/8/layout/cycle6"/>
    <dgm:cxn modelId="{F3D95E52-BC76-413B-A3FC-DDA52CE4F6F4}" type="presOf" srcId="{E506EEE1-4987-4A22-9BA3-8A0A7D4C628E}" destId="{A2F35151-83C6-4C51-B82D-F3ABB0EF7977}" srcOrd="0" destOrd="0" presId="urn:microsoft.com/office/officeart/2005/8/layout/cycle6"/>
    <dgm:cxn modelId="{81752355-B664-4A9D-A2EF-23CF64530C37}" srcId="{4AEBFA71-598F-4946-956A-08A74187136A}" destId="{E4547D2E-23D0-4B33-A9FF-3A1025E09C90}" srcOrd="3" destOrd="0" parTransId="{4324A12C-F9E7-4916-8B34-6FC27DB5BEE8}" sibTransId="{C921C21A-899E-42C8-9BEA-BD085D45718C}"/>
    <dgm:cxn modelId="{03F8797C-4106-4A91-9228-FEB47088908C}" type="presOf" srcId="{829B24E5-3973-49FA-8096-8F8F564DDCD7}" destId="{A5DE87A9-C397-4020-8176-6ED32C4FAFF5}" srcOrd="0" destOrd="0" presId="urn:microsoft.com/office/officeart/2005/8/layout/cycle6"/>
    <dgm:cxn modelId="{FAF98286-FD3B-49A8-A405-C69921C352F4}" srcId="{4AEBFA71-598F-4946-956A-08A74187136A}" destId="{829B24E5-3973-49FA-8096-8F8F564DDCD7}" srcOrd="1" destOrd="0" parTransId="{D3C8CE80-422D-427D-A417-35FFAE8EE5E5}" sibTransId="{99DBF665-E5B5-4652-B7C3-345934EEE635}"/>
    <dgm:cxn modelId="{84969389-F1DE-466A-8B2F-4A296BC78148}" type="presOf" srcId="{99DBF665-E5B5-4652-B7C3-345934EEE635}" destId="{9009782F-7D90-40FE-9333-D8A63CDE5185}" srcOrd="0" destOrd="0" presId="urn:microsoft.com/office/officeart/2005/8/layout/cycle6"/>
    <dgm:cxn modelId="{E49EBF8C-1FF5-49B4-A6D7-23CF239F2175}" type="presOf" srcId="{CD78E134-D288-4337-AEB5-11A69C161074}" destId="{096FE402-E6CE-407F-872F-9C697009BCC0}" srcOrd="0" destOrd="0" presId="urn:microsoft.com/office/officeart/2005/8/layout/cycle6"/>
    <dgm:cxn modelId="{5637D18D-4BE8-49E8-8A89-366E376912A7}" srcId="{4AEBFA71-598F-4946-956A-08A74187136A}" destId="{780379EA-4096-4EBD-A9C8-C8C354C4FC1F}" srcOrd="4" destOrd="0" parTransId="{252E835D-557F-48D7-810E-56E9801EC33D}" sibTransId="{9D18CC64-8E8C-457A-87A7-21644E6ADF3B}"/>
    <dgm:cxn modelId="{3581BD99-2617-4CCE-9F06-4DEBE9770AF8}" type="presOf" srcId="{4AEBFA71-598F-4946-956A-08A74187136A}" destId="{63D308A8-459E-4002-9D33-326CEBF0B8EF}" srcOrd="0" destOrd="0" presId="urn:microsoft.com/office/officeart/2005/8/layout/cycle6"/>
    <dgm:cxn modelId="{FDDEF8A3-A2FE-4BBF-8B2E-4073F3CF6C7D}" type="presOf" srcId="{5E036DD3-FC93-4C61-8C76-A0D311C9EFE9}" destId="{BE56DDBF-3025-4A9A-AAD9-99817B328DCA}" srcOrd="0" destOrd="0" presId="urn:microsoft.com/office/officeart/2005/8/layout/cycle6"/>
    <dgm:cxn modelId="{891130C2-56A0-4930-8A34-7031615F4E5E}" type="presOf" srcId="{143C8C6A-4F45-41A2-80E1-42C3F0485AB0}" destId="{1D19DE82-9AC2-4B12-9462-A2407DF5F59B}" srcOrd="0" destOrd="0" presId="urn:microsoft.com/office/officeart/2005/8/layout/cycle6"/>
    <dgm:cxn modelId="{17D002D8-E728-41A7-8287-9A0B837E14B3}" type="presOf" srcId="{C921C21A-899E-42C8-9BEA-BD085D45718C}" destId="{0B463A68-A3CD-46A8-9D2F-20C08AF5B35E}" srcOrd="0" destOrd="0" presId="urn:microsoft.com/office/officeart/2005/8/layout/cycle6"/>
    <dgm:cxn modelId="{8598ECE8-483A-4972-9DB9-CB7562467D65}" srcId="{4AEBFA71-598F-4946-956A-08A74187136A}" destId="{143C8C6A-4F45-41A2-80E1-42C3F0485AB0}" srcOrd="2" destOrd="0" parTransId="{4A06E93A-2BFD-4138-9E83-4DA2F4C87588}" sibTransId="{5E036DD3-FC93-4C61-8C76-A0D311C9EFE9}"/>
    <dgm:cxn modelId="{D58D57FD-4597-44B4-BADE-54CE14840340}" type="presParOf" srcId="{63D308A8-459E-4002-9D33-326CEBF0B8EF}" destId="{096FE402-E6CE-407F-872F-9C697009BCC0}" srcOrd="0" destOrd="0" presId="urn:microsoft.com/office/officeart/2005/8/layout/cycle6"/>
    <dgm:cxn modelId="{37EAEB00-29C0-474F-86DB-F71755A22922}" type="presParOf" srcId="{63D308A8-459E-4002-9D33-326CEBF0B8EF}" destId="{09C5E743-1B8E-4689-9916-1E917F095C28}" srcOrd="1" destOrd="0" presId="urn:microsoft.com/office/officeart/2005/8/layout/cycle6"/>
    <dgm:cxn modelId="{B47E6640-9410-4DBD-A52B-61A776CF08BE}" type="presParOf" srcId="{63D308A8-459E-4002-9D33-326CEBF0B8EF}" destId="{A2F35151-83C6-4C51-B82D-F3ABB0EF7977}" srcOrd="2" destOrd="0" presId="urn:microsoft.com/office/officeart/2005/8/layout/cycle6"/>
    <dgm:cxn modelId="{DC3A64B7-72A1-4D44-9EDD-81FD8D339556}" type="presParOf" srcId="{63D308A8-459E-4002-9D33-326CEBF0B8EF}" destId="{A5DE87A9-C397-4020-8176-6ED32C4FAFF5}" srcOrd="3" destOrd="0" presId="urn:microsoft.com/office/officeart/2005/8/layout/cycle6"/>
    <dgm:cxn modelId="{C9233CBC-0BEA-4460-90E5-9EDEF3E87E54}" type="presParOf" srcId="{63D308A8-459E-4002-9D33-326CEBF0B8EF}" destId="{17B987F3-17E4-4B13-824E-110E64A5D87A}" srcOrd="4" destOrd="0" presId="urn:microsoft.com/office/officeart/2005/8/layout/cycle6"/>
    <dgm:cxn modelId="{1B536424-DBB6-4B94-8D09-73B6D13635E6}" type="presParOf" srcId="{63D308A8-459E-4002-9D33-326CEBF0B8EF}" destId="{9009782F-7D90-40FE-9333-D8A63CDE5185}" srcOrd="5" destOrd="0" presId="urn:microsoft.com/office/officeart/2005/8/layout/cycle6"/>
    <dgm:cxn modelId="{87FEBC68-9C6B-47B7-BE27-2FC6B7C69608}" type="presParOf" srcId="{63D308A8-459E-4002-9D33-326CEBF0B8EF}" destId="{1D19DE82-9AC2-4B12-9462-A2407DF5F59B}" srcOrd="6" destOrd="0" presId="urn:microsoft.com/office/officeart/2005/8/layout/cycle6"/>
    <dgm:cxn modelId="{C150CA8C-6DCB-4BDF-AEE1-CA1FC0A92FF9}" type="presParOf" srcId="{63D308A8-459E-4002-9D33-326CEBF0B8EF}" destId="{898D4F24-2F5E-4A3F-ADCA-80874976842C}" srcOrd="7" destOrd="0" presId="urn:microsoft.com/office/officeart/2005/8/layout/cycle6"/>
    <dgm:cxn modelId="{CD6A10AD-8C65-4D91-911A-272E7C2BC030}" type="presParOf" srcId="{63D308A8-459E-4002-9D33-326CEBF0B8EF}" destId="{BE56DDBF-3025-4A9A-AAD9-99817B328DCA}" srcOrd="8" destOrd="0" presId="urn:microsoft.com/office/officeart/2005/8/layout/cycle6"/>
    <dgm:cxn modelId="{BBE6E5E6-0DC4-42EF-BCA8-AB66EF8856A5}" type="presParOf" srcId="{63D308A8-459E-4002-9D33-326CEBF0B8EF}" destId="{0D707DBF-65F3-46B9-BADA-16A363DBAAD7}" srcOrd="9" destOrd="0" presId="urn:microsoft.com/office/officeart/2005/8/layout/cycle6"/>
    <dgm:cxn modelId="{202F30FD-3963-4A75-AFE9-722A2C5ACCBD}" type="presParOf" srcId="{63D308A8-459E-4002-9D33-326CEBF0B8EF}" destId="{05371698-E737-4CF6-9E21-D01806225A07}" srcOrd="10" destOrd="0" presId="urn:microsoft.com/office/officeart/2005/8/layout/cycle6"/>
    <dgm:cxn modelId="{DEE3812C-36E6-450B-AAC4-540E5B43A327}" type="presParOf" srcId="{63D308A8-459E-4002-9D33-326CEBF0B8EF}" destId="{0B463A68-A3CD-46A8-9D2F-20C08AF5B35E}" srcOrd="11" destOrd="0" presId="urn:microsoft.com/office/officeart/2005/8/layout/cycle6"/>
    <dgm:cxn modelId="{CAE4620D-82AE-4928-A075-EF814BB19ADE}" type="presParOf" srcId="{63D308A8-459E-4002-9D33-326CEBF0B8EF}" destId="{CC361F2C-9818-421F-8CC6-7CFD6106F0D3}" srcOrd="12" destOrd="0" presId="urn:microsoft.com/office/officeart/2005/8/layout/cycle6"/>
    <dgm:cxn modelId="{60A6A006-4425-4954-AB4A-B42F49843D0F}" type="presParOf" srcId="{63D308A8-459E-4002-9D33-326CEBF0B8EF}" destId="{D36FB480-0C72-4E3F-9900-363DBB5C9B34}" srcOrd="13" destOrd="0" presId="urn:microsoft.com/office/officeart/2005/8/layout/cycle6"/>
    <dgm:cxn modelId="{71DBF50D-9330-44A1-B508-C16D366AFE37}" type="presParOf" srcId="{63D308A8-459E-4002-9D33-326CEBF0B8EF}" destId="{20857041-36AE-4F9A-8ED6-34FF6D1BB02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65C931-C0CE-496B-8296-455E7210CAEA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7BECA8B-1625-4673-B133-7927C3CD9E8A}">
      <dgm:prSet phldrT="[Text]" custT="1"/>
      <dgm:spPr/>
      <dgm:t>
        <a:bodyPr/>
        <a:lstStyle/>
        <a:p>
          <a:r>
            <a:rPr lang="en-US" sz="2400" dirty="0">
              <a:ln>
                <a:solidFill>
                  <a:srgbClr val="FFFF00"/>
                </a:solidFill>
              </a:ln>
            </a:rPr>
            <a:t>Clinical data management</a:t>
          </a:r>
          <a:endParaRPr lang="en-IN" sz="2400" dirty="0">
            <a:ln>
              <a:solidFill>
                <a:srgbClr val="FFFF00"/>
              </a:solidFill>
            </a:ln>
          </a:endParaRPr>
        </a:p>
      </dgm:t>
    </dgm:pt>
    <dgm:pt modelId="{E4FA410F-4F4E-490E-9CE3-D02805BBA137}" type="parTrans" cxnId="{0D66AB58-051C-44D7-AF3A-F36F7E659088}">
      <dgm:prSet/>
      <dgm:spPr/>
      <dgm:t>
        <a:bodyPr/>
        <a:lstStyle/>
        <a:p>
          <a:endParaRPr lang="en-IN"/>
        </a:p>
      </dgm:t>
    </dgm:pt>
    <dgm:pt modelId="{C49CEC13-1B54-4061-8543-BCADE3EFA1FD}" type="sibTrans" cxnId="{0D66AB58-051C-44D7-AF3A-F36F7E659088}">
      <dgm:prSet/>
      <dgm:spPr/>
      <dgm:t>
        <a:bodyPr/>
        <a:lstStyle/>
        <a:p>
          <a:endParaRPr lang="en-IN"/>
        </a:p>
      </dgm:t>
    </dgm:pt>
    <dgm:pt modelId="{735D3120-C277-4EE5-AF23-14B20082B6BB}">
      <dgm:prSet phldrT="[Text]"/>
      <dgm:spPr/>
      <dgm:t>
        <a:bodyPr/>
        <a:lstStyle/>
        <a:p>
          <a:r>
            <a: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</a:rPr>
            <a:t>Health care policy</a:t>
          </a:r>
          <a:endParaRPr lang="en-IN" dirty="0">
            <a:ln>
              <a:solidFill>
                <a:srgbClr val="FFFF00"/>
              </a:solidFill>
            </a:ln>
            <a:solidFill>
              <a:srgbClr val="FFFF00"/>
            </a:solidFill>
          </a:endParaRPr>
        </a:p>
      </dgm:t>
    </dgm:pt>
    <dgm:pt modelId="{C678940B-109D-4A06-BACC-808F557B13A4}" type="parTrans" cxnId="{79770E9D-43C4-4CEA-95C8-0D7D4B67E28D}">
      <dgm:prSet/>
      <dgm:spPr/>
      <dgm:t>
        <a:bodyPr/>
        <a:lstStyle/>
        <a:p>
          <a:endParaRPr lang="en-IN"/>
        </a:p>
      </dgm:t>
    </dgm:pt>
    <dgm:pt modelId="{76712C1C-C109-48A9-8FC2-5FE3AEE75F00}" type="sibTrans" cxnId="{79770E9D-43C4-4CEA-95C8-0D7D4B67E28D}">
      <dgm:prSet/>
      <dgm:spPr/>
      <dgm:t>
        <a:bodyPr/>
        <a:lstStyle/>
        <a:p>
          <a:endParaRPr lang="en-IN"/>
        </a:p>
      </dgm:t>
    </dgm:pt>
    <dgm:pt modelId="{4AD04B35-3A30-4640-9AD3-345B8DEEB5AB}">
      <dgm:prSet phldrT="[Text]" custT="1"/>
      <dgm:spPr/>
      <dgm:t>
        <a:bodyPr/>
        <a:lstStyle/>
        <a:p>
          <a:r>
            <a:rPr lang="en-US" sz="2400" dirty="0">
              <a:ln>
                <a:solidFill>
                  <a:srgbClr val="FFFF00"/>
                </a:solidFill>
              </a:ln>
            </a:rPr>
            <a:t>Economy of health care</a:t>
          </a:r>
          <a:endParaRPr lang="en-IN" sz="2400" dirty="0">
            <a:ln>
              <a:solidFill>
                <a:srgbClr val="FFFF00"/>
              </a:solidFill>
            </a:ln>
          </a:endParaRPr>
        </a:p>
      </dgm:t>
    </dgm:pt>
    <dgm:pt modelId="{60CFD7FD-312A-4434-9BA8-FCA58D6B2EC0}" type="parTrans" cxnId="{34FDD6D5-6D88-47D4-84A2-ABF261BFD91B}">
      <dgm:prSet/>
      <dgm:spPr/>
      <dgm:t>
        <a:bodyPr/>
        <a:lstStyle/>
        <a:p>
          <a:endParaRPr lang="en-IN"/>
        </a:p>
      </dgm:t>
    </dgm:pt>
    <dgm:pt modelId="{F689FC22-E1C6-4D38-A47F-45B4A5D474C1}" type="sibTrans" cxnId="{34FDD6D5-6D88-47D4-84A2-ABF261BFD91B}">
      <dgm:prSet/>
      <dgm:spPr/>
      <dgm:t>
        <a:bodyPr/>
        <a:lstStyle/>
        <a:p>
          <a:endParaRPr lang="en-IN"/>
        </a:p>
      </dgm:t>
    </dgm:pt>
    <dgm:pt modelId="{48D215C7-AD59-4DBF-B93F-9736C0047CDB}">
      <dgm:prSet phldrT="[Text]" custT="1"/>
      <dgm:spPr/>
      <dgm:t>
        <a:bodyPr/>
        <a:lstStyle/>
        <a:p>
          <a:r>
            <a:rPr lang="en-US" sz="2400" dirty="0">
              <a:ln>
                <a:solidFill>
                  <a:srgbClr val="FFFF00"/>
                </a:solidFill>
              </a:ln>
            </a:rPr>
            <a:t>Quality assurance</a:t>
          </a:r>
          <a:endParaRPr lang="en-IN" sz="2400" dirty="0">
            <a:ln>
              <a:solidFill>
                <a:srgbClr val="FFFF00"/>
              </a:solidFill>
            </a:ln>
          </a:endParaRPr>
        </a:p>
      </dgm:t>
    </dgm:pt>
    <dgm:pt modelId="{4E482BCE-96AF-4BBD-9908-03FEBED5D58D}" type="parTrans" cxnId="{676F3887-83E4-438E-A715-0D161B3BE3EE}">
      <dgm:prSet/>
      <dgm:spPr/>
      <dgm:t>
        <a:bodyPr/>
        <a:lstStyle/>
        <a:p>
          <a:endParaRPr lang="en-IN"/>
        </a:p>
      </dgm:t>
    </dgm:pt>
    <dgm:pt modelId="{E1F9EC17-5083-48B8-B96B-4ED91388A1C9}" type="sibTrans" cxnId="{676F3887-83E4-438E-A715-0D161B3BE3EE}">
      <dgm:prSet/>
      <dgm:spPr/>
      <dgm:t>
        <a:bodyPr/>
        <a:lstStyle/>
        <a:p>
          <a:endParaRPr lang="en-IN"/>
        </a:p>
      </dgm:t>
    </dgm:pt>
    <dgm:pt modelId="{9A78A100-8C5C-4932-B987-8A4B0A37E970}">
      <dgm:prSet phldrT="[Text]" custT="1"/>
      <dgm:spPr/>
      <dgm:t>
        <a:bodyPr/>
        <a:lstStyle/>
        <a:p>
          <a:r>
            <a:rPr lang="en-US" sz="2400" dirty="0">
              <a:ln>
                <a:solidFill>
                  <a:srgbClr val="FFFF00"/>
                </a:solidFill>
              </a:ln>
            </a:rPr>
            <a:t>Timely health care delivery</a:t>
          </a:r>
          <a:endParaRPr lang="en-IN" sz="2400" dirty="0">
            <a:ln>
              <a:solidFill>
                <a:srgbClr val="FFFF00"/>
              </a:solidFill>
            </a:ln>
          </a:endParaRPr>
        </a:p>
      </dgm:t>
    </dgm:pt>
    <dgm:pt modelId="{89557FBE-0AEE-48F8-A70F-FD5BE44E0137}" type="parTrans" cxnId="{5DAEA5A6-3BFE-442E-9A6F-86E086B85303}">
      <dgm:prSet/>
      <dgm:spPr/>
      <dgm:t>
        <a:bodyPr/>
        <a:lstStyle/>
        <a:p>
          <a:endParaRPr lang="en-IN"/>
        </a:p>
      </dgm:t>
    </dgm:pt>
    <dgm:pt modelId="{567D5B95-19D7-4F61-B0EC-777D1140F86B}" type="sibTrans" cxnId="{5DAEA5A6-3BFE-442E-9A6F-86E086B85303}">
      <dgm:prSet/>
      <dgm:spPr/>
      <dgm:t>
        <a:bodyPr/>
        <a:lstStyle/>
        <a:p>
          <a:endParaRPr lang="en-IN"/>
        </a:p>
      </dgm:t>
    </dgm:pt>
    <dgm:pt modelId="{6432B6A4-5233-4E6B-9E9A-2585A0C85284}" type="pres">
      <dgm:prSet presAssocID="{3265C931-C0CE-496B-8296-455E7210CAEA}" presName="Name0" presStyleCnt="0">
        <dgm:presLayoutVars>
          <dgm:dir/>
          <dgm:resizeHandles val="exact"/>
        </dgm:presLayoutVars>
      </dgm:prSet>
      <dgm:spPr/>
    </dgm:pt>
    <dgm:pt modelId="{68DD8DC9-2C8D-4923-A3A0-A831BE835BE8}" type="pres">
      <dgm:prSet presAssocID="{3265C931-C0CE-496B-8296-455E7210CAEA}" presName="cycle" presStyleCnt="0"/>
      <dgm:spPr/>
    </dgm:pt>
    <dgm:pt modelId="{FDA3DA26-FD34-4BD5-8605-692F41F219FA}" type="pres">
      <dgm:prSet presAssocID="{17BECA8B-1625-4673-B133-7927C3CD9E8A}" presName="nodeFirstNode" presStyleLbl="node1" presStyleIdx="0" presStyleCnt="5">
        <dgm:presLayoutVars>
          <dgm:bulletEnabled val="1"/>
        </dgm:presLayoutVars>
      </dgm:prSet>
      <dgm:spPr/>
    </dgm:pt>
    <dgm:pt modelId="{1D67FDEE-C23D-4E4B-954B-A941C110F7B6}" type="pres">
      <dgm:prSet presAssocID="{C49CEC13-1B54-4061-8543-BCADE3EFA1FD}" presName="sibTransFirstNode" presStyleLbl="bgShp" presStyleIdx="0" presStyleCnt="1"/>
      <dgm:spPr/>
    </dgm:pt>
    <dgm:pt modelId="{81BCF5BC-088B-4AA7-AC54-5E5619FF6D9F}" type="pres">
      <dgm:prSet presAssocID="{735D3120-C277-4EE5-AF23-14B20082B6BB}" presName="nodeFollowingNodes" presStyleLbl="node1" presStyleIdx="1" presStyleCnt="5">
        <dgm:presLayoutVars>
          <dgm:bulletEnabled val="1"/>
        </dgm:presLayoutVars>
      </dgm:prSet>
      <dgm:spPr/>
    </dgm:pt>
    <dgm:pt modelId="{6FFEF1B4-517B-4844-AA99-C8DC029718F1}" type="pres">
      <dgm:prSet presAssocID="{4AD04B35-3A30-4640-9AD3-345B8DEEB5AB}" presName="nodeFollowingNodes" presStyleLbl="node1" presStyleIdx="2" presStyleCnt="5">
        <dgm:presLayoutVars>
          <dgm:bulletEnabled val="1"/>
        </dgm:presLayoutVars>
      </dgm:prSet>
      <dgm:spPr/>
    </dgm:pt>
    <dgm:pt modelId="{5831005B-DE38-4FE7-95B0-71FCEE138CEB}" type="pres">
      <dgm:prSet presAssocID="{48D215C7-AD59-4DBF-B93F-9736C0047CDB}" presName="nodeFollowingNodes" presStyleLbl="node1" presStyleIdx="3" presStyleCnt="5">
        <dgm:presLayoutVars>
          <dgm:bulletEnabled val="1"/>
        </dgm:presLayoutVars>
      </dgm:prSet>
      <dgm:spPr/>
    </dgm:pt>
    <dgm:pt modelId="{2142138A-38CA-47C1-B01C-831B5BE55536}" type="pres">
      <dgm:prSet presAssocID="{9A78A100-8C5C-4932-B987-8A4B0A37E970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96AF62F-90B8-4025-8E3F-82728E2B74AC}" type="presOf" srcId="{735D3120-C277-4EE5-AF23-14B20082B6BB}" destId="{81BCF5BC-088B-4AA7-AC54-5E5619FF6D9F}" srcOrd="0" destOrd="0" presId="urn:microsoft.com/office/officeart/2005/8/layout/cycle3"/>
    <dgm:cxn modelId="{0D66AB58-051C-44D7-AF3A-F36F7E659088}" srcId="{3265C931-C0CE-496B-8296-455E7210CAEA}" destId="{17BECA8B-1625-4673-B133-7927C3CD9E8A}" srcOrd="0" destOrd="0" parTransId="{E4FA410F-4F4E-490E-9CE3-D02805BBA137}" sibTransId="{C49CEC13-1B54-4061-8543-BCADE3EFA1FD}"/>
    <dgm:cxn modelId="{676F3887-83E4-438E-A715-0D161B3BE3EE}" srcId="{3265C931-C0CE-496B-8296-455E7210CAEA}" destId="{48D215C7-AD59-4DBF-B93F-9736C0047CDB}" srcOrd="3" destOrd="0" parTransId="{4E482BCE-96AF-4BBD-9908-03FEBED5D58D}" sibTransId="{E1F9EC17-5083-48B8-B96B-4ED91388A1C9}"/>
    <dgm:cxn modelId="{79770E9D-43C4-4CEA-95C8-0D7D4B67E28D}" srcId="{3265C931-C0CE-496B-8296-455E7210CAEA}" destId="{735D3120-C277-4EE5-AF23-14B20082B6BB}" srcOrd="1" destOrd="0" parTransId="{C678940B-109D-4A06-BACC-808F557B13A4}" sibTransId="{76712C1C-C109-48A9-8FC2-5FE3AEE75F00}"/>
    <dgm:cxn modelId="{5DAEA5A6-3BFE-442E-9A6F-86E086B85303}" srcId="{3265C931-C0CE-496B-8296-455E7210CAEA}" destId="{9A78A100-8C5C-4932-B987-8A4B0A37E970}" srcOrd="4" destOrd="0" parTransId="{89557FBE-0AEE-48F8-A70F-FD5BE44E0137}" sibTransId="{567D5B95-19D7-4F61-B0EC-777D1140F86B}"/>
    <dgm:cxn modelId="{9CBD48AC-34F0-495A-A9C0-430FF2633D7D}" type="presOf" srcId="{3265C931-C0CE-496B-8296-455E7210CAEA}" destId="{6432B6A4-5233-4E6B-9E9A-2585A0C85284}" srcOrd="0" destOrd="0" presId="urn:microsoft.com/office/officeart/2005/8/layout/cycle3"/>
    <dgm:cxn modelId="{24FD7BC7-ED7C-4BF0-937A-0F18632D6C50}" type="presOf" srcId="{17BECA8B-1625-4673-B133-7927C3CD9E8A}" destId="{FDA3DA26-FD34-4BD5-8605-692F41F219FA}" srcOrd="0" destOrd="0" presId="urn:microsoft.com/office/officeart/2005/8/layout/cycle3"/>
    <dgm:cxn modelId="{34FDD6D5-6D88-47D4-84A2-ABF261BFD91B}" srcId="{3265C931-C0CE-496B-8296-455E7210CAEA}" destId="{4AD04B35-3A30-4640-9AD3-345B8DEEB5AB}" srcOrd="2" destOrd="0" parTransId="{60CFD7FD-312A-4434-9BA8-FCA58D6B2EC0}" sibTransId="{F689FC22-E1C6-4D38-A47F-45B4A5D474C1}"/>
    <dgm:cxn modelId="{404787EB-2952-44DF-89EF-FEF8B4B2E19B}" type="presOf" srcId="{48D215C7-AD59-4DBF-B93F-9736C0047CDB}" destId="{5831005B-DE38-4FE7-95B0-71FCEE138CEB}" srcOrd="0" destOrd="0" presId="urn:microsoft.com/office/officeart/2005/8/layout/cycle3"/>
    <dgm:cxn modelId="{36E0CCF7-E2FA-4CEE-AFD5-4B365A813A78}" type="presOf" srcId="{4AD04B35-3A30-4640-9AD3-345B8DEEB5AB}" destId="{6FFEF1B4-517B-4844-AA99-C8DC029718F1}" srcOrd="0" destOrd="0" presId="urn:microsoft.com/office/officeart/2005/8/layout/cycle3"/>
    <dgm:cxn modelId="{43CFD3F7-2B3C-43DB-9C00-D670DE095AFE}" type="presOf" srcId="{9A78A100-8C5C-4932-B987-8A4B0A37E970}" destId="{2142138A-38CA-47C1-B01C-831B5BE55536}" srcOrd="0" destOrd="0" presId="urn:microsoft.com/office/officeart/2005/8/layout/cycle3"/>
    <dgm:cxn modelId="{11DF41FC-9277-437D-B476-2EAA7A85215F}" type="presOf" srcId="{C49CEC13-1B54-4061-8543-BCADE3EFA1FD}" destId="{1D67FDEE-C23D-4E4B-954B-A941C110F7B6}" srcOrd="0" destOrd="0" presId="urn:microsoft.com/office/officeart/2005/8/layout/cycle3"/>
    <dgm:cxn modelId="{1D6CF446-7B56-4CE0-A752-5DA485641CE1}" type="presParOf" srcId="{6432B6A4-5233-4E6B-9E9A-2585A0C85284}" destId="{68DD8DC9-2C8D-4923-A3A0-A831BE835BE8}" srcOrd="0" destOrd="0" presId="urn:microsoft.com/office/officeart/2005/8/layout/cycle3"/>
    <dgm:cxn modelId="{992522DA-4E49-46C3-8F87-5517B99DEC1C}" type="presParOf" srcId="{68DD8DC9-2C8D-4923-A3A0-A831BE835BE8}" destId="{FDA3DA26-FD34-4BD5-8605-692F41F219FA}" srcOrd="0" destOrd="0" presId="urn:microsoft.com/office/officeart/2005/8/layout/cycle3"/>
    <dgm:cxn modelId="{0EB81D9E-A0F6-4985-A86F-9C1127F8FC21}" type="presParOf" srcId="{68DD8DC9-2C8D-4923-A3A0-A831BE835BE8}" destId="{1D67FDEE-C23D-4E4B-954B-A941C110F7B6}" srcOrd="1" destOrd="0" presId="urn:microsoft.com/office/officeart/2005/8/layout/cycle3"/>
    <dgm:cxn modelId="{2F62CAC4-73B1-43F9-BA86-1936B6D3B75E}" type="presParOf" srcId="{68DD8DC9-2C8D-4923-A3A0-A831BE835BE8}" destId="{81BCF5BC-088B-4AA7-AC54-5E5619FF6D9F}" srcOrd="2" destOrd="0" presId="urn:microsoft.com/office/officeart/2005/8/layout/cycle3"/>
    <dgm:cxn modelId="{DCAD76F2-6885-475D-9E17-60FD35A5C71F}" type="presParOf" srcId="{68DD8DC9-2C8D-4923-A3A0-A831BE835BE8}" destId="{6FFEF1B4-517B-4844-AA99-C8DC029718F1}" srcOrd="3" destOrd="0" presId="urn:microsoft.com/office/officeart/2005/8/layout/cycle3"/>
    <dgm:cxn modelId="{71243EC7-A8AD-4A13-AC7C-2B5A71CFEC79}" type="presParOf" srcId="{68DD8DC9-2C8D-4923-A3A0-A831BE835BE8}" destId="{5831005B-DE38-4FE7-95B0-71FCEE138CEB}" srcOrd="4" destOrd="0" presId="urn:microsoft.com/office/officeart/2005/8/layout/cycle3"/>
    <dgm:cxn modelId="{F99022FE-9FFE-426F-A8C8-EE7D2090213E}" type="presParOf" srcId="{68DD8DC9-2C8D-4923-A3A0-A831BE835BE8}" destId="{2142138A-38CA-47C1-B01C-831B5BE5553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64C4EE-177A-441D-81DA-783DB989A3EA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BC29C6EB-CE02-4A21-86E8-433B3D6F27D8}">
      <dgm:prSet phldrT="[Text]"/>
      <dgm:spPr/>
      <dgm:t>
        <a:bodyPr/>
        <a:lstStyle/>
        <a:p>
          <a:r>
            <a:rPr lang="en-US" dirty="0">
              <a:ln>
                <a:solidFill>
                  <a:schemeClr val="accent5">
                    <a:lumMod val="50000"/>
                  </a:schemeClr>
                </a:solidFill>
              </a:ln>
            </a:rPr>
            <a:t>Directorate general of health services</a:t>
          </a:r>
          <a:endParaRPr lang="en-IN" dirty="0">
            <a:ln>
              <a:solidFill>
                <a:schemeClr val="accent5">
                  <a:lumMod val="50000"/>
                </a:schemeClr>
              </a:solidFill>
            </a:ln>
          </a:endParaRPr>
        </a:p>
      </dgm:t>
    </dgm:pt>
    <dgm:pt modelId="{5CF888F0-D62B-42A0-90F8-CCBBE6E2C810}" type="parTrans" cxnId="{0F2FE747-9B27-4B3B-AD2A-A0AA3DF5E041}">
      <dgm:prSet/>
      <dgm:spPr/>
      <dgm:t>
        <a:bodyPr/>
        <a:lstStyle/>
        <a:p>
          <a:endParaRPr lang="en-IN"/>
        </a:p>
      </dgm:t>
    </dgm:pt>
    <dgm:pt modelId="{006AB13F-FA7D-4EB1-BE90-874C1102144B}" type="sibTrans" cxnId="{0F2FE747-9B27-4B3B-AD2A-A0AA3DF5E041}">
      <dgm:prSet/>
      <dgm:spPr/>
      <dgm:t>
        <a:bodyPr/>
        <a:lstStyle/>
        <a:p>
          <a:endParaRPr lang="en-IN"/>
        </a:p>
      </dgm:t>
    </dgm:pt>
    <dgm:pt modelId="{0B1EB1A7-4575-4ED4-9D7D-6C0D858D59C2}">
      <dgm:prSet phldrT="[Text]"/>
      <dgm:spPr/>
      <dgm:t>
        <a:bodyPr/>
        <a:lstStyle/>
        <a:p>
          <a:r>
            <a:rPr lang="en-US" dirty="0">
              <a:ln>
                <a:solidFill>
                  <a:schemeClr val="accent1">
                    <a:lumMod val="50000"/>
                  </a:schemeClr>
                </a:solidFill>
              </a:ln>
            </a:rPr>
            <a:t>Director general of health services</a:t>
          </a:r>
          <a:endParaRPr lang="en-IN" dirty="0">
            <a:ln>
              <a:solidFill>
                <a:schemeClr val="accent1">
                  <a:lumMod val="50000"/>
                </a:schemeClr>
              </a:solidFill>
            </a:ln>
          </a:endParaRPr>
        </a:p>
      </dgm:t>
    </dgm:pt>
    <dgm:pt modelId="{4106BCF0-BE3E-4ED3-A5EA-E1BCD6636F66}" type="parTrans" cxnId="{7D0AA5CB-8F9C-49FD-B8C0-BEE9C632DF03}">
      <dgm:prSet/>
      <dgm:spPr/>
      <dgm:t>
        <a:bodyPr/>
        <a:lstStyle/>
        <a:p>
          <a:endParaRPr lang="en-IN"/>
        </a:p>
      </dgm:t>
    </dgm:pt>
    <dgm:pt modelId="{E535A668-7C5D-41D8-ACF6-C5411861AF1F}" type="sibTrans" cxnId="{7D0AA5CB-8F9C-49FD-B8C0-BEE9C632DF03}">
      <dgm:prSet/>
      <dgm:spPr/>
      <dgm:t>
        <a:bodyPr/>
        <a:lstStyle/>
        <a:p>
          <a:endParaRPr lang="en-IN"/>
        </a:p>
      </dgm:t>
    </dgm:pt>
    <dgm:pt modelId="{FA9E53A8-852F-4693-92DB-B40DCAF6E938}">
      <dgm:prSet phldrT="[Text]"/>
      <dgm:spPr/>
      <dgm:t>
        <a:bodyPr/>
        <a:lstStyle/>
        <a:p>
          <a:r>
            <a:rPr lang="en-US" dirty="0">
              <a:ln>
                <a:solidFill>
                  <a:schemeClr val="tx2">
                    <a:lumMod val="50000"/>
                  </a:schemeClr>
                </a:solidFill>
              </a:ln>
            </a:rPr>
            <a:t>Administrative staff</a:t>
          </a:r>
          <a:endParaRPr lang="en-IN" dirty="0">
            <a:ln>
              <a:solidFill>
                <a:schemeClr val="tx2">
                  <a:lumMod val="50000"/>
                </a:schemeClr>
              </a:solidFill>
            </a:ln>
          </a:endParaRPr>
        </a:p>
      </dgm:t>
    </dgm:pt>
    <dgm:pt modelId="{889C00B1-780D-4A48-BFE5-D02262F9C23F}" type="parTrans" cxnId="{291A75CB-0A32-4B7F-997A-A4FAD93A7F89}">
      <dgm:prSet/>
      <dgm:spPr/>
      <dgm:t>
        <a:bodyPr/>
        <a:lstStyle/>
        <a:p>
          <a:endParaRPr lang="en-IN"/>
        </a:p>
      </dgm:t>
    </dgm:pt>
    <dgm:pt modelId="{9C70F313-8EE7-48C4-8390-CE5AF125BCBB}" type="sibTrans" cxnId="{291A75CB-0A32-4B7F-997A-A4FAD93A7F89}">
      <dgm:prSet/>
      <dgm:spPr/>
      <dgm:t>
        <a:bodyPr/>
        <a:lstStyle/>
        <a:p>
          <a:endParaRPr lang="en-IN"/>
        </a:p>
      </dgm:t>
    </dgm:pt>
    <dgm:pt modelId="{6F08D982-46BF-4AB6-BD8F-6ABDAC387C96}" type="pres">
      <dgm:prSet presAssocID="{8E64C4EE-177A-441D-81DA-783DB989A3EA}" presName="linearFlow" presStyleCnt="0">
        <dgm:presLayoutVars>
          <dgm:resizeHandles val="exact"/>
        </dgm:presLayoutVars>
      </dgm:prSet>
      <dgm:spPr/>
    </dgm:pt>
    <dgm:pt modelId="{676C6F32-6A07-4BBB-B462-A0DB11F8B351}" type="pres">
      <dgm:prSet presAssocID="{BC29C6EB-CE02-4A21-86E8-433B3D6F27D8}" presName="node" presStyleLbl="node1" presStyleIdx="0" presStyleCnt="3">
        <dgm:presLayoutVars>
          <dgm:bulletEnabled val="1"/>
        </dgm:presLayoutVars>
      </dgm:prSet>
      <dgm:spPr/>
    </dgm:pt>
    <dgm:pt modelId="{925C97C3-610D-4C41-8C68-BBDDC17D5B00}" type="pres">
      <dgm:prSet presAssocID="{006AB13F-FA7D-4EB1-BE90-874C1102144B}" presName="sibTrans" presStyleLbl="sibTrans2D1" presStyleIdx="0" presStyleCnt="2"/>
      <dgm:spPr/>
    </dgm:pt>
    <dgm:pt modelId="{A571E2B8-3349-4F3D-803F-13C0110C876D}" type="pres">
      <dgm:prSet presAssocID="{006AB13F-FA7D-4EB1-BE90-874C1102144B}" presName="connectorText" presStyleLbl="sibTrans2D1" presStyleIdx="0" presStyleCnt="2"/>
      <dgm:spPr/>
    </dgm:pt>
    <dgm:pt modelId="{2D0F933E-C70E-4D57-9D0C-AB53777DFA94}" type="pres">
      <dgm:prSet presAssocID="{0B1EB1A7-4575-4ED4-9D7D-6C0D858D59C2}" presName="node" presStyleLbl="node1" presStyleIdx="1" presStyleCnt="3">
        <dgm:presLayoutVars>
          <dgm:bulletEnabled val="1"/>
        </dgm:presLayoutVars>
      </dgm:prSet>
      <dgm:spPr/>
    </dgm:pt>
    <dgm:pt modelId="{DBC780E9-CA78-4B01-A5E1-6A99C05A306F}" type="pres">
      <dgm:prSet presAssocID="{E535A668-7C5D-41D8-ACF6-C5411861AF1F}" presName="sibTrans" presStyleLbl="sibTrans2D1" presStyleIdx="1" presStyleCnt="2"/>
      <dgm:spPr/>
    </dgm:pt>
    <dgm:pt modelId="{5B77E134-4181-4C78-BB0A-2A8F299538FA}" type="pres">
      <dgm:prSet presAssocID="{E535A668-7C5D-41D8-ACF6-C5411861AF1F}" presName="connectorText" presStyleLbl="sibTrans2D1" presStyleIdx="1" presStyleCnt="2"/>
      <dgm:spPr/>
    </dgm:pt>
    <dgm:pt modelId="{FFFEAABC-D101-4348-B737-A99F3B82306D}" type="pres">
      <dgm:prSet presAssocID="{FA9E53A8-852F-4693-92DB-B40DCAF6E938}" presName="node" presStyleLbl="node1" presStyleIdx="2" presStyleCnt="3">
        <dgm:presLayoutVars>
          <dgm:bulletEnabled val="1"/>
        </dgm:presLayoutVars>
      </dgm:prSet>
      <dgm:spPr/>
    </dgm:pt>
  </dgm:ptLst>
  <dgm:cxnLst>
    <dgm:cxn modelId="{0091D306-FACE-4BA8-B2BD-8DC5A3AB98DF}" type="presOf" srcId="{006AB13F-FA7D-4EB1-BE90-874C1102144B}" destId="{925C97C3-610D-4C41-8C68-BBDDC17D5B00}" srcOrd="0" destOrd="0" presId="urn:microsoft.com/office/officeart/2005/8/layout/process2"/>
    <dgm:cxn modelId="{B8752A23-582A-4F28-B2B4-38E0D27C8198}" type="presOf" srcId="{E535A668-7C5D-41D8-ACF6-C5411861AF1F}" destId="{DBC780E9-CA78-4B01-A5E1-6A99C05A306F}" srcOrd="0" destOrd="0" presId="urn:microsoft.com/office/officeart/2005/8/layout/process2"/>
    <dgm:cxn modelId="{1966F425-7EB0-4843-BA5B-416ED131D6D9}" type="presOf" srcId="{8E64C4EE-177A-441D-81DA-783DB989A3EA}" destId="{6F08D982-46BF-4AB6-BD8F-6ABDAC387C96}" srcOrd="0" destOrd="0" presId="urn:microsoft.com/office/officeart/2005/8/layout/process2"/>
    <dgm:cxn modelId="{E69F035D-888C-46E3-8A32-0272B93304D5}" type="presOf" srcId="{006AB13F-FA7D-4EB1-BE90-874C1102144B}" destId="{A571E2B8-3349-4F3D-803F-13C0110C876D}" srcOrd="1" destOrd="0" presId="urn:microsoft.com/office/officeart/2005/8/layout/process2"/>
    <dgm:cxn modelId="{CCEF855D-2743-46AC-93AE-F1EFC2E5DD44}" type="presOf" srcId="{BC29C6EB-CE02-4A21-86E8-433B3D6F27D8}" destId="{676C6F32-6A07-4BBB-B462-A0DB11F8B351}" srcOrd="0" destOrd="0" presId="urn:microsoft.com/office/officeart/2005/8/layout/process2"/>
    <dgm:cxn modelId="{A8D4225E-FED1-41F8-92B4-B2EB7C4E5D60}" type="presOf" srcId="{0B1EB1A7-4575-4ED4-9D7D-6C0D858D59C2}" destId="{2D0F933E-C70E-4D57-9D0C-AB53777DFA94}" srcOrd="0" destOrd="0" presId="urn:microsoft.com/office/officeart/2005/8/layout/process2"/>
    <dgm:cxn modelId="{0F2FE747-9B27-4B3B-AD2A-A0AA3DF5E041}" srcId="{8E64C4EE-177A-441D-81DA-783DB989A3EA}" destId="{BC29C6EB-CE02-4A21-86E8-433B3D6F27D8}" srcOrd="0" destOrd="0" parTransId="{5CF888F0-D62B-42A0-90F8-CCBBE6E2C810}" sibTransId="{006AB13F-FA7D-4EB1-BE90-874C1102144B}"/>
    <dgm:cxn modelId="{2D39BB50-F273-4241-95E0-910B4BCCB556}" type="presOf" srcId="{FA9E53A8-852F-4693-92DB-B40DCAF6E938}" destId="{FFFEAABC-D101-4348-B737-A99F3B82306D}" srcOrd="0" destOrd="0" presId="urn:microsoft.com/office/officeart/2005/8/layout/process2"/>
    <dgm:cxn modelId="{8FFFA8A4-9DB8-48DF-A225-37E28CFC5558}" type="presOf" srcId="{E535A668-7C5D-41D8-ACF6-C5411861AF1F}" destId="{5B77E134-4181-4C78-BB0A-2A8F299538FA}" srcOrd="1" destOrd="0" presId="urn:microsoft.com/office/officeart/2005/8/layout/process2"/>
    <dgm:cxn modelId="{291A75CB-0A32-4B7F-997A-A4FAD93A7F89}" srcId="{8E64C4EE-177A-441D-81DA-783DB989A3EA}" destId="{FA9E53A8-852F-4693-92DB-B40DCAF6E938}" srcOrd="2" destOrd="0" parTransId="{889C00B1-780D-4A48-BFE5-D02262F9C23F}" sibTransId="{9C70F313-8EE7-48C4-8390-CE5AF125BCBB}"/>
    <dgm:cxn modelId="{7D0AA5CB-8F9C-49FD-B8C0-BEE9C632DF03}" srcId="{8E64C4EE-177A-441D-81DA-783DB989A3EA}" destId="{0B1EB1A7-4575-4ED4-9D7D-6C0D858D59C2}" srcOrd="1" destOrd="0" parTransId="{4106BCF0-BE3E-4ED3-A5EA-E1BCD6636F66}" sibTransId="{E535A668-7C5D-41D8-ACF6-C5411861AF1F}"/>
    <dgm:cxn modelId="{97EDFAAD-1696-4086-8962-C2C9CEBD4E92}" type="presParOf" srcId="{6F08D982-46BF-4AB6-BD8F-6ABDAC387C96}" destId="{676C6F32-6A07-4BBB-B462-A0DB11F8B351}" srcOrd="0" destOrd="0" presId="urn:microsoft.com/office/officeart/2005/8/layout/process2"/>
    <dgm:cxn modelId="{1D6EA31A-3068-431E-A79B-EAE96689F809}" type="presParOf" srcId="{6F08D982-46BF-4AB6-BD8F-6ABDAC387C96}" destId="{925C97C3-610D-4C41-8C68-BBDDC17D5B00}" srcOrd="1" destOrd="0" presId="urn:microsoft.com/office/officeart/2005/8/layout/process2"/>
    <dgm:cxn modelId="{5EEBA65D-29C3-4478-903A-C9AD70CEEE21}" type="presParOf" srcId="{925C97C3-610D-4C41-8C68-BBDDC17D5B00}" destId="{A571E2B8-3349-4F3D-803F-13C0110C876D}" srcOrd="0" destOrd="0" presId="urn:microsoft.com/office/officeart/2005/8/layout/process2"/>
    <dgm:cxn modelId="{B78A0A5D-49C4-405E-A037-F3C0A7DF9C1A}" type="presParOf" srcId="{6F08D982-46BF-4AB6-BD8F-6ABDAC387C96}" destId="{2D0F933E-C70E-4D57-9D0C-AB53777DFA94}" srcOrd="2" destOrd="0" presId="urn:microsoft.com/office/officeart/2005/8/layout/process2"/>
    <dgm:cxn modelId="{2F08A5D1-9EC4-489F-A400-8CD82A123BF4}" type="presParOf" srcId="{6F08D982-46BF-4AB6-BD8F-6ABDAC387C96}" destId="{DBC780E9-CA78-4B01-A5E1-6A99C05A306F}" srcOrd="3" destOrd="0" presId="urn:microsoft.com/office/officeart/2005/8/layout/process2"/>
    <dgm:cxn modelId="{05F1E925-AC25-4944-A2E4-E10464199FED}" type="presParOf" srcId="{DBC780E9-CA78-4B01-A5E1-6A99C05A306F}" destId="{5B77E134-4181-4C78-BB0A-2A8F299538FA}" srcOrd="0" destOrd="0" presId="urn:microsoft.com/office/officeart/2005/8/layout/process2"/>
    <dgm:cxn modelId="{9D5EEAFB-A42E-48F2-A52A-6D8AA161FC3B}" type="presParOf" srcId="{6F08D982-46BF-4AB6-BD8F-6ABDAC387C96}" destId="{FFFEAABC-D101-4348-B737-A99F3B82306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FE402-E6CE-407F-872F-9C697009BCC0}">
      <dsp:nvSpPr>
        <dsp:cNvPr id="0" name=""/>
        <dsp:cNvSpPr/>
      </dsp:nvSpPr>
      <dsp:spPr>
        <a:xfrm>
          <a:off x="3356525" y="2954"/>
          <a:ext cx="1485117" cy="9653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Health minister</a:t>
          </a:r>
          <a:endParaRPr lang="en-IN" sz="2400" kern="1200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sp:txBody>
      <dsp:txXfrm>
        <a:off x="3403648" y="50077"/>
        <a:ext cx="1390871" cy="871080"/>
      </dsp:txXfrm>
    </dsp:sp>
    <dsp:sp modelId="{A2F35151-83C6-4C51-B82D-F3ABB0EF7977}">
      <dsp:nvSpPr>
        <dsp:cNvPr id="0" name=""/>
        <dsp:cNvSpPr/>
      </dsp:nvSpPr>
      <dsp:spPr>
        <a:xfrm>
          <a:off x="2169496" y="485618"/>
          <a:ext cx="3859175" cy="3859175"/>
        </a:xfrm>
        <a:custGeom>
          <a:avLst/>
          <a:gdLst/>
          <a:ahLst/>
          <a:cxnLst/>
          <a:rect l="0" t="0" r="0" b="0"/>
          <a:pathLst>
            <a:path>
              <a:moveTo>
                <a:pt x="2682360" y="152893"/>
              </a:moveTo>
              <a:arcTo wR="1929587" hR="1929587" stAng="17577722" swAng="19626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E87A9-C397-4020-8176-6ED32C4FAFF5}">
      <dsp:nvSpPr>
        <dsp:cNvPr id="0" name=""/>
        <dsp:cNvSpPr/>
      </dsp:nvSpPr>
      <dsp:spPr>
        <a:xfrm>
          <a:off x="5191672" y="1336267"/>
          <a:ext cx="1485117" cy="9653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Health secretary</a:t>
          </a:r>
          <a:endParaRPr lang="en-IN" sz="2400" kern="1200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sp:txBody>
      <dsp:txXfrm>
        <a:off x="5238795" y="1383390"/>
        <a:ext cx="1390871" cy="871080"/>
      </dsp:txXfrm>
    </dsp:sp>
    <dsp:sp modelId="{9009782F-7D90-40FE-9333-D8A63CDE5185}">
      <dsp:nvSpPr>
        <dsp:cNvPr id="0" name=""/>
        <dsp:cNvSpPr/>
      </dsp:nvSpPr>
      <dsp:spPr>
        <a:xfrm>
          <a:off x="2169496" y="485618"/>
          <a:ext cx="3859175" cy="3859175"/>
        </a:xfrm>
        <a:custGeom>
          <a:avLst/>
          <a:gdLst/>
          <a:ahLst/>
          <a:cxnLst/>
          <a:rect l="0" t="0" r="0" b="0"/>
          <a:pathLst>
            <a:path>
              <a:moveTo>
                <a:pt x="3856516" y="1828314"/>
              </a:moveTo>
              <a:arcTo wR="1929587" hR="1929587" stAng="21419489" swAng="219719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9DE82-9AC2-4B12-9462-A2407DF5F59B}">
      <dsp:nvSpPr>
        <dsp:cNvPr id="0" name=""/>
        <dsp:cNvSpPr/>
      </dsp:nvSpPr>
      <dsp:spPr>
        <a:xfrm>
          <a:off x="4490708" y="3493612"/>
          <a:ext cx="1485117" cy="96532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Additional secretaries</a:t>
          </a:r>
          <a:endParaRPr lang="en-IN" sz="2100" kern="1200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sp:txBody>
      <dsp:txXfrm>
        <a:off x="4537831" y="3540735"/>
        <a:ext cx="1390871" cy="871080"/>
      </dsp:txXfrm>
    </dsp:sp>
    <dsp:sp modelId="{BE56DDBF-3025-4A9A-AAD9-99817B328DCA}">
      <dsp:nvSpPr>
        <dsp:cNvPr id="0" name=""/>
        <dsp:cNvSpPr/>
      </dsp:nvSpPr>
      <dsp:spPr>
        <a:xfrm>
          <a:off x="2169496" y="485618"/>
          <a:ext cx="3859175" cy="3859175"/>
        </a:xfrm>
        <a:custGeom>
          <a:avLst/>
          <a:gdLst/>
          <a:ahLst/>
          <a:cxnLst/>
          <a:rect l="0" t="0" r="0" b="0"/>
          <a:pathLst>
            <a:path>
              <a:moveTo>
                <a:pt x="2313539" y="3820590"/>
              </a:moveTo>
              <a:arcTo wR="1929587" hR="1929587" stAng="4711356" swAng="137728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07DBF-65F3-46B9-BADA-16A363DBAAD7}">
      <dsp:nvSpPr>
        <dsp:cNvPr id="0" name=""/>
        <dsp:cNvSpPr/>
      </dsp:nvSpPr>
      <dsp:spPr>
        <a:xfrm>
          <a:off x="2222342" y="3493612"/>
          <a:ext cx="1485117" cy="96532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Joint secretaries</a:t>
          </a:r>
          <a:endParaRPr lang="en-IN" sz="2100" kern="1200" dirty="0">
            <a:ln>
              <a:solidFill>
                <a:schemeClr val="accent6">
                  <a:lumMod val="60000"/>
                  <a:lumOff val="40000"/>
                </a:schemeClr>
              </a:solidFill>
            </a:ln>
          </a:endParaRPr>
        </a:p>
      </dsp:txBody>
      <dsp:txXfrm>
        <a:off x="2269465" y="3540735"/>
        <a:ext cx="1390871" cy="871080"/>
      </dsp:txXfrm>
    </dsp:sp>
    <dsp:sp modelId="{0B463A68-A3CD-46A8-9D2F-20C08AF5B35E}">
      <dsp:nvSpPr>
        <dsp:cNvPr id="0" name=""/>
        <dsp:cNvSpPr/>
      </dsp:nvSpPr>
      <dsp:spPr>
        <a:xfrm>
          <a:off x="2169496" y="485618"/>
          <a:ext cx="3859175" cy="3859175"/>
        </a:xfrm>
        <a:custGeom>
          <a:avLst/>
          <a:gdLst/>
          <a:ahLst/>
          <a:cxnLst/>
          <a:rect l="0" t="0" r="0" b="0"/>
          <a:pathLst>
            <a:path>
              <a:moveTo>
                <a:pt x="322604" y="2997724"/>
              </a:moveTo>
              <a:arcTo wR="1929587" hR="1929587" stAng="8783319" swAng="219719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61F2C-9818-421F-8CC6-7CFD6106F0D3}">
      <dsp:nvSpPr>
        <dsp:cNvPr id="0" name=""/>
        <dsp:cNvSpPr/>
      </dsp:nvSpPr>
      <dsp:spPr>
        <a:xfrm>
          <a:off x="1521378" y="1336267"/>
          <a:ext cx="1485117" cy="96532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rPr>
            <a:t>DM AND RHS,DME,DPH&amp;PM,DDC</a:t>
          </a:r>
          <a:r>
            <a:rPr lang="en-US" sz="700" kern="1200" dirty="0"/>
            <a:t>,</a:t>
          </a:r>
          <a:endParaRPr lang="en-IN" sz="700" kern="1200" dirty="0"/>
        </a:p>
      </dsp:txBody>
      <dsp:txXfrm>
        <a:off x="1568501" y="1383390"/>
        <a:ext cx="1390871" cy="871080"/>
      </dsp:txXfrm>
    </dsp:sp>
    <dsp:sp modelId="{20857041-36AE-4F9A-8ED6-34FF6D1BB028}">
      <dsp:nvSpPr>
        <dsp:cNvPr id="0" name=""/>
        <dsp:cNvSpPr/>
      </dsp:nvSpPr>
      <dsp:spPr>
        <a:xfrm>
          <a:off x="2169496" y="485618"/>
          <a:ext cx="3859175" cy="3859175"/>
        </a:xfrm>
        <a:custGeom>
          <a:avLst/>
          <a:gdLst/>
          <a:ahLst/>
          <a:cxnLst/>
          <a:rect l="0" t="0" r="0" b="0"/>
          <a:pathLst>
            <a:path>
              <a:moveTo>
                <a:pt x="336059" y="841481"/>
              </a:moveTo>
              <a:arcTo wR="1929587" hR="1929587" stAng="12859583" swAng="1962695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7FDEE-C23D-4E4B-954B-A941C110F7B6}">
      <dsp:nvSpPr>
        <dsp:cNvPr id="0" name=""/>
        <dsp:cNvSpPr/>
      </dsp:nvSpPr>
      <dsp:spPr>
        <a:xfrm>
          <a:off x="1851588" y="-27821"/>
          <a:ext cx="4494672" cy="4494672"/>
        </a:xfrm>
        <a:prstGeom prst="circularArrow">
          <a:avLst>
            <a:gd name="adj1" fmla="val 5544"/>
            <a:gd name="adj2" fmla="val 330680"/>
            <a:gd name="adj3" fmla="val 13766204"/>
            <a:gd name="adj4" fmla="val 173918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DA3DA26-FD34-4BD5-8605-692F41F219FA}">
      <dsp:nvSpPr>
        <dsp:cNvPr id="0" name=""/>
        <dsp:cNvSpPr/>
      </dsp:nvSpPr>
      <dsp:spPr>
        <a:xfrm>
          <a:off x="3042170" y="928"/>
          <a:ext cx="2113508" cy="10567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rgbClr val="FFFF00"/>
                </a:solidFill>
              </a:ln>
            </a:rPr>
            <a:t>Clinical data management</a:t>
          </a:r>
          <a:endParaRPr lang="en-IN" sz="2400" kern="1200" dirty="0">
            <a:ln>
              <a:solidFill>
                <a:srgbClr val="FFFF00"/>
              </a:solidFill>
            </a:ln>
          </a:endParaRPr>
        </a:p>
      </dsp:txBody>
      <dsp:txXfrm>
        <a:off x="3093756" y="52514"/>
        <a:ext cx="2010336" cy="953582"/>
      </dsp:txXfrm>
    </dsp:sp>
    <dsp:sp modelId="{81BCF5BC-088B-4AA7-AC54-5E5619FF6D9F}">
      <dsp:nvSpPr>
        <dsp:cNvPr id="0" name=""/>
        <dsp:cNvSpPr/>
      </dsp:nvSpPr>
      <dsp:spPr>
        <a:xfrm>
          <a:off x="4865065" y="1325339"/>
          <a:ext cx="2113508" cy="10567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n>
                <a:solidFill>
                  <a:srgbClr val="FFFF00"/>
                </a:solidFill>
              </a:ln>
              <a:solidFill>
                <a:srgbClr val="FFFF00"/>
              </a:solidFill>
            </a:rPr>
            <a:t>Health care policy</a:t>
          </a:r>
          <a:endParaRPr lang="en-IN" sz="2600" kern="1200" dirty="0">
            <a:ln>
              <a:solidFill>
                <a:srgbClr val="FFFF00"/>
              </a:solidFill>
            </a:ln>
            <a:solidFill>
              <a:srgbClr val="FFFF00"/>
            </a:solidFill>
          </a:endParaRPr>
        </a:p>
      </dsp:txBody>
      <dsp:txXfrm>
        <a:off x="4916651" y="1376925"/>
        <a:ext cx="2010336" cy="953582"/>
      </dsp:txXfrm>
    </dsp:sp>
    <dsp:sp modelId="{6FFEF1B4-517B-4844-AA99-C8DC029718F1}">
      <dsp:nvSpPr>
        <dsp:cNvPr id="0" name=""/>
        <dsp:cNvSpPr/>
      </dsp:nvSpPr>
      <dsp:spPr>
        <a:xfrm>
          <a:off x="4168781" y="3468280"/>
          <a:ext cx="2113508" cy="10567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rgbClr val="FFFF00"/>
                </a:solidFill>
              </a:ln>
            </a:rPr>
            <a:t>Economy of health care</a:t>
          </a:r>
          <a:endParaRPr lang="en-IN" sz="2400" kern="1200" dirty="0">
            <a:ln>
              <a:solidFill>
                <a:srgbClr val="FFFF00"/>
              </a:solidFill>
            </a:ln>
          </a:endParaRPr>
        </a:p>
      </dsp:txBody>
      <dsp:txXfrm>
        <a:off x="4220367" y="3519866"/>
        <a:ext cx="2010336" cy="953582"/>
      </dsp:txXfrm>
    </dsp:sp>
    <dsp:sp modelId="{5831005B-DE38-4FE7-95B0-71FCEE138CEB}">
      <dsp:nvSpPr>
        <dsp:cNvPr id="0" name=""/>
        <dsp:cNvSpPr/>
      </dsp:nvSpPr>
      <dsp:spPr>
        <a:xfrm>
          <a:off x="1915560" y="3468280"/>
          <a:ext cx="2113508" cy="10567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rgbClr val="FFFF00"/>
                </a:solidFill>
              </a:ln>
            </a:rPr>
            <a:t>Quality assurance</a:t>
          </a:r>
          <a:endParaRPr lang="en-IN" sz="2400" kern="1200" dirty="0">
            <a:ln>
              <a:solidFill>
                <a:srgbClr val="FFFF00"/>
              </a:solidFill>
            </a:ln>
          </a:endParaRPr>
        </a:p>
      </dsp:txBody>
      <dsp:txXfrm>
        <a:off x="1967146" y="3519866"/>
        <a:ext cx="2010336" cy="953582"/>
      </dsp:txXfrm>
    </dsp:sp>
    <dsp:sp modelId="{2142138A-38CA-47C1-B01C-831B5BE55536}">
      <dsp:nvSpPr>
        <dsp:cNvPr id="0" name=""/>
        <dsp:cNvSpPr/>
      </dsp:nvSpPr>
      <dsp:spPr>
        <a:xfrm>
          <a:off x="1219276" y="1325339"/>
          <a:ext cx="2113508" cy="10567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n>
                <a:solidFill>
                  <a:srgbClr val="FFFF00"/>
                </a:solidFill>
              </a:ln>
            </a:rPr>
            <a:t>Timely health care delivery</a:t>
          </a:r>
          <a:endParaRPr lang="en-IN" sz="2400" kern="1200" dirty="0">
            <a:ln>
              <a:solidFill>
                <a:srgbClr val="FFFF00"/>
              </a:solidFill>
            </a:ln>
          </a:endParaRPr>
        </a:p>
      </dsp:txBody>
      <dsp:txXfrm>
        <a:off x="1270862" y="1376925"/>
        <a:ext cx="2010336" cy="9535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C6F32-6A07-4BBB-B462-A0DB11F8B351}">
      <dsp:nvSpPr>
        <dsp:cNvPr id="0" name=""/>
        <dsp:cNvSpPr/>
      </dsp:nvSpPr>
      <dsp:spPr>
        <a:xfrm>
          <a:off x="3080583" y="0"/>
          <a:ext cx="2036683" cy="1131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n>
                <a:solidFill>
                  <a:schemeClr val="accent5">
                    <a:lumMod val="50000"/>
                  </a:schemeClr>
                </a:solidFill>
              </a:ln>
            </a:rPr>
            <a:t>Directorate general of health services</a:t>
          </a:r>
          <a:endParaRPr lang="en-IN" sz="2100" kern="1200" dirty="0">
            <a:ln>
              <a:solidFill>
                <a:schemeClr val="accent5">
                  <a:lumMod val="50000"/>
                </a:schemeClr>
              </a:solidFill>
            </a:ln>
          </a:endParaRPr>
        </a:p>
      </dsp:txBody>
      <dsp:txXfrm>
        <a:off x="3113723" y="33140"/>
        <a:ext cx="1970403" cy="1065210"/>
      </dsp:txXfrm>
    </dsp:sp>
    <dsp:sp modelId="{925C97C3-610D-4C41-8C68-BBDDC17D5B00}">
      <dsp:nvSpPr>
        <dsp:cNvPr id="0" name=""/>
        <dsp:cNvSpPr/>
      </dsp:nvSpPr>
      <dsp:spPr>
        <a:xfrm rot="5400000">
          <a:off x="3886770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 rot="-5400000">
        <a:off x="3946174" y="1202209"/>
        <a:ext cx="305502" cy="297016"/>
      </dsp:txXfrm>
    </dsp:sp>
    <dsp:sp modelId="{2D0F933E-C70E-4D57-9D0C-AB53777DFA94}">
      <dsp:nvSpPr>
        <dsp:cNvPr id="0" name=""/>
        <dsp:cNvSpPr/>
      </dsp:nvSpPr>
      <dsp:spPr>
        <a:xfrm>
          <a:off x="3080583" y="1697236"/>
          <a:ext cx="2036683" cy="1131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n>
                <a:solidFill>
                  <a:schemeClr val="accent1">
                    <a:lumMod val="50000"/>
                  </a:schemeClr>
                </a:solidFill>
              </a:ln>
            </a:rPr>
            <a:t>Director general of health services</a:t>
          </a:r>
          <a:endParaRPr lang="en-IN" sz="2100" kern="1200" dirty="0">
            <a:ln>
              <a:solidFill>
                <a:schemeClr val="accent1">
                  <a:lumMod val="50000"/>
                </a:schemeClr>
              </a:solidFill>
            </a:ln>
          </a:endParaRPr>
        </a:p>
      </dsp:txBody>
      <dsp:txXfrm>
        <a:off x="3113723" y="1730376"/>
        <a:ext cx="1970403" cy="1065210"/>
      </dsp:txXfrm>
    </dsp:sp>
    <dsp:sp modelId="{DBC780E9-CA78-4B01-A5E1-6A99C05A306F}">
      <dsp:nvSpPr>
        <dsp:cNvPr id="0" name=""/>
        <dsp:cNvSpPr/>
      </dsp:nvSpPr>
      <dsp:spPr>
        <a:xfrm rot="5400000">
          <a:off x="3886770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 rot="-5400000">
        <a:off x="3946174" y="2899445"/>
        <a:ext cx="305502" cy="297016"/>
      </dsp:txXfrm>
    </dsp:sp>
    <dsp:sp modelId="{FFFEAABC-D101-4348-B737-A99F3B82306D}">
      <dsp:nvSpPr>
        <dsp:cNvPr id="0" name=""/>
        <dsp:cNvSpPr/>
      </dsp:nvSpPr>
      <dsp:spPr>
        <a:xfrm>
          <a:off x="3080583" y="3394472"/>
          <a:ext cx="2036683" cy="1131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n>
                <a:solidFill>
                  <a:schemeClr val="tx2">
                    <a:lumMod val="50000"/>
                  </a:schemeClr>
                </a:solidFill>
              </a:ln>
            </a:rPr>
            <a:t>Administrative staff</a:t>
          </a:r>
          <a:endParaRPr lang="en-IN" sz="2100" kern="1200" dirty="0">
            <a:ln>
              <a:solidFill>
                <a:schemeClr val="tx2">
                  <a:lumMod val="50000"/>
                </a:schemeClr>
              </a:solidFill>
            </a:ln>
          </a:endParaRPr>
        </a:p>
      </dsp:txBody>
      <dsp:txXfrm>
        <a:off x="3113723" y="3427612"/>
        <a:ext cx="1970403" cy="106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181" y="2130432"/>
            <a:ext cx="7742714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6364" y="3886200"/>
            <a:ext cx="63763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780" y="274645"/>
            <a:ext cx="204163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873" y="274645"/>
            <a:ext cx="597308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554" y="4406907"/>
            <a:ext cx="77427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54" y="2906713"/>
            <a:ext cx="77427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877" y="1600206"/>
            <a:ext cx="40073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055" y="1600206"/>
            <a:ext cx="40073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454" y="274638"/>
            <a:ext cx="819816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457" y="1535113"/>
            <a:ext cx="40247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57" y="2174875"/>
            <a:ext cx="40247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287" y="1535113"/>
            <a:ext cx="40263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287" y="2174875"/>
            <a:ext cx="40263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457" y="273050"/>
            <a:ext cx="299682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395" y="273057"/>
            <a:ext cx="509222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457" y="1435103"/>
            <a:ext cx="29968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42" y="4800600"/>
            <a:ext cx="54654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5442" y="612775"/>
            <a:ext cx="54654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5442" y="5367338"/>
            <a:ext cx="54654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454" y="274638"/>
            <a:ext cx="8198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454" y="1600206"/>
            <a:ext cx="81981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457" y="6356357"/>
            <a:ext cx="21254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9B6C5-D0AB-452E-B20B-0E081F688371}" type="datetimeFigureOut">
              <a:rPr lang="en-US" smtClean="0"/>
              <a:pPr/>
              <a:t>5/19/2020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2268" y="6356357"/>
            <a:ext cx="28845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8170" y="6356357"/>
            <a:ext cx="21254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DBA7-1A35-4A9C-B15D-DC7A21E53A6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3"/>
            <a:ext cx="9109075" cy="707236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                          </a:t>
            </a:r>
          </a:p>
          <a:p>
            <a:pPr marL="0" indent="0">
              <a:buNone/>
            </a:pPr>
            <a:endParaRPr lang="en-US" sz="43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43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      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10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   EPIDEMIOLOGY  AND       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10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                  COMMUNITY  HEALTH</a:t>
            </a:r>
          </a:p>
          <a:p>
            <a:pPr>
              <a:lnSpc>
                <a:spcPct val="170000"/>
              </a:lnSpc>
              <a:buNone/>
            </a:pPr>
            <a:endParaRPr lang="en-US" sz="100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                                                    </a:t>
            </a:r>
          </a:p>
          <a:p>
            <a:pPr>
              <a:buNone/>
            </a:pPr>
            <a:endParaRPr lang="en-US" sz="21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620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                                                    T</a:t>
            </a:r>
            <a:r>
              <a:rPr lang="en-US" sz="62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. PUSHPA  LATHA,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62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ASSISTANT PROFESSOR,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62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DEPARTMENT OF HOSPITAL  ADMINISTRATION 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62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BON  SECOURS COLLEGE  FOR WOMEN,THANJAVUR.</a:t>
            </a:r>
          </a:p>
        </p:txBody>
      </p:sp>
    </p:spTree>
    <p:extLst>
      <p:ext uri="{BB962C8B-B14F-4D97-AF65-F5344CB8AC3E}">
        <p14:creationId xmlns:p14="http://schemas.microsoft.com/office/powerpoint/2010/main" val="234115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4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2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81" y="548680"/>
            <a:ext cx="8198168" cy="1143000"/>
          </a:xfrm>
        </p:spPr>
        <p:txBody>
          <a:bodyPr>
            <a:no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en-US" sz="4800" dirty="0">
                <a:ln>
                  <a:solidFill>
                    <a:srgbClr val="FF0000"/>
                  </a:solidFill>
                </a:ln>
                <a:latin typeface="Mongolian Baiti" pitchFamily="66" charset="0"/>
                <a:cs typeface="Mongolian Baiti" pitchFamily="66" charset="0"/>
              </a:rPr>
              <a:t>CENTRAL COUNCIL OF HEALTH AND FAMILY WELFARE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81" y="2332041"/>
            <a:ext cx="8198168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600" dirty="0"/>
              <a:t>Chairman-Union health minister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/>
              <a:t>Member-State Health minister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3200" dirty="0">
                <a:latin typeface="Microsoft YaHei" pitchFamily="34" charset="-122"/>
                <a:ea typeface="Microsoft YaHei" pitchFamily="34" charset="-122"/>
              </a:rPr>
              <a:t>To consider and </a:t>
            </a:r>
            <a:r>
              <a:rPr lang="en-US" sz="3200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recommend board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3200" dirty="0">
                <a:latin typeface="Microsoft YaHei" pitchFamily="34" charset="-122"/>
                <a:ea typeface="Microsoft YaHei" pitchFamily="34" charset="-122"/>
              </a:rPr>
              <a:t>To make proposal </a:t>
            </a:r>
            <a:r>
              <a:rPr lang="en-US" sz="3200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for legislations 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sz="3200" dirty="0">
                <a:latin typeface="Microsoft YaHei" pitchFamily="34" charset="-122"/>
                <a:ea typeface="Microsoft YaHei" pitchFamily="34" charset="-122"/>
              </a:rPr>
              <a:t>To make recommendation to central government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52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en-US" sz="5400" dirty="0">
                <a:ln>
                  <a:solidFill>
                    <a:srgbClr val="0070C0"/>
                  </a:solidFill>
                </a:ln>
              </a:rPr>
              <a:t>HEALTH ADMINISTRATION AT LOCAL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81" y="1844824"/>
            <a:ext cx="8198168" cy="4525963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sz="3900" dirty="0"/>
              <a:t>The major unit of administration in India is </a:t>
            </a:r>
            <a:r>
              <a:rPr lang="en-US" sz="3900" dirty="0">
                <a:solidFill>
                  <a:srgbClr val="FF0000"/>
                </a:solidFill>
              </a:rPr>
              <a:t>the District for administration purpose </a:t>
            </a:r>
            <a:r>
              <a:rPr lang="en-US" sz="3900" dirty="0"/>
              <a:t>.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900" dirty="0"/>
              <a:t>The country is divided </a:t>
            </a:r>
            <a:r>
              <a:rPr lang="en-US" sz="3900" dirty="0">
                <a:solidFill>
                  <a:srgbClr val="FF0000"/>
                </a:solidFill>
              </a:rPr>
              <a:t>into 29 states &amp; 7 union territories</a:t>
            </a:r>
            <a:r>
              <a:rPr lang="en-US" sz="3900" dirty="0"/>
              <a:t> which in turn are divided </a:t>
            </a:r>
            <a:r>
              <a:rPr lang="en-US" sz="3900" dirty="0">
                <a:solidFill>
                  <a:srgbClr val="FF0000"/>
                </a:solidFill>
              </a:rPr>
              <a:t>into 597 administrative </a:t>
            </a:r>
            <a:r>
              <a:rPr lang="en-US" sz="3900" dirty="0"/>
              <a:t>districts.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900" dirty="0"/>
              <a:t>Each district is </a:t>
            </a:r>
            <a:r>
              <a:rPr lang="en-US" sz="3900" dirty="0">
                <a:solidFill>
                  <a:srgbClr val="FF0000"/>
                </a:solidFill>
              </a:rPr>
              <a:t>divided into sub-division or </a:t>
            </a:r>
            <a:r>
              <a:rPr lang="en-US" sz="3900" dirty="0" err="1">
                <a:solidFill>
                  <a:srgbClr val="FF0000"/>
                </a:solidFill>
              </a:rPr>
              <a:t>talukha</a:t>
            </a:r>
            <a:r>
              <a:rPr lang="en-US" sz="3900" dirty="0">
                <a:solidFill>
                  <a:srgbClr val="FF0000"/>
                </a:solidFill>
              </a:rPr>
              <a:t>, </a:t>
            </a:r>
            <a:r>
              <a:rPr lang="en-US" sz="3900" dirty="0"/>
              <a:t>under which are situated the community development blocks.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900" dirty="0"/>
              <a:t>At present there are 600 community development blocks in India.</a:t>
            </a:r>
          </a:p>
          <a:p>
            <a:pPr marL="571500" indent="-571500">
              <a:buFont typeface="+mj-lt"/>
              <a:buAutoNum type="romanLcPeriod"/>
            </a:pPr>
            <a:endParaRPr lang="en-US" sz="3900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8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73" y="260648"/>
            <a:ext cx="8198168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>
                <a:ln>
                  <a:solidFill>
                    <a:srgbClr val="7030A0"/>
                  </a:solidFill>
                </a:ln>
                <a:latin typeface="Modern No. 20" pitchFamily="18" charset="0"/>
              </a:rPr>
              <a:t>HEALTH CARE MANAGEMENT</a:t>
            </a:r>
            <a:endParaRPr lang="en-IN" dirty="0">
              <a:ln>
                <a:solidFill>
                  <a:srgbClr val="7030A0"/>
                </a:solidFill>
              </a:ln>
              <a:latin typeface="Modern No. 20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134734"/>
              </p:ext>
            </p:extLst>
          </p:nvPr>
        </p:nvGraphicFramePr>
        <p:xfrm>
          <a:off x="554010" y="1857368"/>
          <a:ext cx="81978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A3DA26-FD34-4BD5-8605-692F41F21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DA3DA26-FD34-4BD5-8605-692F41F219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67FDEE-C23D-4E4B-954B-A941C110F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D67FDEE-C23D-4E4B-954B-A941C110F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BCF5BC-088B-4AA7-AC54-5E5619FF6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81BCF5BC-088B-4AA7-AC54-5E5619FF6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FEF1B4-517B-4844-AA99-C8DC02971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6FFEF1B4-517B-4844-AA99-C8DC029718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31005B-DE38-4FE7-95B0-71FCEE138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5831005B-DE38-4FE7-95B0-71FCEE138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42138A-38CA-47C1-B01C-831B5BE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2142138A-38CA-47C1-B01C-831B5BE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FDA3DA26-FD34-4BD5-8605-692F41F21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graphicEl>
                                              <a:dgm id="{FDA3DA26-FD34-4BD5-8605-692F41F21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dgm id="{1D67FDEE-C23D-4E4B-954B-A941C110F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graphicEl>
                                              <a:dgm id="{1D67FDEE-C23D-4E4B-954B-A941C110F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81BCF5BC-088B-4AA7-AC54-5E5619FF6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graphicEl>
                                              <a:dgm id="{81BCF5BC-088B-4AA7-AC54-5E5619FF6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graphicEl>
                                              <a:dgm id="{6FFEF1B4-517B-4844-AA99-C8DC02971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graphicEl>
                                              <a:dgm id="{6FFEF1B4-517B-4844-AA99-C8DC02971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graphicEl>
                                              <a:dgm id="{5831005B-DE38-4FE7-95B0-71FCEE138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graphicEl>
                                              <a:dgm id="{5831005B-DE38-4FE7-95B0-71FCEE138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graphicEl>
                                              <a:dgm id="{2142138A-38CA-47C1-B01C-831B5BE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graphicEl>
                                              <a:dgm id="{2142138A-38CA-47C1-B01C-831B5BE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Graphic spid="4" grpId="0">
        <p:bldSub>
          <a:bldDgm/>
        </p:bldSub>
      </p:bldGraphic>
      <p:bldGraphic spid="4" grpId="1">
        <p:bldSub>
          <a:bldDgm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800" dirty="0">
                <a:ln>
                  <a:solidFill>
                    <a:srgbClr val="7030A0"/>
                  </a:solidFill>
                </a:ln>
                <a:latin typeface="Modern No. 20" pitchFamily="18" charset="0"/>
              </a:rPr>
              <a:t>ORGANIZATION CHART</a:t>
            </a:r>
            <a:endParaRPr lang="en-IN" sz="4800" dirty="0">
              <a:ln>
                <a:solidFill>
                  <a:srgbClr val="7030A0"/>
                </a:solidFill>
              </a:ln>
              <a:latin typeface="Modern No. 20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154615"/>
              </p:ext>
            </p:extLst>
          </p:nvPr>
        </p:nvGraphicFramePr>
        <p:xfrm>
          <a:off x="455613" y="1600200"/>
          <a:ext cx="81978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70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6C6F32-6A07-4BBB-B462-A0DB11F8B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676C6F32-6A07-4BBB-B462-A0DB11F8B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5C97C3-610D-4C41-8C68-BBDDC17D5B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925C97C3-610D-4C41-8C68-BBDDC17D5B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0F933E-C70E-4D57-9D0C-AB53777DF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2D0F933E-C70E-4D57-9D0C-AB53777DF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C780E9-CA78-4B01-A5E1-6A99C05A3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DBC780E9-CA78-4B01-A5E1-6A99C05A30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FEAABC-D101-4348-B737-A99F3B823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>
                                            <p:graphicEl>
                                              <a:dgm id="{FFFEAABC-D101-4348-B737-A99F3B8230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graphicEl>
                                              <a:dgm id="{676C6F32-6A07-4BBB-B462-A0DB11F8B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graphicEl>
                                              <a:dgm id="{676C6F32-6A07-4BBB-B462-A0DB11F8B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graphicEl>
                                              <a:dgm id="{925C97C3-610D-4C41-8C68-BBDDC17D5B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graphicEl>
                                              <a:dgm id="{925C97C3-610D-4C41-8C68-BBDDC17D5B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graphicEl>
                                              <a:dgm id="{2D0F933E-C70E-4D57-9D0C-AB53777DF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graphicEl>
                                              <a:dgm id="{2D0F933E-C70E-4D57-9D0C-AB53777DF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graphicEl>
                                              <a:dgm id="{DBC780E9-CA78-4B01-A5E1-6A99C05A3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graphicEl>
                                              <a:dgm id="{DBC780E9-CA78-4B01-A5E1-6A99C05A3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graphicEl>
                                              <a:dgm id="{FFFEAABC-D101-4348-B737-A99F3B823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graphicEl>
                                              <a:dgm id="{FFFEAABC-D101-4348-B737-A99F3B823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Graphic spid="5" grpId="0">
        <p:bldSub>
          <a:bldDgm/>
        </p:bldSub>
      </p:bldGraphic>
      <p:bldGraphic spid="5" grpId="1">
        <p:bldSub>
          <a:bldDgm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-921196"/>
            <a:ext cx="8503920" cy="5897270"/>
          </a:xfrm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sz="6000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cs typeface="Aharoni" pitchFamily="2" charset="-79"/>
              </a:rPr>
              <a:t>EPIDEMiOLOGY</a:t>
            </a:r>
            <a:r>
              <a:rPr lang="en-US" sz="6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cs typeface="Aharoni" pitchFamily="2" charset="-79"/>
              </a:rPr>
              <a:t> AND COMMUNITY HEALTH [ECH</a:t>
            </a: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cs typeface="Aharoni" pitchFamily="2" charset="-79"/>
              </a:rPr>
              <a:t>]</a:t>
            </a:r>
            <a:br>
              <a:rPr lang="en-IN" sz="5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Algerian" pitchFamily="82" charset="0"/>
                <a:cs typeface="Aharoni" pitchFamily="2" charset="-79"/>
              </a:rPr>
            </a:br>
            <a:b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IN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391" y="2928910"/>
            <a:ext cx="6376353" cy="3929090"/>
          </a:xfrm>
          <a:effectLst/>
        </p:spPr>
        <p:txBody>
          <a:bodyPr>
            <a:normAutofit/>
          </a:bodyPr>
          <a:lstStyle/>
          <a:p>
            <a:r>
              <a:rPr lang="en-US" sz="6000" dirty="0">
                <a:ln>
                  <a:solidFill>
                    <a:srgbClr val="7030A0"/>
                  </a:solidFill>
                </a:ln>
                <a:solidFill>
                  <a:schemeClr val="tx1"/>
                </a:solidFill>
                <a:latin typeface="Bell MT" pitchFamily="18" charset="0"/>
                <a:cs typeface="Aharoni" pitchFamily="2" charset="-79"/>
              </a:rPr>
              <a:t>DEFINITION;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>
                <a:solidFill>
                  <a:schemeClr val="tx1"/>
                </a:solidFill>
                <a:latin typeface="Modern No. 20" pitchFamily="18" charset="0"/>
                <a:cs typeface="Aharoni" pitchFamily="2" charset="-79"/>
              </a:rPr>
              <a:t>Epidemiology is the method used to </a:t>
            </a:r>
            <a:r>
              <a:rPr lang="en-US" sz="3600" dirty="0">
                <a:solidFill>
                  <a:srgbClr val="FF0000"/>
                </a:solidFill>
                <a:latin typeface="Modern No. 20" pitchFamily="18" charset="0"/>
                <a:cs typeface="Aharoni" pitchFamily="2" charset="-79"/>
              </a:rPr>
              <a:t>find the causes of health outcomes </a:t>
            </a:r>
            <a:r>
              <a:rPr lang="en-US" sz="3600" dirty="0">
                <a:solidFill>
                  <a:schemeClr val="tx1"/>
                </a:solidFill>
                <a:latin typeface="Modern No. 20" pitchFamily="18" charset="0"/>
                <a:cs typeface="Aharoni" pitchFamily="2" charset="-79"/>
              </a:rPr>
              <a:t>and diseases in population…</a:t>
            </a:r>
          </a:p>
          <a:p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573" y="0"/>
            <a:ext cx="8198168" cy="11430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7" name="Content Placeholder 6" descr="trial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484672"/>
            <a:ext cx="9478155" cy="7342672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231808" y="0"/>
            <a:ext cx="9340884" cy="68580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8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ADMINISTRATION OF HEALTH CARE AT </a:t>
            </a:r>
            <a:r>
              <a:rPr lang="en-US" sz="8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CENTRAL , STATE LEVEL AND LOCAL..</a:t>
            </a:r>
            <a:endParaRPr lang="en-IN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454" y="274638"/>
            <a:ext cx="8198168" cy="136841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nap ITC" pitchFamily="82" charset="0"/>
                <a:cs typeface="Miriam" pitchFamily="34" charset="-79"/>
              </a:rPr>
              <a:t>Administration of healthcare services</a:t>
            </a:r>
            <a:endParaRPr lang="en-IN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Snap ITC" pitchFamily="82" charset="0"/>
              <a:cs typeface="Miriam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11" y="2643187"/>
            <a:ext cx="8198168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dirty="0">
                <a:latin typeface="Modern No. 20" pitchFamily="18" charset="0"/>
                <a:ea typeface="Verdana" pitchFamily="34" charset="0"/>
                <a:cs typeface="Verdana" pitchFamily="34" charset="0"/>
              </a:rPr>
              <a:t> It is the field related to leadership, management and administration of </a:t>
            </a:r>
            <a:r>
              <a:rPr lang="en-US" sz="3600" dirty="0">
                <a:solidFill>
                  <a:srgbClr val="FF0000"/>
                </a:solidFill>
                <a:latin typeface="Modern No. 20" pitchFamily="18" charset="0"/>
                <a:ea typeface="Verdana" pitchFamily="34" charset="0"/>
                <a:cs typeface="Verdana" pitchFamily="34" charset="0"/>
              </a:rPr>
              <a:t>Public health system, health care system, hospitals and hospital networks</a:t>
            </a:r>
            <a:r>
              <a:rPr lang="en-US" sz="3600" dirty="0">
                <a:latin typeface="Modern No. 20" pitchFamily="18" charset="0"/>
                <a:ea typeface="Verdana" pitchFamily="34" charset="0"/>
                <a:cs typeface="Verdana" pitchFamily="34" charset="0"/>
              </a:rPr>
              <a:t> in all the primary, secondary, and tertiary sectors…</a:t>
            </a:r>
          </a:p>
          <a:p>
            <a:pPr>
              <a:buNone/>
            </a:pPr>
            <a:endParaRPr lang="en-IN" sz="3600" dirty="0">
              <a:latin typeface="Modern No. 20" pitchFamily="18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Content Placeholder 4" descr="Healthcare-Administration-Career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7065" y="1643055"/>
            <a:ext cx="2032013" cy="11430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97" y="908720"/>
            <a:ext cx="7776864" cy="792088"/>
          </a:xfrm>
        </p:spPr>
        <p:txBody>
          <a:bodyPr>
            <a:no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en-US" sz="4000" dirty="0">
                <a:ln>
                  <a:solidFill>
                    <a:srgbClr val="0070C0"/>
                  </a:solidFill>
                </a:ln>
                <a:latin typeface="Modern No. 20" pitchFamily="18" charset="0"/>
              </a:rPr>
              <a:t>DEPARTMENT OF HEALTH AND FAMILY WELFARE (STATE LEVEL</a:t>
            </a:r>
            <a:r>
              <a:rPr lang="en-US" sz="4800" dirty="0">
                <a:latin typeface="Modern No. 20" pitchFamily="18" charset="0"/>
              </a:rPr>
              <a:t>)</a:t>
            </a:r>
            <a:endParaRPr lang="en-IN" sz="4800" dirty="0">
              <a:latin typeface="Modern No. 20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850452"/>
              </p:ext>
            </p:extLst>
          </p:nvPr>
        </p:nvGraphicFramePr>
        <p:xfrm>
          <a:off x="450081" y="2332041"/>
          <a:ext cx="81981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11" y="571480"/>
            <a:ext cx="8198168" cy="1143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dirty="0">
                <a:ln>
                  <a:solidFill>
                    <a:schemeClr val="accent2"/>
                  </a:solidFill>
                </a:ln>
                <a:latin typeface="Modern No. 20" pitchFamily="18" charset="0"/>
              </a:rPr>
              <a:t>THE OFFICIAL ORGANS OF HEALTH SYSTEM AT NATIONAL LEVEL</a:t>
            </a:r>
            <a:endParaRPr lang="en-IN" sz="3600" dirty="0">
              <a:ln>
                <a:solidFill>
                  <a:schemeClr val="accent2"/>
                </a:solidFill>
              </a:ln>
              <a:latin typeface="Modern No. 20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54" y="2285992"/>
            <a:ext cx="8198168" cy="38401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>
                <a:latin typeface="Maiandra GD" pitchFamily="34" charset="0"/>
              </a:rPr>
              <a:t>The ministry of </a:t>
            </a:r>
            <a:r>
              <a:rPr lang="en-US" sz="3600" dirty="0">
                <a:solidFill>
                  <a:srgbClr val="FF0000"/>
                </a:solidFill>
                <a:latin typeface="Maiandra GD" pitchFamily="34" charset="0"/>
              </a:rPr>
              <a:t>health and family welfare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>
                <a:latin typeface="Maiandra GD" pitchFamily="34" charset="0"/>
              </a:rPr>
              <a:t>The directorate general of </a:t>
            </a:r>
            <a:r>
              <a:rPr lang="en-US" sz="3600" dirty="0">
                <a:solidFill>
                  <a:srgbClr val="FF0000"/>
                </a:solidFill>
                <a:latin typeface="Maiandra GD" pitchFamily="34" charset="0"/>
              </a:rPr>
              <a:t>health services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>
                <a:latin typeface="Maiandra GD" pitchFamily="34" charset="0"/>
              </a:rPr>
              <a:t>The central council of </a:t>
            </a:r>
            <a:r>
              <a:rPr lang="en-US" sz="3600" dirty="0">
                <a:solidFill>
                  <a:srgbClr val="FF0000"/>
                </a:solidFill>
                <a:latin typeface="Maiandra GD" pitchFamily="34" charset="0"/>
              </a:rPr>
              <a:t>health and family welfare…</a:t>
            </a:r>
            <a:endParaRPr lang="en-IN" sz="3600" dirty="0">
              <a:solidFill>
                <a:srgbClr val="FF0000"/>
              </a:solidFill>
              <a:latin typeface="Maiandra GD" pitchFamily="34" charset="0"/>
            </a:endParaRPr>
          </a:p>
        </p:txBody>
      </p:sp>
      <p:pic>
        <p:nvPicPr>
          <p:cNvPr id="4" name="Content Placeholder 3" descr="healthcare-1-450x2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978" y="5286389"/>
            <a:ext cx="3983034" cy="13572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81" y="476672"/>
            <a:ext cx="8198168" cy="1368152"/>
          </a:xfrm>
        </p:spPr>
        <p:txBody>
          <a:bodyPr>
            <a:normAutofit fontScale="90000"/>
          </a:bodyPr>
          <a:lstStyle/>
          <a:p>
            <a:pPr marL="857250" indent="-857250">
              <a:buFont typeface="Wingdings" pitchFamily="2" charset="2"/>
              <a:buChar char="q"/>
            </a:pPr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Mongolian Baiti" pitchFamily="66" charset="0"/>
                <a:cs typeface="Mongolian Baiti" pitchFamily="66" charset="0"/>
              </a:rPr>
              <a:t>THE MINISTRY OF HEALTH AND FAMIY WELFARE</a:t>
            </a:r>
            <a:endParaRPr lang="en-US" dirty="0">
              <a:ln>
                <a:solidFill>
                  <a:schemeClr val="accent6">
                    <a:lumMod val="75000"/>
                  </a:schemeClr>
                </a:solidFill>
              </a:ln>
              <a:latin typeface="Mongolian Baiti" pitchFamily="66" charset="0"/>
              <a:cs typeface="Mongolian Baiti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099" y="2326486"/>
            <a:ext cx="819816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dirty="0">
                <a:latin typeface="Microsoft Sans Serif" pitchFamily="34" charset="0"/>
                <a:cs typeface="Microsoft Sans Serif" pitchFamily="34" charset="0"/>
              </a:rPr>
              <a:t>It is an Indian government ministry charged with </a:t>
            </a:r>
            <a:r>
              <a:rPr lang="en-US" sz="3600" dirty="0">
                <a:solidFill>
                  <a:srgbClr val="FF0000"/>
                </a:solidFill>
                <a:latin typeface="Microsoft Sans Serif" pitchFamily="34" charset="0"/>
                <a:cs typeface="Microsoft Sans Serif" pitchFamily="34" charset="0"/>
              </a:rPr>
              <a:t>health policy </a:t>
            </a:r>
            <a:r>
              <a:rPr lang="en-US" sz="3600" dirty="0">
                <a:latin typeface="Microsoft Sans Serif" pitchFamily="34" charset="0"/>
                <a:cs typeface="Microsoft Sans Serif" pitchFamily="34" charset="0"/>
              </a:rPr>
              <a:t>in India.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latin typeface="Microsoft Sans Serif" pitchFamily="34" charset="0"/>
                <a:cs typeface="Microsoft Sans Serif" pitchFamily="34" charset="0"/>
              </a:rPr>
              <a:t> It is also responsible for all government programs relating to family planning in India.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latin typeface="Microsoft Sans Serif" pitchFamily="34" charset="0"/>
                <a:cs typeface="Microsoft Sans Serif" pitchFamily="34" charset="0"/>
              </a:rPr>
              <a:t>It </a:t>
            </a:r>
            <a:r>
              <a:rPr lang="en-US" sz="3600" dirty="0">
                <a:solidFill>
                  <a:srgbClr val="FF0000"/>
                </a:solidFill>
                <a:latin typeface="Microsoft Sans Serif" pitchFamily="34" charset="0"/>
                <a:cs typeface="Microsoft Sans Serif" pitchFamily="34" charset="0"/>
              </a:rPr>
              <a:t>holds cabinet rank </a:t>
            </a:r>
            <a:r>
              <a:rPr lang="en-US" sz="3600" dirty="0">
                <a:latin typeface="Microsoft Sans Serif" pitchFamily="34" charset="0"/>
                <a:cs typeface="Microsoft Sans Serif" pitchFamily="34" charset="0"/>
              </a:rPr>
              <a:t>as member of the council of ministers.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2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81" y="620688"/>
            <a:ext cx="7987515" cy="1066130"/>
          </a:xfrm>
        </p:spPr>
        <p:txBody>
          <a:bodyPr>
            <a:no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en-US" sz="5400" dirty="0">
                <a:ln>
                  <a:solidFill>
                    <a:schemeClr val="accent3">
                      <a:lumMod val="50000"/>
                    </a:schemeClr>
                  </a:solidFill>
                </a:ln>
                <a:latin typeface="Mongolian Baiti" pitchFamily="66" charset="0"/>
                <a:cs typeface="Mongolian Baiti" pitchFamily="66" charset="0"/>
              </a:rPr>
              <a:t>THE DIRECTORATE GENERAL OF 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073" y="2276872"/>
            <a:ext cx="8342184" cy="496855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600" dirty="0">
                <a:latin typeface="MS PGothic" pitchFamily="34" charset="-128"/>
                <a:ea typeface="MS PGothic" pitchFamily="34" charset="-128"/>
              </a:rPr>
              <a:t>The directorate general of health services (</a:t>
            </a:r>
            <a:r>
              <a:rPr lang="en-US" sz="3600" dirty="0" err="1">
                <a:latin typeface="MS PGothic" pitchFamily="34" charset="-128"/>
                <a:ea typeface="MS PGothic" pitchFamily="34" charset="-128"/>
              </a:rPr>
              <a:t>Dte.GHS</a:t>
            </a:r>
            <a:r>
              <a:rPr lang="en-US" sz="3600" dirty="0">
                <a:latin typeface="MS PGothic" pitchFamily="34" charset="-128"/>
                <a:ea typeface="MS PGothic" pitchFamily="34" charset="-128"/>
              </a:rPr>
              <a:t>) is a repository of technical knowledge concerning </a:t>
            </a:r>
            <a:r>
              <a:rPr lang="en-US" sz="36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public health.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>
                <a:latin typeface="MS PGothic" pitchFamily="34" charset="-128"/>
                <a:ea typeface="MS PGothic" pitchFamily="34" charset="-128"/>
              </a:rPr>
              <a:t>And </a:t>
            </a:r>
            <a:r>
              <a:rPr lang="en-US" sz="36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medical education ,Health care</a:t>
            </a:r>
            <a:r>
              <a:rPr lang="en-US" sz="3600" dirty="0">
                <a:latin typeface="MS PGothic" pitchFamily="34" charset="-128"/>
                <a:ea typeface="MS PGothic" pitchFamily="34" charset="-128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>
                <a:latin typeface="MS PGothic" pitchFamily="34" charset="-128"/>
                <a:ea typeface="MS PGothic" pitchFamily="34" charset="-128"/>
              </a:rPr>
              <a:t>It is an attached </a:t>
            </a:r>
            <a:r>
              <a:rPr lang="en-US" sz="3600" dirty="0" err="1">
                <a:latin typeface="MS PGothic" pitchFamily="34" charset="-128"/>
                <a:ea typeface="MS PGothic" pitchFamily="34" charset="-128"/>
              </a:rPr>
              <a:t>organisation</a:t>
            </a:r>
            <a:r>
              <a:rPr lang="en-US" sz="3600" dirty="0">
                <a:latin typeface="MS PGothic" pitchFamily="34" charset="-128"/>
                <a:ea typeface="MS PGothic" pitchFamily="34" charset="-128"/>
              </a:rPr>
              <a:t> of the ministry of </a:t>
            </a:r>
            <a:r>
              <a:rPr lang="en-US" sz="36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Health </a:t>
            </a:r>
            <a:r>
              <a:rPr lang="en-US" sz="3600" dirty="0">
                <a:latin typeface="MS PGothic" pitchFamily="34" charset="-128"/>
                <a:ea typeface="MS PGothic" pitchFamily="34" charset="-128"/>
              </a:rPr>
              <a:t>and family welfare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108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401</Words>
  <Application>Microsoft Office PowerPoint</Application>
  <PresentationFormat>Custom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Microsoft YaHei</vt:lpstr>
      <vt:lpstr>MS PGothic</vt:lpstr>
      <vt:lpstr>Aharoni</vt:lpstr>
      <vt:lpstr>Algerian</vt:lpstr>
      <vt:lpstr>Arial</vt:lpstr>
      <vt:lpstr>Bell MT</vt:lpstr>
      <vt:lpstr>Calibri</vt:lpstr>
      <vt:lpstr>Maiandra GD</vt:lpstr>
      <vt:lpstr>Microsoft Sans Serif</vt:lpstr>
      <vt:lpstr>Modern No. 20</vt:lpstr>
      <vt:lpstr>Mongolian Baiti</vt:lpstr>
      <vt:lpstr>Snap ITC</vt:lpstr>
      <vt:lpstr>Times New Roman</vt:lpstr>
      <vt:lpstr>Wingdings</vt:lpstr>
      <vt:lpstr>Office Theme</vt:lpstr>
      <vt:lpstr>PowerPoint Presentation</vt:lpstr>
      <vt:lpstr> EPIDEMiOLOGY AND COMMUNITY HEALTH [ECH]  </vt:lpstr>
      <vt:lpstr>PowerPoint Presentation</vt:lpstr>
      <vt:lpstr>PowerPoint Presentation</vt:lpstr>
      <vt:lpstr>Administration of healthcare services</vt:lpstr>
      <vt:lpstr>DEPARTMENT OF HEALTH AND FAMILY WELFARE (STATE LEVEL)</vt:lpstr>
      <vt:lpstr>THE OFFICIAL ORGANS OF HEALTH SYSTEM AT NATIONAL LEVEL</vt:lpstr>
      <vt:lpstr>THE MINISTRY OF HEALTH AND FAMIY WELFARE</vt:lpstr>
      <vt:lpstr>THE DIRECTORATE GENERAL OF HEALTH SERVICES</vt:lpstr>
      <vt:lpstr>CENTRAL COUNCIL OF HEALTH AND FAMILY WELFARE</vt:lpstr>
      <vt:lpstr>HEALTH ADMINISTRATION AT LOCAL LEVEL</vt:lpstr>
      <vt:lpstr>HEALTH CARE MANAGEMENT</vt:lpstr>
      <vt:lpstr>ORGANIZATION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EPIDEMOLOGY AND COMMUNITY HEALTH</dc:title>
  <dc:creator>win</dc:creator>
  <cp:lastModifiedBy>pushpa latha</cp:lastModifiedBy>
  <cp:revision>44</cp:revision>
  <dcterms:created xsi:type="dcterms:W3CDTF">2020-01-05T08:00:39Z</dcterms:created>
  <dcterms:modified xsi:type="dcterms:W3CDTF">2020-05-19T14:13:27Z</dcterms:modified>
</cp:coreProperties>
</file>