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77D2E-3FD7-4D11-8F22-DF23EE0493D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32C5E-226D-4C5A-B0E2-4BA73D63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32C5E-226D-4C5A-B0E2-4BA73D6360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776F18-E3D7-4AF1-A62C-6AE4EEE54DF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753ECF-EC8C-456E-B041-FAAFFAFA38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381250"/>
          </a:xfrm>
        </p:spPr>
        <p:txBody>
          <a:bodyPr/>
          <a:lstStyle/>
          <a:p>
            <a:r>
              <a:rPr lang="en-US" dirty="0" smtClean="0"/>
              <a:t>FOOD BORNE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00600"/>
            <a:ext cx="61722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J.MYTHILI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PG&amp;RESEARCH DEPARTMENT OF BIOTECHNOLOGY</a:t>
            </a:r>
          </a:p>
          <a:p>
            <a:r>
              <a:rPr lang="en-US" dirty="0" smtClean="0"/>
              <a:t>BONSECOURS COLLEGE FOR WOMEN</a:t>
            </a:r>
          </a:p>
          <a:p>
            <a:r>
              <a:rPr lang="en-US" dirty="0" smtClean="0"/>
              <a:t>THANJAVUR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Common viral infections caused by </a:t>
            </a:r>
          </a:p>
          <a:p>
            <a:r>
              <a:rPr lang="en-US" sz="2000" dirty="0" smtClean="0"/>
              <a:t>Norovirus (most common viral foodborne </a:t>
            </a:r>
            <a:r>
              <a:rPr lang="en-US" sz="2000" dirty="0" err="1" smtClean="0"/>
              <a:t>illness,which</a:t>
            </a:r>
            <a:r>
              <a:rPr lang="en-US" sz="2000" dirty="0" smtClean="0"/>
              <a:t> causes </a:t>
            </a:r>
            <a:r>
              <a:rPr lang="en-US" sz="2000" dirty="0" err="1" smtClean="0"/>
              <a:t>gastroenteritis,a</a:t>
            </a:r>
            <a:r>
              <a:rPr lang="en-US" sz="2000" dirty="0" smtClean="0"/>
              <a:t> medical condition </a:t>
            </a:r>
            <a:r>
              <a:rPr lang="en-US" sz="2000" dirty="0" err="1" smtClean="0"/>
              <a:t>characterised</a:t>
            </a:r>
            <a:r>
              <a:rPr lang="en-US" sz="2000" dirty="0" smtClean="0"/>
              <a:t>  by </a:t>
            </a:r>
            <a:r>
              <a:rPr lang="en-US" sz="2000" dirty="0" err="1" smtClean="0"/>
              <a:t>diarrhoea</a:t>
            </a:r>
            <a:r>
              <a:rPr lang="en-US" sz="2000" dirty="0" smtClean="0"/>
              <a:t>, vomiting and abdominal pain.</a:t>
            </a:r>
          </a:p>
          <a:p>
            <a:r>
              <a:rPr lang="en-US" sz="2000" dirty="0" smtClean="0"/>
              <a:t>Hepatitis  A and E(which causes inflammation of the liver )</a:t>
            </a:r>
          </a:p>
          <a:p>
            <a:r>
              <a:rPr lang="en-US" sz="2000" dirty="0" smtClean="0"/>
              <a:t>Rotavirus  (particularly associated with gastroenteritis in children)         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Viruses spread through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Contamination of food by infected food handlers due to poor hygienic practices.</a:t>
            </a:r>
          </a:p>
          <a:p>
            <a:r>
              <a:rPr lang="en-US" sz="2000" dirty="0" smtClean="0"/>
              <a:t>Contact of food with animal waste of ,human sewage or sewage-polluted water,</a:t>
            </a:r>
          </a:p>
          <a:p>
            <a:r>
              <a:rPr lang="en-US" sz="2000" dirty="0" smtClean="0"/>
              <a:t>Consumption of products of animal origin contaminated  with viruses(</a:t>
            </a:r>
            <a:r>
              <a:rPr lang="en-US" sz="2000" dirty="0" err="1" smtClean="0"/>
              <a:t>eg</a:t>
            </a:r>
            <a:r>
              <a:rPr lang="en-US" sz="2000" dirty="0" smtClean="0"/>
              <a:t>, meat, fish </a:t>
            </a:r>
            <a:r>
              <a:rPr lang="en-US" sz="2000" dirty="0" err="1" smtClean="0"/>
              <a:t>ect</a:t>
            </a:r>
            <a:r>
              <a:rPr lang="en-US" sz="2000" dirty="0" smtClean="0"/>
              <a:t>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40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943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associated with viral infection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Shellfish  (</a:t>
            </a:r>
            <a:r>
              <a:rPr lang="en-US" sz="2000" dirty="0" err="1" smtClean="0"/>
              <a:t>e.g,Oysters</a:t>
            </a:r>
            <a:r>
              <a:rPr lang="en-US" sz="2000" dirty="0" smtClean="0"/>
              <a:t> ,mussels),crustaceans ,and their products which  are farmed and or harvested in waters  near  human sewage outlets (</a:t>
            </a:r>
            <a:r>
              <a:rPr lang="en-US" sz="2000" dirty="0" err="1" smtClean="0"/>
              <a:t>e.gwaste</a:t>
            </a:r>
            <a:r>
              <a:rPr lang="en-US" sz="2000" dirty="0" smtClean="0"/>
              <a:t> water  treatment  plants),</a:t>
            </a:r>
          </a:p>
          <a:p>
            <a:r>
              <a:rPr lang="en-US" sz="2000" dirty="0" smtClean="0"/>
              <a:t>Fruit/vegetables grown on land  </a:t>
            </a:r>
            <a:r>
              <a:rPr lang="en-US" sz="2000" dirty="0" err="1" smtClean="0"/>
              <a:t>fertilised</a:t>
            </a:r>
            <a:r>
              <a:rPr lang="en-US" sz="2000" dirty="0" smtClean="0"/>
              <a:t>  with animal waste or </a:t>
            </a:r>
          </a:p>
          <a:p>
            <a:r>
              <a:rPr lang="en-US" sz="2000" dirty="0" smtClean="0"/>
              <a:t>Under cooked meats such as pork.</a:t>
            </a:r>
          </a:p>
          <a:p>
            <a:r>
              <a:rPr lang="en-US" sz="2000" dirty="0" smtClean="0"/>
              <a:t>Prevention can be by</a:t>
            </a:r>
          </a:p>
          <a:p>
            <a:r>
              <a:rPr lang="en-US" sz="2000" dirty="0" smtClean="0"/>
              <a:t>Training and awareness in good hygiene practices (</a:t>
            </a:r>
            <a:r>
              <a:rPr lang="en-US" sz="2000" dirty="0" err="1" smtClean="0"/>
              <a:t>e.ghand</a:t>
            </a:r>
            <a:r>
              <a:rPr lang="en-US" sz="2000" dirty="0" smtClean="0"/>
              <a:t> washing  and proper handling of fruits and vegetables ,adequate storage of food in  the refrigerator, through cooking of pork meat).This is a particularly important .</a:t>
            </a:r>
          </a:p>
          <a:p>
            <a:r>
              <a:rPr lang="en-US" sz="2000" dirty="0" smtClean="0"/>
              <a:t>Where food is prepared for sick or vulnerable people in in hospitals for example.</a:t>
            </a:r>
          </a:p>
          <a:p>
            <a:r>
              <a:rPr lang="en-US" sz="2000" dirty="0" smtClean="0"/>
              <a:t>Employees suffering  from illness should be restricted from  food service work,</a:t>
            </a:r>
          </a:p>
          <a:p>
            <a:r>
              <a:rPr lang="en-US" sz="2000" dirty="0" smtClean="0"/>
              <a:t>Use of clean water to irrigate crops ,particularly ready to eat crops.</a:t>
            </a:r>
          </a:p>
          <a:p>
            <a:r>
              <a:rPr lang="en-US" sz="2000" dirty="0" smtClean="0"/>
              <a:t>Avoiding the use of animal manures on crops ,particularly ready to eat crops.</a:t>
            </a:r>
          </a:p>
          <a:p>
            <a:r>
              <a:rPr lang="en-US" sz="2000" dirty="0" smtClean="0"/>
              <a:t>Farming of shellfish  in clean seawater protected from sewage  contamination.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51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Infections include</a:t>
            </a:r>
          </a:p>
          <a:p>
            <a:r>
              <a:rPr lang="en-US" sz="2000" u="sng" dirty="0" err="1" smtClean="0"/>
              <a:t>Amebiasis</a:t>
            </a:r>
            <a:r>
              <a:rPr lang="en-US" sz="2000" dirty="0" smtClean="0"/>
              <a:t>:  caused by </a:t>
            </a:r>
            <a:r>
              <a:rPr lang="en-US" sz="2000" dirty="0" err="1" smtClean="0"/>
              <a:t>Endamoeba</a:t>
            </a:r>
            <a:r>
              <a:rPr lang="en-US" sz="2000" dirty="0" smtClean="0"/>
              <a:t>  </a:t>
            </a:r>
            <a:r>
              <a:rPr lang="en-US" sz="2000" dirty="0" err="1" smtClean="0"/>
              <a:t>histolytica</a:t>
            </a:r>
            <a:r>
              <a:rPr lang="en-US" sz="2000" dirty="0" smtClean="0"/>
              <a:t>  due to sewage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contaminated in water </a:t>
            </a:r>
          </a:p>
          <a:p>
            <a:r>
              <a:rPr lang="en-US" sz="2000" dirty="0" smtClean="0"/>
              <a:t>Trichinosis : caused by </a:t>
            </a:r>
            <a:r>
              <a:rPr lang="en-US" sz="2000" dirty="0" err="1" smtClean="0"/>
              <a:t>Nematods</a:t>
            </a:r>
            <a:r>
              <a:rPr lang="en-US" sz="2000" dirty="0" smtClean="0"/>
              <a:t>  due to raw ,contaminated pork</a:t>
            </a:r>
          </a:p>
          <a:p>
            <a:r>
              <a:rPr lang="en-US" sz="2000" dirty="0" smtClean="0"/>
              <a:t>Tapeworm infection : caused due to tapeworm infected pork  and beef</a:t>
            </a:r>
          </a:p>
          <a:p>
            <a:r>
              <a:rPr lang="en-US" sz="2000" dirty="0" smtClean="0"/>
              <a:t>Prevention :Proper cooking ,quick freezing ,purified water and personal hygiene.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Contaminated foods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920" y="3001962"/>
            <a:ext cx="35661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Contaminated water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3999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protect ourselves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Personal hygiene</a:t>
            </a:r>
          </a:p>
          <a:p>
            <a:r>
              <a:rPr lang="en-US" sz="2000" dirty="0" smtClean="0"/>
              <a:t>Washing hands properly   before and after  consuming foods.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Purified water before  consuming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60" y="2540952"/>
            <a:ext cx="3840480" cy="28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Proper cooking of foods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710" y="2758122"/>
            <a:ext cx="3878580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wasting food and water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490" y="2914332"/>
            <a:ext cx="3589020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d borne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Food borne diseases are as a result of ingestion  of food  stuffs infected with microorganism or chemicals.</a:t>
            </a:r>
          </a:p>
          <a:p>
            <a:r>
              <a:rPr lang="en-US" sz="2000" dirty="0" smtClean="0"/>
              <a:t>The contamination of food may occur at any stage in the process from  production to consumption.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5791200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9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two types of food infections  namely.</a:t>
            </a:r>
          </a:p>
          <a:p>
            <a:r>
              <a:rPr lang="en-US" sz="2000" dirty="0" smtClean="0"/>
              <a:t>1)contaminated food acting  as carrier of microorganisms (Infections include  typhoid, </a:t>
            </a:r>
            <a:r>
              <a:rPr lang="en-US" sz="2000" dirty="0" err="1" smtClean="0"/>
              <a:t>Cholera,dysentery</a:t>
            </a:r>
            <a:r>
              <a:rPr lang="en-US" sz="2000" dirty="0" smtClean="0"/>
              <a:t> , hepatitis).</a:t>
            </a:r>
          </a:p>
          <a:p>
            <a:r>
              <a:rPr lang="en-US" sz="2000" dirty="0" smtClean="0"/>
              <a:t>2)Food that serve </a:t>
            </a:r>
            <a:r>
              <a:rPr lang="en-US" sz="2000" dirty="0" err="1" smtClean="0"/>
              <a:t>asculture</a:t>
            </a:r>
            <a:r>
              <a:rPr lang="en-US" sz="2000" dirty="0" smtClean="0"/>
              <a:t> medium for growth of pathogen( infection include  salmonellosis, shigellosis, </a:t>
            </a:r>
            <a:r>
              <a:rPr lang="en-US" sz="2000" dirty="0" err="1" smtClean="0"/>
              <a:t>gastroenteristis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75438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infection can be due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2964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Bacteria( </a:t>
            </a:r>
            <a:r>
              <a:rPr lang="en-US" sz="2000" dirty="0" err="1" smtClean="0"/>
              <a:t>Eg</a:t>
            </a:r>
            <a:r>
              <a:rPr lang="en-US" sz="2000" dirty="0" smtClean="0"/>
              <a:t>, </a:t>
            </a:r>
            <a:r>
              <a:rPr lang="en-US" sz="2000" dirty="0" err="1" smtClean="0"/>
              <a:t>Salmonellosis,Gastroenteritis</a:t>
            </a:r>
            <a:r>
              <a:rPr lang="en-US" sz="2000" dirty="0" smtClean="0"/>
              <a:t>,  Shigellosis )</a:t>
            </a:r>
          </a:p>
          <a:p>
            <a:endParaRPr lang="en-US" sz="2000" dirty="0"/>
          </a:p>
          <a:p>
            <a:r>
              <a:rPr lang="en-US" sz="2000" dirty="0" smtClean="0"/>
              <a:t>Viruses (</a:t>
            </a:r>
            <a:r>
              <a:rPr lang="en-US" sz="2000" dirty="0" err="1" smtClean="0"/>
              <a:t>Eg,Poliomyelitis</a:t>
            </a:r>
            <a:r>
              <a:rPr lang="en-US" sz="2000" dirty="0" smtClean="0"/>
              <a:t>, </a:t>
            </a:r>
            <a:r>
              <a:rPr lang="en-US" sz="2000" dirty="0" err="1" smtClean="0"/>
              <a:t>trichionosis</a:t>
            </a:r>
            <a:r>
              <a:rPr lang="en-US" sz="2000" dirty="0" smtClean="0"/>
              <a:t>, infectious hepatitis)</a:t>
            </a:r>
          </a:p>
          <a:p>
            <a:endParaRPr lang="en-US" sz="2000" dirty="0"/>
          </a:p>
          <a:p>
            <a:r>
              <a:rPr lang="en-US" sz="2000" dirty="0" smtClean="0"/>
              <a:t>Parasites(</a:t>
            </a:r>
            <a:r>
              <a:rPr lang="en-US" sz="2000" dirty="0" err="1" smtClean="0"/>
              <a:t>Eg</a:t>
            </a:r>
            <a:r>
              <a:rPr lang="en-US" sz="2000" dirty="0" smtClean="0"/>
              <a:t>, </a:t>
            </a:r>
            <a:r>
              <a:rPr lang="en-US" sz="2000" dirty="0" err="1" smtClean="0"/>
              <a:t>Ameabiasis,trichionosis,tapeworm</a:t>
            </a:r>
            <a:r>
              <a:rPr lang="en-US" sz="2000" dirty="0" smtClean="0"/>
              <a:t> infection)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708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7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food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9163050" cy="4983163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</a:rPr>
              <a:t>SALMONELLOSIS</a:t>
            </a:r>
            <a:r>
              <a:rPr lang="en-US" sz="2000" u="sng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Salmonellosis is a food borne caused by the Salmonella </a:t>
            </a:r>
            <a:r>
              <a:rPr lang="en-US" sz="2000" dirty="0" err="1" smtClean="0"/>
              <a:t>sps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Optimum  condition for growth</a:t>
            </a:r>
            <a:r>
              <a:rPr lang="en-US" sz="2000" dirty="0" smtClean="0"/>
              <a:t>:10-45,Ph 4-9 water activity(0.93)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Incubation</a:t>
            </a:r>
            <a:r>
              <a:rPr lang="en-US" sz="2000" dirty="0" smtClean="0"/>
              <a:t> :12to36hrs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Sources</a:t>
            </a:r>
            <a:r>
              <a:rPr lang="en-US" sz="2000" dirty="0" smtClean="0"/>
              <a:t>: Unrefrigerated meat and poultry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Symptoms</a:t>
            </a:r>
            <a:r>
              <a:rPr lang="en-US" sz="2000" dirty="0" smtClean="0"/>
              <a:t>: Nausea ,Vomiting ,greenish </a:t>
            </a:r>
            <a:r>
              <a:rPr lang="en-US" sz="2000" dirty="0" err="1" smtClean="0"/>
              <a:t>foulstools,fever,weaknessand</a:t>
            </a:r>
            <a:r>
              <a:rPr lang="en-US" sz="2000" dirty="0" smtClean="0"/>
              <a:t> drowsiness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Prevention</a:t>
            </a:r>
            <a:r>
              <a:rPr lang="en-US" sz="2000" dirty="0" err="1" smtClean="0"/>
              <a:t>:Holding</a:t>
            </a:r>
            <a:r>
              <a:rPr lang="en-US" sz="2000" dirty="0" smtClean="0"/>
              <a:t> food at 66C  for 12 min to kill</a:t>
            </a:r>
          </a:p>
          <a:p>
            <a:pPr marL="0" indent="0">
              <a:buNone/>
            </a:pPr>
            <a:r>
              <a:rPr lang="en-US" sz="2000" dirty="0" smtClean="0"/>
              <a:t>      Organisms ,  </a:t>
            </a:r>
            <a:r>
              <a:rPr lang="en-US" sz="2000" dirty="0" err="1" smtClean="0"/>
              <a:t>eleminating</a:t>
            </a:r>
            <a:r>
              <a:rPr lang="en-US" sz="2000" dirty="0" smtClean="0"/>
              <a:t> contaminated  food, cooking food for sufficient                  time and proper storing by cooling.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76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Disease caused due to Enterotoxin released in gut by </a:t>
            </a:r>
          </a:p>
          <a:p>
            <a:pPr marL="0" indent="0">
              <a:buNone/>
            </a:pPr>
            <a:r>
              <a:rPr lang="en-US" sz="2000" dirty="0" smtClean="0"/>
              <a:t>      Clostridium perfringens</a:t>
            </a:r>
          </a:p>
          <a:p>
            <a:pPr marL="0" indent="0">
              <a:buNone/>
            </a:pP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Optimum conditions</a:t>
            </a:r>
            <a:r>
              <a:rPr lang="en-US" sz="2000" dirty="0" smtClean="0"/>
              <a:t> :20 to 55C, pH (5-9),heat resistant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Incubation</a:t>
            </a:r>
            <a:r>
              <a:rPr lang="en-US" sz="2000" dirty="0" smtClean="0"/>
              <a:t>:10 to 24hrs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Sources</a:t>
            </a:r>
            <a:r>
              <a:rPr lang="en-US" sz="2000" dirty="0" smtClean="0"/>
              <a:t> : Raw foods and food that are cooled  </a:t>
            </a:r>
            <a:r>
              <a:rPr lang="en-US" sz="2000" dirty="0" err="1" smtClean="0"/>
              <a:t>slowely</a:t>
            </a:r>
            <a:r>
              <a:rPr lang="en-US" sz="2000" dirty="0" smtClean="0"/>
              <a:t>  and held sometime before             consumption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Symptoms</a:t>
            </a:r>
            <a:r>
              <a:rPr lang="en-US" sz="2000" dirty="0" smtClean="0"/>
              <a:t> : Abdominal pain, </a:t>
            </a:r>
            <a:r>
              <a:rPr lang="en-US" sz="2000" dirty="0" err="1" smtClean="0"/>
              <a:t>diarrhoea</a:t>
            </a:r>
            <a:r>
              <a:rPr lang="en-US" sz="2000" dirty="0" smtClean="0"/>
              <a:t> , gas formation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Prevention</a:t>
            </a:r>
            <a:r>
              <a:rPr lang="en-US" sz="2000" dirty="0" smtClean="0"/>
              <a:t>: Heating above 60C followed by rapid cooling of cooked meat and other  foods, reheating leftovers and personal hygiene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8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 also caused by Bacillus cereus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Optimum conditions</a:t>
            </a:r>
            <a:r>
              <a:rPr lang="en-US" sz="2000" dirty="0" smtClean="0"/>
              <a:t>: 10-40C  and pH9 (4.9-9.3)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Incubation</a:t>
            </a:r>
            <a:r>
              <a:rPr lang="en-US" sz="2000" dirty="0" smtClean="0"/>
              <a:t> : 2 to 8hrs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Sources</a:t>
            </a:r>
            <a:r>
              <a:rPr lang="en-US" sz="2000" dirty="0" smtClean="0"/>
              <a:t>: Contaminated foods ,cereals, mashed </a:t>
            </a:r>
            <a:r>
              <a:rPr lang="en-US" sz="2000" dirty="0" err="1" smtClean="0"/>
              <a:t>potatoes,vege</a:t>
            </a:r>
            <a:r>
              <a:rPr lang="en-US" sz="2000" dirty="0" smtClean="0"/>
              <a:t> sprouts, meat  loaf, puddings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Symptoms</a:t>
            </a:r>
            <a:r>
              <a:rPr lang="en-US" sz="2000" dirty="0" smtClean="0"/>
              <a:t>: Nausea, abdominal cramps ,vomiting ,</a:t>
            </a:r>
            <a:r>
              <a:rPr lang="en-US" sz="2000" dirty="0" err="1" smtClean="0"/>
              <a:t>diarrhoea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Prevention</a:t>
            </a:r>
            <a:r>
              <a:rPr lang="en-US" sz="2000" dirty="0" smtClean="0"/>
              <a:t>: Holding foods above 65C and reheating leftovers for 72C and personal hygiene.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E.coli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     Most E.coli are harmless unless they are </a:t>
            </a:r>
            <a:r>
              <a:rPr lang="en-US" sz="2000" dirty="0" err="1" smtClean="0"/>
              <a:t>Enteropathogenic</a:t>
            </a:r>
            <a:r>
              <a:rPr lang="en-US" sz="2000" dirty="0" smtClean="0"/>
              <a:t> E.coli (EEC)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Incubation</a:t>
            </a:r>
            <a:r>
              <a:rPr lang="en-US" sz="2000" dirty="0" smtClean="0"/>
              <a:t> :8 -24 hrs.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Symptoms</a:t>
            </a:r>
            <a:r>
              <a:rPr lang="en-US" sz="2000" dirty="0" smtClean="0"/>
              <a:t> : Vomiting ,dehydration , fever, </a:t>
            </a:r>
            <a:r>
              <a:rPr lang="en-US" sz="2000" dirty="0" err="1" smtClean="0"/>
              <a:t>headache,abdominal</a:t>
            </a:r>
            <a:r>
              <a:rPr lang="en-US" sz="2000" dirty="0" smtClean="0"/>
              <a:t> cramps, </a:t>
            </a:r>
            <a:r>
              <a:rPr lang="en-US" sz="2000" dirty="0" err="1" smtClean="0"/>
              <a:t>diarrhoea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Prevention</a:t>
            </a:r>
            <a:r>
              <a:rPr lang="en-US" sz="2000" dirty="0" smtClean="0"/>
              <a:t>: cooking food properly, rapid chilling of foods, use of </a:t>
            </a:r>
            <a:r>
              <a:rPr lang="en-US" sz="2000" dirty="0"/>
              <a:t>p</a:t>
            </a:r>
            <a:r>
              <a:rPr lang="en-US" sz="2000" dirty="0" smtClean="0"/>
              <a:t>rotected water ,ensuring personal hygiene.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Shigellosis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is a bacterial dysentery caused  due to </a:t>
            </a:r>
            <a:r>
              <a:rPr lang="en-US" sz="2000" dirty="0" err="1"/>
              <a:t>S</a:t>
            </a:r>
            <a:r>
              <a:rPr lang="en-US" sz="2000" dirty="0" err="1" smtClean="0"/>
              <a:t>higella</a:t>
            </a:r>
            <a:r>
              <a:rPr lang="en-US" sz="2000" dirty="0" smtClean="0"/>
              <a:t> </a:t>
            </a:r>
            <a:r>
              <a:rPr lang="en-US" sz="2000" dirty="0" err="1" smtClean="0"/>
              <a:t>sps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Sources </a:t>
            </a:r>
            <a:r>
              <a:rPr lang="en-US" sz="2000" dirty="0" smtClean="0"/>
              <a:t> :Moist foods like milk, </a:t>
            </a:r>
            <a:r>
              <a:rPr lang="en-US" sz="2000" dirty="0" err="1" smtClean="0"/>
              <a:t>potato,shrimp,tuna,turkey,apple,cider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Symptoms:</a:t>
            </a:r>
            <a:r>
              <a:rPr lang="en-US" sz="2000" dirty="0" smtClean="0"/>
              <a:t> Fever, abdominal </a:t>
            </a:r>
            <a:r>
              <a:rPr lang="en-US" sz="2000" dirty="0" err="1" smtClean="0"/>
              <a:t>cramps,chills,mucus</a:t>
            </a:r>
            <a:r>
              <a:rPr lang="en-US" sz="2000" dirty="0" smtClean="0"/>
              <a:t> </a:t>
            </a:r>
            <a:r>
              <a:rPr lang="en-US" sz="2000" dirty="0" err="1" smtClean="0"/>
              <a:t>orpus</a:t>
            </a:r>
            <a:r>
              <a:rPr lang="en-US" sz="2000" dirty="0" smtClean="0"/>
              <a:t>, bloody </a:t>
            </a:r>
            <a:r>
              <a:rPr lang="en-US" sz="2000" dirty="0" err="1" smtClean="0"/>
              <a:t>stools,headache,nausea</a:t>
            </a:r>
            <a:r>
              <a:rPr lang="en-US" sz="2000" dirty="0" smtClean="0"/>
              <a:t> and dehydration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Prevention</a:t>
            </a:r>
            <a:r>
              <a:rPr lang="en-US" sz="2000" dirty="0" smtClean="0"/>
              <a:t>: Personal </a:t>
            </a:r>
            <a:r>
              <a:rPr lang="en-US" sz="2000" dirty="0" err="1" smtClean="0"/>
              <a:t>hygine</a:t>
            </a:r>
            <a:r>
              <a:rPr lang="en-US" sz="2000" dirty="0" smtClean="0"/>
              <a:t> ,Control of  files, Use of purified water, sanitary conditions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1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772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FOOD BORNE DISEASES</vt:lpstr>
      <vt:lpstr>Definition</vt:lpstr>
      <vt:lpstr>Food infections</vt:lpstr>
      <vt:lpstr>Food infection can be due to </vt:lpstr>
      <vt:lpstr>Bacterial food infection</vt:lpstr>
      <vt:lpstr>GASTROENTERITIS</vt:lpstr>
      <vt:lpstr>Disease also caused by Bacillus cereus</vt:lpstr>
      <vt:lpstr>E.coli infection</vt:lpstr>
      <vt:lpstr>Shigellosis</vt:lpstr>
      <vt:lpstr>Viral infections</vt:lpstr>
      <vt:lpstr>Food associated with viral infection </vt:lpstr>
      <vt:lpstr>Parasitic infections</vt:lpstr>
      <vt:lpstr>Contaminated foods</vt:lpstr>
      <vt:lpstr>Contaminated water</vt:lpstr>
      <vt:lpstr>How can protect ourselves</vt:lpstr>
      <vt:lpstr>Purified water before  consuming</vt:lpstr>
      <vt:lpstr>Proper cooking of foods</vt:lpstr>
      <vt:lpstr>Stop wasting food and water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BORNE DISEASES</dc:title>
  <dc:creator>MYTHILI</dc:creator>
  <cp:lastModifiedBy>MYTHILI</cp:lastModifiedBy>
  <cp:revision>41</cp:revision>
  <dcterms:created xsi:type="dcterms:W3CDTF">2020-05-28T17:15:21Z</dcterms:created>
  <dcterms:modified xsi:type="dcterms:W3CDTF">2020-05-29T13:38:47Z</dcterms:modified>
</cp:coreProperties>
</file>