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7" r:id="rId3"/>
    <p:sldId id="298" r:id="rId4"/>
    <p:sldId id="277" r:id="rId5"/>
    <p:sldId id="259" r:id="rId6"/>
    <p:sldId id="274" r:id="rId7"/>
    <p:sldId id="293" r:id="rId8"/>
    <p:sldId id="276" r:id="rId9"/>
    <p:sldId id="275" r:id="rId10"/>
    <p:sldId id="292" r:id="rId11"/>
    <p:sldId id="291" r:id="rId12"/>
    <p:sldId id="289" r:id="rId13"/>
    <p:sldId id="287" r:id="rId14"/>
    <p:sldId id="285" r:id="rId15"/>
    <p:sldId id="281" r:id="rId16"/>
    <p:sldId id="279" r:id="rId17"/>
    <p:sldId id="294" r:id="rId18"/>
    <p:sldId id="295" r:id="rId19"/>
    <p:sldId id="301" r:id="rId20"/>
    <p:sldId id="299" r:id="rId21"/>
    <p:sldId id="260" r:id="rId22"/>
    <p:sldId id="300" r:id="rId23"/>
    <p:sldId id="296" r:id="rId24"/>
    <p:sldId id="261" r:id="rId25"/>
    <p:sldId id="263" r:id="rId26"/>
    <p:sldId id="30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A6C8F-611F-48DD-9F83-5BC8DB1A38C8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B2E57-2CCA-45A3-BB50-A505E71E43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C027-E954-4A70-846E-1308BC2ECA6C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B439-F7DD-459B-83AC-EBA1AAC0D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C027-E954-4A70-846E-1308BC2ECA6C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B439-F7DD-459B-83AC-EBA1AAC0D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C027-E954-4A70-846E-1308BC2ECA6C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B439-F7DD-459B-83AC-EBA1AAC0D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C027-E954-4A70-846E-1308BC2ECA6C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B439-F7DD-459B-83AC-EBA1AAC0D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C027-E954-4A70-846E-1308BC2ECA6C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B439-F7DD-459B-83AC-EBA1AAC0D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C027-E954-4A70-846E-1308BC2ECA6C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B439-F7DD-459B-83AC-EBA1AAC0D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C027-E954-4A70-846E-1308BC2ECA6C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B439-F7DD-459B-83AC-EBA1AAC0D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C027-E954-4A70-846E-1308BC2ECA6C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B439-F7DD-459B-83AC-EBA1AAC0D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C027-E954-4A70-846E-1308BC2ECA6C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B439-F7DD-459B-83AC-EBA1AAC0D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C027-E954-4A70-846E-1308BC2ECA6C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B439-F7DD-459B-83AC-EBA1AAC0D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C027-E954-4A70-846E-1308BC2ECA6C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B439-F7DD-459B-83AC-EBA1AAC0D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1C027-E954-4A70-846E-1308BC2ECA6C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AB439-F7DD-459B-83AC-EBA1AAC0D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9600"/>
            <a:ext cx="8763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Mathematical</a:t>
            </a:r>
          </a:p>
          <a:p>
            <a:pPr algn="ctr"/>
            <a:r>
              <a:rPr lang="en-US" sz="8000" b="1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</a:t>
            </a:r>
            <a:r>
              <a:rPr lang="en-US" sz="8000" b="1" cap="none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cap="none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Statistics</a:t>
            </a:r>
            <a:endParaRPr lang="en-US" sz="8000" b="1" cap="none" spc="50" dirty="0">
              <a:ln w="1143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4876800"/>
            <a:ext cx="772698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Dr. Beulah </a:t>
            </a:r>
            <a:r>
              <a:rPr lang="en-US" sz="3200" b="1" cap="none" spc="50" dirty="0" err="1" smtClean="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Mariya</a:t>
            </a:r>
            <a:r>
              <a:rPr lang="en-US" sz="3200" b="1" cap="none" spc="50" dirty="0" smtClean="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en-US" sz="3200" b="1" spc="50" dirty="0" smtClean="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Assistant Professor of Mathematics, </a:t>
            </a:r>
          </a:p>
          <a:p>
            <a:pPr algn="ctr"/>
            <a:r>
              <a:rPr lang="en-US" sz="3200" b="1" spc="50" dirty="0" smtClean="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Bon Secours college for Women, </a:t>
            </a:r>
            <a:r>
              <a:rPr lang="en-US" sz="3200" b="1" spc="50" dirty="0" err="1" smtClean="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Thanjavur</a:t>
            </a:r>
            <a:endParaRPr lang="en-US" sz="3200" b="1" cap="none" spc="50" dirty="0">
              <a:ln w="11430"/>
              <a:solidFill>
                <a:schemeClr val="bg1">
                  <a:lumMod val="6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WELCOME\Downloads\common-hypothesis-testing-skills-8-638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4130" b="3765"/>
          <a:stretch>
            <a:fillRect/>
          </a:stretch>
        </p:blipFill>
        <p:spPr bwMode="auto">
          <a:xfrm>
            <a:off x="381000" y="381000"/>
            <a:ext cx="8458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WELCOME\Downloads\applications-of-t-f-and-chi2-distributions-14-638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65" r="11164"/>
          <a:stretch>
            <a:fillRect/>
          </a:stretch>
        </p:blipFill>
        <p:spPr bwMode="auto">
          <a:xfrm>
            <a:off x="762000" y="320681"/>
            <a:ext cx="7543800" cy="623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WELCOME\Downloads\applications-of-t-f-and-chi2-distributions-9-638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62" r="11925"/>
          <a:stretch>
            <a:fillRect/>
          </a:stretch>
        </p:blipFill>
        <p:spPr bwMode="auto">
          <a:xfrm>
            <a:off x="609600" y="457200"/>
            <a:ext cx="8077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WELCOME\Downloads\applications-of-t-f-and-chi2-distributions-7-638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231" r="10596"/>
          <a:stretch>
            <a:fillRect/>
          </a:stretch>
        </p:blipFill>
        <p:spPr bwMode="auto">
          <a:xfrm>
            <a:off x="685800" y="304800"/>
            <a:ext cx="7848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WELCOME\Downloads\applications-of-t-f-and-chi2-distributions-6-638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344" r="4839" b="16484"/>
          <a:stretch>
            <a:fillRect/>
          </a:stretch>
        </p:blipFill>
        <p:spPr bwMode="auto">
          <a:xfrm>
            <a:off x="457200" y="457200"/>
            <a:ext cx="807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WELCOME\Downloads\applications-of-t-f-and-chi2-distributions-4-638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787" r="5503"/>
          <a:stretch>
            <a:fillRect/>
          </a:stretch>
        </p:blipFill>
        <p:spPr bwMode="auto">
          <a:xfrm>
            <a:off x="533400" y="533400"/>
            <a:ext cx="8001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WELCOME\Downloads\applications-of-t-f-and-chi2-distributions-3-638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348" r="5946" b="14069"/>
          <a:stretch>
            <a:fillRect/>
          </a:stretch>
        </p:blipFill>
        <p:spPr bwMode="auto">
          <a:xfrm>
            <a:off x="457200" y="533400"/>
            <a:ext cx="8153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09600"/>
            <a:ext cx="78486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fference+Between+correlation+and+Regres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09600"/>
            <a:ext cx="78486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relation-and-regression-analysis-5-638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4938" t="14691" r="6034" b="21230"/>
          <a:stretch>
            <a:fillRect/>
          </a:stretch>
        </p:blipFill>
        <p:spPr>
          <a:xfrm>
            <a:off x="762000" y="3352800"/>
            <a:ext cx="7696200" cy="3048000"/>
          </a:xfrm>
          <a:prstGeom prst="rect">
            <a:avLst/>
          </a:prstGeom>
        </p:spPr>
      </p:pic>
      <p:pic>
        <p:nvPicPr>
          <p:cNvPr id="3" name="Picture 2" descr="correlation-and-regression-analysis-4-638.jp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6610" t="41642" r="6929" b="20913"/>
          <a:stretch>
            <a:fillRect/>
          </a:stretch>
        </p:blipFill>
        <p:spPr>
          <a:xfrm>
            <a:off x="762000" y="609600"/>
            <a:ext cx="76962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09600"/>
            <a:ext cx="79248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relation-and-regression-analysis-15-638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5017" t="5116" r="4701" b="13046"/>
          <a:stretch>
            <a:fillRect/>
          </a:stretch>
        </p:blipFill>
        <p:spPr>
          <a:xfrm>
            <a:off x="533400" y="533400"/>
            <a:ext cx="7696200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relation-and-regression-16-638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6576" b="19937"/>
          <a:stretch>
            <a:fillRect/>
          </a:stretch>
        </p:blipFill>
        <p:spPr>
          <a:xfrm>
            <a:off x="762000" y="762000"/>
            <a:ext cx="7467600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arl-Pearson-f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810000"/>
            <a:ext cx="5486400" cy="2819400"/>
          </a:xfrm>
          <a:prstGeom prst="rect">
            <a:avLst/>
          </a:prstGeom>
        </p:spPr>
      </p:pic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533400"/>
            <a:ext cx="3733800" cy="3200400"/>
          </a:xfrm>
          <a:prstGeom prst="rect">
            <a:avLst/>
          </a:prstGeom>
        </p:spPr>
      </p:pic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81000"/>
            <a:ext cx="3810000" cy="33718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tisticscorrelation-and-regression-analysi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5800"/>
            <a:ext cx="7696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ltiple+Correlation+Coeffici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33400"/>
            <a:ext cx="7543800" cy="586363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286000"/>
            <a:ext cx="670908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THANK YOU!</a:t>
            </a:r>
            <a:endParaRPr lang="en-US" sz="9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57200"/>
            <a:ext cx="65532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WELCOME\Downloads\applications-of-t-f-and-chi2-distributions-2-638 - Copy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672" r="12413"/>
          <a:stretch>
            <a:fillRect/>
          </a:stretch>
        </p:blipFill>
        <p:spPr bwMode="auto">
          <a:xfrm>
            <a:off x="609600" y="609600"/>
            <a:ext cx="7696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WELCOME\Downloads\applications-of-t-f-and-chi2-distributions-3-638 - Copy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6167" b="14124"/>
          <a:stretch>
            <a:fillRect/>
          </a:stretch>
        </p:blipFill>
        <p:spPr bwMode="auto">
          <a:xfrm>
            <a:off x="838200" y="609600"/>
            <a:ext cx="7620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WELCOME\Downloads\common-hypothesis-testing-skills-7-638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3824" r="4973" b="10000"/>
          <a:stretch>
            <a:fillRect/>
          </a:stretch>
        </p:blipFill>
        <p:spPr bwMode="auto">
          <a:xfrm>
            <a:off x="457200" y="457200"/>
            <a:ext cx="8316203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0" y="452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WELCOME\Downloads\common-hypothesis-testing-skills-11-638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4217" r="4957" b="4737"/>
          <a:stretch>
            <a:fillRect/>
          </a:stretch>
        </p:blipFill>
        <p:spPr bwMode="auto">
          <a:xfrm>
            <a:off x="381000" y="381000"/>
            <a:ext cx="8305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WELCOME\Downloads\common-hypothesis-testing-skills-17-638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5605" b="8485"/>
          <a:stretch>
            <a:fillRect/>
          </a:stretch>
        </p:blipFill>
        <p:spPr bwMode="auto">
          <a:xfrm>
            <a:off x="457200" y="533400"/>
            <a:ext cx="8153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WELCOME\Downloads\common-hypothesis-testing-skills-16-638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5900" r="4580" b="4119"/>
          <a:stretch>
            <a:fillRect/>
          </a:stretch>
        </p:blipFill>
        <p:spPr bwMode="auto">
          <a:xfrm>
            <a:off x="762000" y="457200"/>
            <a:ext cx="7543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23</Words>
  <Application>Microsoft Office PowerPoint</Application>
  <PresentationFormat>On-screen Show (4:3)</PresentationFormat>
  <Paragraphs>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WELCOME</cp:lastModifiedBy>
  <cp:revision>18</cp:revision>
  <dcterms:created xsi:type="dcterms:W3CDTF">2020-04-02T09:53:18Z</dcterms:created>
  <dcterms:modified xsi:type="dcterms:W3CDTF">2020-04-02T15:57:40Z</dcterms:modified>
</cp:coreProperties>
</file>