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AA46-960E-4B7D-8241-89E0E03C69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19C113-30E0-4F66-8592-C45E8AE00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09592-464D-4695-8A8F-687E76040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B02EA-F6BB-4F84-ADE3-9A275B90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66D5D-B9AC-45EF-B248-AA1718DC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42FE4-163F-421C-8F54-77F99F526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CB82DF-6EB7-41FD-AD56-26903F069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2C7A3-D307-4433-AA33-BFED13923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D4015-6B01-4759-94E3-A02A6E1D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A0A82-EB53-4D0F-9E0C-757A8B008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54C6A-9309-49DD-B031-3CD6AFAD77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573869-D563-43FF-A1F3-0F2B0F1A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661F8-1E25-4CCF-B1F9-386C7073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7586F-D246-4F2B-920E-C4015B86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3284E-C96E-405F-B6E8-3FF35C57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8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DDE6F-9BA5-468E-B644-0D5EB07D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390B-CFF4-4586-A85C-40EE93F66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25B9C-5D36-477C-97C7-9DCD5CE9B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4EAC1-A939-40C8-8368-314122E17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3841-D3B8-48DE-BD29-0E5E0705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6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A0FDE-005A-4891-AE0F-A56EC237C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952DA-1FC5-47C8-B113-6EAE6C876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2EA0B-3484-4825-8C7E-754259F9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E454F-09FF-4924-87C0-336B59EA0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C26A7-9483-4927-9A8F-F6A1C4C0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8A2F5-D978-43FD-BA18-DD3B79428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B1188-871E-4E27-BF16-C8C58F9FE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D71EA-C5BE-4489-95DF-E2B77007E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9D981-1D33-4AF3-9633-C156702C0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B7ADB-43D9-411C-9A26-DB4D6824A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4E8C5-B655-4CAB-8DE5-9DD19B80E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5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2A55-0AAF-4D68-BD72-320499D2C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F3E75-07DD-4310-A2C4-6B0B4CA3A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6BE68A-CC06-4A27-91D2-6D9129F7D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B24292-EA55-4027-9013-E5BF49A8C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B484A8-118D-4A34-AB11-191ECE57E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7AA873-E78E-4A7C-8AB4-AB32A6731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B53B9E-3FD4-41B6-B5F9-1FA475C5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CDE49-980D-4319-B6D4-5518F0363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1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8685F-18F8-4554-840F-7F953E32A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363F4F-F169-4C1F-A632-2D446153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A1233-A1D3-4169-8F1A-F4A2B3C0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2321D-367E-4F83-8111-4D09CD06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CC5940-3695-4FD3-B087-95C47171B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F6DB9-C0BA-41B7-A35E-F72B554E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FAF8E-71C7-4234-81D8-729A31D00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96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DFD47-355E-4218-B000-34E5E7A16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41763-89DF-48AC-BDFE-3095F1A47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D21A1-DC97-4EC1-B722-153031040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2DE7A-8620-413A-921F-9F715624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947AC-DC77-44B5-B77B-E87D282F9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8C86B-F1CF-4BBB-BCCA-551990F6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9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52B98-9E3A-4227-A872-C6251E234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C1970-CBA6-47A4-97E3-C1E011CFD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EC185-1865-4240-8154-E3B4F9192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8121-5BAD-4501-A3CF-5D003987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9A8DBB-22B5-4935-98BF-E0ACE3CB2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A1E1E-F850-4B2F-A0D2-6BBC2A1F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2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E13B18-3D37-4D6F-96F3-FB427BED5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3578E-1985-4ECB-B67D-47B9D522D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4D06C-8763-4F6E-A0F4-38CCEC037C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52AFC-727F-4E7D-BBBE-638B423F67DA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AFCB6-390F-45E8-86B7-CF3955E80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F8068-8885-44A6-9FC0-64643F50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F6E7-9164-497D-B9D3-2845F2D8F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6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978D941-86F3-44E7-966B-3BF26F4F4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3927423"/>
          </a:xfr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sz="96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ECOLOGY</a:t>
            </a:r>
            <a:endParaRPr lang="en-US" sz="9600" dirty="0">
              <a:solidFill>
                <a:schemeClr val="accent1">
                  <a:lumMod val="75000"/>
                </a:schemeClr>
              </a:solidFill>
              <a:latin typeface="Algerian" panose="04020705040A02060702" pitchFamily="82" charset="0"/>
            </a:endParaRPr>
          </a:p>
          <a:p>
            <a:endParaRPr lang="en-US" sz="9600" dirty="0">
              <a:solidFill>
                <a:schemeClr val="accent1">
                  <a:lumMod val="75000"/>
                </a:schemeClr>
              </a:solidFill>
              <a:latin typeface="Algerian" panose="04020705040A02060702" pitchFamily="82" charset="0"/>
            </a:endParaRPr>
          </a:p>
          <a:p>
            <a:endParaRPr lang="en-US" sz="4800" dirty="0">
              <a:solidFill>
                <a:schemeClr val="accent1">
                  <a:lumMod val="75000"/>
                </a:schemeClr>
              </a:solidFill>
              <a:latin typeface="Algerian" panose="04020705040A02060702" pitchFamily="82" charset="0"/>
            </a:endParaRPr>
          </a:p>
          <a:p>
            <a:endParaRPr lang="en-IN" sz="4800" dirty="0">
              <a:solidFill>
                <a:schemeClr val="accent1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53DBC9-98B1-41B8-BFA6-83F9F37D372D}"/>
              </a:ext>
            </a:extLst>
          </p:cNvPr>
          <p:cNvSpPr txBox="1"/>
          <p:nvPr/>
        </p:nvSpPr>
        <p:spPr>
          <a:xfrm flipH="1">
            <a:off x="7604860" y="4549676"/>
            <a:ext cx="40275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FF0066"/>
                </a:solidFill>
              </a:rPr>
              <a:t>By</a:t>
            </a:r>
            <a:r>
              <a:rPr lang="en-IN" sz="2400" dirty="0">
                <a:solidFill>
                  <a:srgbClr val="FF0066"/>
                </a:solidFill>
              </a:rPr>
              <a:t> </a:t>
            </a:r>
          </a:p>
          <a:p>
            <a:r>
              <a:rPr lang="en-IN" sz="2400" b="1" dirty="0" err="1">
                <a:solidFill>
                  <a:srgbClr val="FF0066"/>
                </a:solidFill>
              </a:rPr>
              <a:t>Mrs.P.SATHIYAVANI</a:t>
            </a:r>
            <a:endParaRPr lang="en-IN" sz="2400" b="1" dirty="0">
              <a:solidFill>
                <a:srgbClr val="FF0066"/>
              </a:solidFill>
            </a:endParaRPr>
          </a:p>
          <a:p>
            <a:r>
              <a:rPr lang="en-IN" sz="2000" dirty="0">
                <a:solidFill>
                  <a:srgbClr val="FF0066"/>
                </a:solidFill>
              </a:rPr>
              <a:t>ASSISTANT PROFESSOR</a:t>
            </a:r>
          </a:p>
          <a:p>
            <a:r>
              <a:rPr lang="en-IN" sz="2000" dirty="0">
                <a:solidFill>
                  <a:srgbClr val="FF0066"/>
                </a:solidFill>
              </a:rPr>
              <a:t>DEPARTMENT OF BOTANY</a:t>
            </a:r>
          </a:p>
          <a:p>
            <a:r>
              <a:rPr lang="en-IN" sz="2000" dirty="0">
                <a:solidFill>
                  <a:srgbClr val="FF0066"/>
                </a:solidFill>
              </a:rPr>
              <a:t>BON SECOURS COLLEGE FOR WOMEN, THANJAVUR</a:t>
            </a:r>
            <a:endParaRPr lang="en-US" sz="2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1878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12790-53DE-4343-9E95-4DDC7AD5E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79" y="787155"/>
            <a:ext cx="5656385" cy="816561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0070C0"/>
                </a:solidFill>
                <a:latin typeface="Algerian" panose="04020705040A02060702" pitchFamily="82" charset="0"/>
              </a:rPr>
              <a:t>   What is Ecology?</a:t>
            </a:r>
            <a:endParaRPr lang="en-US" b="1" dirty="0">
              <a:solidFill>
                <a:srgbClr val="0070C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19A54-CFB9-470D-AE0A-79D6F8DDA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94" y="1814732"/>
            <a:ext cx="10523806" cy="4362231"/>
          </a:xfrm>
        </p:spPr>
        <p:txBody>
          <a:bodyPr>
            <a:normAutofit fontScale="92500"/>
          </a:bodyPr>
          <a:lstStyle/>
          <a:p>
            <a:r>
              <a:rPr lang="en-US" sz="4400" dirty="0">
                <a:solidFill>
                  <a:srgbClr val="002060"/>
                </a:solidFill>
              </a:rPr>
              <a:t>Ecology is a  branch of science including human science, population, community, ecosystem, and biosphere</a:t>
            </a:r>
          </a:p>
          <a:p>
            <a:pPr marL="0" indent="0">
              <a:buNone/>
            </a:pPr>
            <a:endParaRPr lang="en-US" sz="4400" dirty="0">
              <a:solidFill>
                <a:srgbClr val="002060"/>
              </a:solidFill>
            </a:endParaRPr>
          </a:p>
          <a:p>
            <a:r>
              <a:rPr lang="en-US" sz="4400" dirty="0">
                <a:solidFill>
                  <a:srgbClr val="002060"/>
                </a:solidFill>
              </a:rPr>
              <a:t>Ecology is the study of organisms, environment and how the organisms interact with each other and their environment</a:t>
            </a:r>
            <a:r>
              <a:rPr lang="en-US" dirty="0">
                <a:solidFill>
                  <a:srgbClr val="002060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40059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F0C3D-74AA-4B84-9820-3E9326AB1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8446" y="365125"/>
            <a:ext cx="7989757" cy="80249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lgerian" panose="04020705040A02060702" pitchFamily="82" charset="0"/>
              </a:rPr>
              <a:t>            </a:t>
            </a:r>
            <a:br>
              <a:rPr lang="en-US" b="1" dirty="0">
                <a:latin typeface="Algerian" panose="04020705040A02060702" pitchFamily="82" charset="0"/>
              </a:rPr>
            </a:br>
            <a:r>
              <a:rPr lang="en-US" b="1" dirty="0">
                <a:latin typeface="Algerian" panose="04020705040A02060702" pitchFamily="82" charset="0"/>
              </a:rPr>
              <a:t>     </a:t>
            </a:r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Biotic and Abiotic Factors</a:t>
            </a:r>
            <a:br>
              <a:rPr lang="en-US" b="1" dirty="0">
                <a:latin typeface="Algerian" panose="04020705040A02060702" pitchFamily="82" charset="0"/>
              </a:rPr>
            </a:br>
            <a:endParaRPr lang="en-US" b="1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D996C-CD78-4C2B-9FD4-A1E79A851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676" y="1469036"/>
            <a:ext cx="10599295" cy="5142642"/>
          </a:xfrm>
        </p:spPr>
        <p:txBody>
          <a:bodyPr>
            <a:normAutofit/>
          </a:bodyPr>
          <a:lstStyle/>
          <a:p>
            <a:pPr algn="just"/>
            <a:r>
              <a:rPr lang="en-US" sz="4400" dirty="0">
                <a:solidFill>
                  <a:srgbClr val="002060"/>
                </a:solidFill>
              </a:rPr>
              <a:t>The main aim of ecology is to understand the distribution of biotic and abiotic factors of living things in the environment. </a:t>
            </a:r>
          </a:p>
          <a:p>
            <a:pPr marL="0" indent="0" algn="just">
              <a:buNone/>
            </a:pPr>
            <a:endParaRPr lang="en-US" sz="4400" dirty="0">
              <a:solidFill>
                <a:srgbClr val="002060"/>
              </a:solidFill>
            </a:endParaRPr>
          </a:p>
          <a:p>
            <a:pPr algn="just"/>
            <a:r>
              <a:rPr lang="en-US" sz="4400" dirty="0">
                <a:solidFill>
                  <a:srgbClr val="002060"/>
                </a:solidFill>
              </a:rPr>
              <a:t>The biotic and abiotic factors include the living and non-living factors and their interaction with the environment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441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28C3-C5D9-4D12-998F-DBD72E0D2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2374" y="365126"/>
            <a:ext cx="5786203" cy="872832"/>
          </a:xfrm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rgbClr val="00B050"/>
                </a:solidFill>
                <a:latin typeface="Algerian" panose="04020705040A02060702" pitchFamily="82" charset="0"/>
              </a:rPr>
              <a:t>   Biotic Components</a:t>
            </a:r>
            <a:endParaRPr lang="en-US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A410F-B796-46A2-880C-99C5C72FD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37956"/>
            <a:ext cx="12192000" cy="5620044"/>
          </a:xfrm>
        </p:spPr>
        <p:txBody>
          <a:bodyPr>
            <a:normAutofit/>
          </a:bodyPr>
          <a:lstStyle/>
          <a:p>
            <a:pPr algn="just"/>
            <a:r>
              <a:rPr lang="en-US" sz="4400" dirty="0"/>
              <a:t> </a:t>
            </a:r>
            <a:r>
              <a:rPr lang="en-US" sz="4400" dirty="0">
                <a:solidFill>
                  <a:srgbClr val="002060"/>
                </a:solidFill>
              </a:rPr>
              <a:t>Biotic components are living factors of an ecosystem. A few examples of biotic components include bacteria,  animals, birds,  fungi, plants, etc</a:t>
            </a:r>
            <a:r>
              <a:rPr lang="en-US" sz="4400" dirty="0"/>
              <a:t>.</a:t>
            </a:r>
          </a:p>
          <a:p>
            <a:endParaRPr lang="en-US" sz="4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D3B539-EB09-4F5C-8990-D94EE3CC5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049" y="3664537"/>
            <a:ext cx="6780627" cy="30126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DB1D23-1ADB-40AE-B78C-BBE9B31D6B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70"/>
          <a:stretch/>
        </p:blipFill>
        <p:spPr>
          <a:xfrm>
            <a:off x="9284676" y="3914666"/>
            <a:ext cx="2524125" cy="25124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912F755-BF16-42FE-8CB9-A6A12AFBFA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5" y="3664537"/>
            <a:ext cx="2406802" cy="319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06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58A8E-3C7E-4CF0-9380-73B4CE25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0492" y="681037"/>
            <a:ext cx="6710289" cy="866409"/>
          </a:xfrm>
        </p:spPr>
        <p:txBody>
          <a:bodyPr>
            <a:normAutofit/>
          </a:bodyPr>
          <a:lstStyle/>
          <a:p>
            <a:r>
              <a:rPr lang="en-IN" dirty="0"/>
              <a:t>  </a:t>
            </a:r>
            <a:r>
              <a:rPr lang="en-IN" b="1" dirty="0">
                <a:solidFill>
                  <a:schemeClr val="accent5">
                    <a:lumMod val="75000"/>
                  </a:schemeClr>
                </a:solidFill>
                <a:latin typeface="Algerian" panose="04020705040A02060702" pitchFamily="82" charset="0"/>
              </a:rPr>
              <a:t>Abiotic Components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EC6CA-6678-41D4-86FC-0D0DBB766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0498"/>
            <a:ext cx="12191999" cy="5618418"/>
          </a:xfrm>
        </p:spPr>
        <p:txBody>
          <a:bodyPr/>
          <a:lstStyle/>
          <a:p>
            <a:endParaRPr lang="en-US" dirty="0"/>
          </a:p>
          <a:p>
            <a:r>
              <a:rPr lang="en-US" sz="3600" dirty="0">
                <a:solidFill>
                  <a:srgbClr val="002060"/>
                </a:solidFill>
              </a:rPr>
              <a:t>Abiotic components are non-living chemical and physical factors of an ecosystem. These components could be acquired from the atmosphere, lithosphere, and hydrosphere. A few examples of abiotic components include sunlight, soil, air, moisture minerals, and more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B4A183-3888-4461-904A-3AEAF209E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6" y="4159707"/>
            <a:ext cx="4793931" cy="251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1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64538-9446-4DCF-96B1-3AC449F5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                      </a:t>
            </a:r>
            <a:r>
              <a:rPr lang="en-IN" sz="4800" b="1" dirty="0">
                <a:solidFill>
                  <a:schemeClr val="accent2"/>
                </a:solidFill>
                <a:latin typeface="Algerian" panose="04020705040A02060702" pitchFamily="82" charset="0"/>
              </a:rPr>
              <a:t>TYPES OF ECOLOGY </a:t>
            </a:r>
            <a:endParaRPr lang="en-US" sz="4800" b="1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2914F-D3DB-44EC-8371-F48DB2DA1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837"/>
            <a:ext cx="10515600" cy="53035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                                  </a:t>
            </a:r>
          </a:p>
          <a:p>
            <a:pPr marL="0" indent="0">
              <a:buNone/>
            </a:pPr>
            <a:r>
              <a:rPr lang="en-US" sz="4100" b="1" dirty="0"/>
              <a:t>                                 There are two types of Ecology.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b="1" dirty="0"/>
              <a:t> </a:t>
            </a:r>
            <a:r>
              <a:rPr lang="en-US" sz="3900" b="1" dirty="0">
                <a:solidFill>
                  <a:srgbClr val="C00000"/>
                </a:solidFill>
              </a:rPr>
              <a:t>Autecology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3900" b="1" dirty="0">
                <a:solidFill>
                  <a:srgbClr val="C00000"/>
                </a:solidFill>
              </a:rPr>
              <a:t> Synecology</a:t>
            </a:r>
          </a:p>
          <a:p>
            <a:endParaRPr lang="en-US" b="1" dirty="0"/>
          </a:p>
          <a:p>
            <a:pPr>
              <a:lnSpc>
                <a:spcPct val="120000"/>
              </a:lnSpc>
            </a:pPr>
            <a:r>
              <a:rPr lang="en-US" sz="3200" b="1" dirty="0">
                <a:solidFill>
                  <a:srgbClr val="C00000"/>
                </a:solidFill>
              </a:rPr>
              <a:t>Autecology</a:t>
            </a:r>
            <a:r>
              <a:rPr lang="en-US" sz="3200" dirty="0"/>
              <a:t> </a:t>
            </a:r>
            <a:r>
              <a:rPr lang="en-US" sz="3200" dirty="0">
                <a:solidFill>
                  <a:srgbClr val="002060"/>
                </a:solidFill>
              </a:rPr>
              <a:t>is the study of individual organism or individual species. It is also known as population </a:t>
            </a:r>
            <a:r>
              <a:rPr lang="en-US" sz="3200" b="1" dirty="0">
                <a:solidFill>
                  <a:srgbClr val="002060"/>
                </a:solidFill>
              </a:rPr>
              <a:t>ecology</a:t>
            </a:r>
            <a:r>
              <a:rPr lang="en-US" sz="3200" dirty="0">
                <a:solidFill>
                  <a:srgbClr val="002060"/>
                </a:solidFill>
              </a:rPr>
              <a:t>. Autecology help us to understand the relationship between plants and environment</a:t>
            </a:r>
          </a:p>
          <a:p>
            <a:pPr>
              <a:lnSpc>
                <a:spcPct val="120000"/>
              </a:lnSpc>
            </a:pPr>
            <a:endParaRPr lang="en-US" sz="32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3200" b="1" dirty="0">
                <a:solidFill>
                  <a:srgbClr val="C00000"/>
                </a:solidFill>
              </a:rPr>
              <a:t>Synecology</a:t>
            </a:r>
            <a:r>
              <a:rPr lang="en-US" sz="3200" dirty="0"/>
              <a:t> </a:t>
            </a:r>
            <a:r>
              <a:rPr lang="en-US" sz="3200" dirty="0">
                <a:solidFill>
                  <a:srgbClr val="002060"/>
                </a:solidFill>
              </a:rPr>
              <a:t>is the study of group of organisms of different species which are associated together as a unit in form of a community. Synecology help us to understand the relationship between communities and environment</a:t>
            </a:r>
          </a:p>
        </p:txBody>
      </p:sp>
    </p:spTree>
    <p:extLst>
      <p:ext uri="{BB962C8B-B14F-4D97-AF65-F5344CB8AC3E}">
        <p14:creationId xmlns:p14="http://schemas.microsoft.com/office/powerpoint/2010/main" val="1345996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E992-2F8F-400F-AC77-C334870D3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39" y="869430"/>
            <a:ext cx="7345180" cy="3489249"/>
          </a:xfrm>
          <a:ln w="76200"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IN" dirty="0">
                <a:solidFill>
                  <a:srgbClr val="002060"/>
                </a:solidFill>
              </a:rPr>
              <a:t>         </a:t>
            </a:r>
            <a:r>
              <a:rPr lang="en-IN" dirty="0">
                <a:solidFill>
                  <a:srgbClr val="002060"/>
                </a:solidFill>
                <a:latin typeface="Algerian" panose="04020705040A02060702" pitchFamily="82" charset="0"/>
              </a:rPr>
              <a:t>Thank you all</a:t>
            </a:r>
            <a:endParaRPr lang="en-US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F88393-369A-4975-BB76-E45A0843F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919" y="508757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46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276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Wingdings</vt:lpstr>
      <vt:lpstr>Office Theme</vt:lpstr>
      <vt:lpstr>PowerPoint Presentation</vt:lpstr>
      <vt:lpstr>   What is Ecology?</vt:lpstr>
      <vt:lpstr>                  Biotic and Abiotic Factors </vt:lpstr>
      <vt:lpstr>   Biotic Components</vt:lpstr>
      <vt:lpstr>  Abiotic Components</vt:lpstr>
      <vt:lpstr>                      TYPES OF ECOLOGY </vt:lpstr>
      <vt:lpstr>         Thank you 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ELCOT</dc:creator>
  <cp:lastModifiedBy>ELCOT</cp:lastModifiedBy>
  <cp:revision>13</cp:revision>
  <dcterms:created xsi:type="dcterms:W3CDTF">2020-05-20T03:00:18Z</dcterms:created>
  <dcterms:modified xsi:type="dcterms:W3CDTF">2020-05-20T06:22:51Z</dcterms:modified>
</cp:coreProperties>
</file>