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66" y="1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40AA46-960E-4B7D-8241-89E0E03C69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319C113-30E0-4F66-8592-C45E8AE0052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909592-464D-4695-8A8F-687E760400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52AFC-727F-4E7D-BBBE-638B423F67DA}" type="datetimeFigureOut">
              <a:rPr lang="en-US" smtClean="0"/>
              <a:t>5/20/2020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3B02EA-F6BB-4F84-ADE3-9A275B90F2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B66D5D-B9AC-45EF-B248-AA1718DCF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BF6E7-9164-497D-B9D3-2845F2D8F4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405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542FE4-163F-421C-8F54-77F99F526B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5CB82DF-6EB7-41FD-AD56-26903F06934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32C7A3-D307-4433-AA33-BFED139231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52AFC-727F-4E7D-BBBE-638B423F67DA}" type="datetimeFigureOut">
              <a:rPr lang="en-US" smtClean="0"/>
              <a:t>5/20/2020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1D4015-6B01-4759-94E3-A02A6E1D61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2A0A82-EB53-4D0F-9E0C-757A8B0082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BF6E7-9164-497D-B9D3-2845F2D8F4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9443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FB54C6A-9309-49DD-B031-3CD6AFAD777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F573869-D563-43FF-A1F3-0F2B0F1A8E4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3661F8-1E25-4CCF-B1F9-386C7073F2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52AFC-727F-4E7D-BBBE-638B423F67DA}" type="datetimeFigureOut">
              <a:rPr lang="en-US" smtClean="0"/>
              <a:t>5/20/2020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77586F-D246-4F2B-920E-C4015B867E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C3284E-C96E-405F-B6E8-3FF35C572C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BF6E7-9164-497D-B9D3-2845F2D8F4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7814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EDDE6F-9BA5-468E-B644-0D5EB07DD9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E8390B-CFF4-4586-A85C-40EE93F666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F25B9C-5D36-477C-97C7-9DCD5CE9B7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52AFC-727F-4E7D-BBBE-638B423F67DA}" type="datetimeFigureOut">
              <a:rPr lang="en-US" smtClean="0"/>
              <a:t>5/20/2020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84EAC1-A939-40C8-8368-314122E17E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633841-D3B8-48DE-BD29-0E5E070525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BF6E7-9164-497D-B9D3-2845F2D8F4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32662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0A0FDE-005A-4891-AE0F-A56EC237C5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1B952DA-1FC5-47C8-B113-6EAE6C8763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C2EA0B-3484-4825-8C7E-754259F95D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52AFC-727F-4E7D-BBBE-638B423F67DA}" type="datetimeFigureOut">
              <a:rPr lang="en-US" smtClean="0"/>
              <a:t>5/20/2020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FE454F-09FF-4924-87C0-336B59EA0E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FC26A7-9483-4927-9A8F-F6A1C4C06E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BF6E7-9164-497D-B9D3-2845F2D8F4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6064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28A2F5-D978-43FD-BA18-DD3B794286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EB1188-871E-4E27-BF16-C8C58F9FE49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A2D71EA-C5BE-4489-95DF-E2B77007E9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1D9D981-1D33-4AF3-9633-C156702C0D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52AFC-727F-4E7D-BBBE-638B423F67DA}" type="datetimeFigureOut">
              <a:rPr lang="en-US" smtClean="0"/>
              <a:t>5/20/2020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01B7ADB-43D9-411C-9A26-DB4D6824AD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DE4E8C5-B655-4CAB-8DE5-9DD19B80EE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BF6E7-9164-497D-B9D3-2845F2D8F4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2510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932A55-0AAF-4D68-BD72-320499D2C4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2EF3E75-07DD-4310-A2C4-6B0B4CA3A1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56BE68A-CC06-4A27-91D2-6D9129F7D4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AB24292-EA55-4027-9013-E5BF49A8C85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BB484A8-118D-4A34-AB11-191ECE57EAD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E7AA873-E78E-4A7C-8AB4-AB32A6731A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52AFC-727F-4E7D-BBBE-638B423F67DA}" type="datetimeFigureOut">
              <a:rPr lang="en-US" smtClean="0"/>
              <a:t>5/20/2020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6B53B9E-3FD4-41B6-B5F9-1FA475C580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90CDE49-980D-4319-B6D4-5518F0363A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BF6E7-9164-497D-B9D3-2845F2D8F4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912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28685F-18F8-4554-840F-7F953E32A2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F363F4F-F169-4C1F-A632-2D4461531E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52AFC-727F-4E7D-BBBE-638B423F67DA}" type="datetimeFigureOut">
              <a:rPr lang="en-US" smtClean="0"/>
              <a:t>5/20/2020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5FA1233-A1D3-4169-8F1A-F4A2B3C06F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2F2321D-367E-4F83-8111-4D09CD06CD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BF6E7-9164-497D-B9D3-2845F2D8F4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37326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6CC5940-3695-4FD3-B087-95C47171B2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52AFC-727F-4E7D-BBBE-638B423F67DA}" type="datetimeFigureOut">
              <a:rPr lang="en-US" smtClean="0"/>
              <a:t>5/20/2020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43F6DB9-C0BA-41B7-A35E-F72B554EF1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6FFAF8E-71C7-4234-81D8-729A31D007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BF6E7-9164-497D-B9D3-2845F2D8F4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960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ADFD47-355E-4218-B000-34E5E7A16A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641763-89DF-48AC-BDFE-3095F1A477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E1D21A1-DC97-4EC1-B722-1530310404F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E82DE7A-8620-413A-921F-9F7156244C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52AFC-727F-4E7D-BBBE-638B423F67DA}" type="datetimeFigureOut">
              <a:rPr lang="en-US" smtClean="0"/>
              <a:t>5/20/2020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A2947AC-DC77-44B5-B77B-E87D282F9B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C98C86B-F1CF-4BBB-BCCA-551990F6ED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BF6E7-9164-497D-B9D3-2845F2D8F4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8949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452B98-9E3A-4227-A872-C6251E2344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64C1970-CBA6-47A4-97E3-C1E011CFD9B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37EC185-1865-4240-8154-E3B4F91925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E5C8121-5BAD-4501-A3CF-5D003987B3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52AFC-727F-4E7D-BBBE-638B423F67DA}" type="datetimeFigureOut">
              <a:rPr lang="en-US" smtClean="0"/>
              <a:t>5/20/2020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C9A8DBB-22B5-4935-98BF-E0ACE3CB21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0CA1E1E-F850-4B2F-A0D2-6BBC2A1FA5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BF6E7-9164-497D-B9D3-2845F2D8F4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56212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EE13B18-3D37-4D6F-96F3-FB427BED56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33578E-1985-4ECB-B67D-47B9D522DE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B4D06C-8763-4F6E-A0F4-38CCEC037C1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752AFC-727F-4E7D-BBBE-638B423F67DA}" type="datetimeFigureOut">
              <a:rPr lang="en-US" smtClean="0"/>
              <a:t>5/20/2020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BAFCB6-390F-45E8-86B7-CF3955E8034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DF8068-8885-44A6-9FC0-64643F50F68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8BF6E7-9164-497D-B9D3-2845F2D8F4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87605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B978D941-86F3-44E7-966B-3BF26F4F4A6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1999" cy="3927423"/>
          </a:xfrm>
          <a:solidFill>
            <a:schemeClr val="accent2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endParaRPr lang="en-IN" dirty="0"/>
          </a:p>
          <a:p>
            <a:endParaRPr lang="en-IN" dirty="0"/>
          </a:p>
          <a:p>
            <a:endParaRPr lang="en-IN" dirty="0"/>
          </a:p>
          <a:p>
            <a:endParaRPr lang="en-IN" dirty="0"/>
          </a:p>
          <a:p>
            <a:r>
              <a:rPr lang="en-IN" sz="9600" dirty="0">
                <a:solidFill>
                  <a:schemeClr val="accent1">
                    <a:lumMod val="75000"/>
                  </a:schemeClr>
                </a:solidFill>
                <a:latin typeface="Algerian" panose="04020705040A02060702" pitchFamily="82" charset="0"/>
              </a:rPr>
              <a:t>ECOLOGY</a:t>
            </a:r>
            <a:endParaRPr lang="en-US" sz="9600" dirty="0">
              <a:solidFill>
                <a:schemeClr val="accent1">
                  <a:lumMod val="75000"/>
                </a:schemeClr>
              </a:solidFill>
              <a:latin typeface="Algerian" panose="04020705040A02060702" pitchFamily="82" charset="0"/>
            </a:endParaRPr>
          </a:p>
          <a:p>
            <a:endParaRPr lang="en-US" sz="9600" dirty="0">
              <a:solidFill>
                <a:schemeClr val="accent1">
                  <a:lumMod val="75000"/>
                </a:schemeClr>
              </a:solidFill>
              <a:latin typeface="Algerian" panose="04020705040A02060702" pitchFamily="82" charset="0"/>
            </a:endParaRPr>
          </a:p>
          <a:p>
            <a:endParaRPr lang="en-US" sz="4800" dirty="0">
              <a:solidFill>
                <a:schemeClr val="accent1">
                  <a:lumMod val="75000"/>
                </a:schemeClr>
              </a:solidFill>
              <a:latin typeface="Algerian" panose="04020705040A02060702" pitchFamily="82" charset="0"/>
            </a:endParaRPr>
          </a:p>
          <a:p>
            <a:endParaRPr lang="en-IN" sz="4800" dirty="0">
              <a:solidFill>
                <a:schemeClr val="accent1">
                  <a:lumMod val="75000"/>
                </a:schemeClr>
              </a:solidFill>
              <a:latin typeface="Algerian" panose="04020705040A02060702" pitchFamily="82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353DBC9-98B1-41B8-BFA6-83F9F37D372D}"/>
              </a:ext>
            </a:extLst>
          </p:cNvPr>
          <p:cNvSpPr txBox="1"/>
          <p:nvPr/>
        </p:nvSpPr>
        <p:spPr>
          <a:xfrm flipH="1">
            <a:off x="7604860" y="4549676"/>
            <a:ext cx="4027506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400" b="1" dirty="0">
                <a:solidFill>
                  <a:srgbClr val="FF0066"/>
                </a:solidFill>
              </a:rPr>
              <a:t>By</a:t>
            </a:r>
            <a:r>
              <a:rPr lang="en-IN" sz="2400" dirty="0">
                <a:solidFill>
                  <a:srgbClr val="FF0066"/>
                </a:solidFill>
              </a:rPr>
              <a:t> </a:t>
            </a:r>
          </a:p>
          <a:p>
            <a:r>
              <a:rPr lang="en-IN" sz="2400" b="1" dirty="0" err="1">
                <a:solidFill>
                  <a:srgbClr val="FF0066"/>
                </a:solidFill>
              </a:rPr>
              <a:t>Mrs.P.SATHIYAVANI</a:t>
            </a:r>
            <a:endParaRPr lang="en-IN" sz="2400" b="1" dirty="0">
              <a:solidFill>
                <a:srgbClr val="FF0066"/>
              </a:solidFill>
            </a:endParaRPr>
          </a:p>
          <a:p>
            <a:r>
              <a:rPr lang="en-IN" sz="2000" dirty="0">
                <a:solidFill>
                  <a:srgbClr val="FF0066"/>
                </a:solidFill>
              </a:rPr>
              <a:t>ASSISTANT PROFESSOR</a:t>
            </a:r>
          </a:p>
          <a:p>
            <a:r>
              <a:rPr lang="en-IN" sz="2000" dirty="0">
                <a:solidFill>
                  <a:srgbClr val="FF0066"/>
                </a:solidFill>
              </a:rPr>
              <a:t>DEPARTMENT OF BOTANY</a:t>
            </a:r>
          </a:p>
          <a:p>
            <a:r>
              <a:rPr lang="en-IN" sz="2000" dirty="0">
                <a:solidFill>
                  <a:srgbClr val="FF0066"/>
                </a:solidFill>
              </a:rPr>
              <a:t>BON SECOURS COLLEGE FOR WOMEN, THANJAVUR</a:t>
            </a:r>
            <a:endParaRPr lang="en-US" sz="2000" dirty="0">
              <a:solidFill>
                <a:srgbClr val="FF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2187841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412790-53DE-4343-9E95-4DDC7AD5EC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26079" y="787155"/>
            <a:ext cx="5656385" cy="816561"/>
          </a:xfrm>
        </p:spPr>
        <p:txBody>
          <a:bodyPr>
            <a:normAutofit/>
          </a:bodyPr>
          <a:lstStyle/>
          <a:p>
            <a:r>
              <a:rPr lang="en-IN" b="1" dirty="0">
                <a:solidFill>
                  <a:srgbClr val="0070C0"/>
                </a:solidFill>
                <a:latin typeface="Algerian" panose="04020705040A02060702" pitchFamily="82" charset="0"/>
              </a:rPr>
              <a:t>   What is Ecology?</a:t>
            </a:r>
            <a:endParaRPr lang="en-US" b="1" dirty="0">
              <a:solidFill>
                <a:srgbClr val="0070C0"/>
              </a:solidFill>
              <a:latin typeface="Algerian" panose="04020705040A02060702" pitchFamily="82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719A54-CFB9-470D-AE0A-79D6F8DDA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9994" y="1814732"/>
            <a:ext cx="10523806" cy="4362231"/>
          </a:xfrm>
        </p:spPr>
        <p:txBody>
          <a:bodyPr>
            <a:normAutofit fontScale="92500"/>
          </a:bodyPr>
          <a:lstStyle/>
          <a:p>
            <a:r>
              <a:rPr lang="en-US" sz="4400" dirty="0">
                <a:solidFill>
                  <a:srgbClr val="002060"/>
                </a:solidFill>
              </a:rPr>
              <a:t>Ecology is a  branch of science including human science, population, community, ecosystem, and biosphere</a:t>
            </a:r>
          </a:p>
          <a:p>
            <a:pPr marL="0" indent="0">
              <a:buNone/>
            </a:pPr>
            <a:endParaRPr lang="en-US" sz="4400" dirty="0">
              <a:solidFill>
                <a:srgbClr val="002060"/>
              </a:solidFill>
            </a:endParaRPr>
          </a:p>
          <a:p>
            <a:r>
              <a:rPr lang="en-US" sz="4400" dirty="0">
                <a:solidFill>
                  <a:srgbClr val="002060"/>
                </a:solidFill>
              </a:rPr>
              <a:t>Ecology is the study of organisms, environment and how the organisms interact with each other and their environment</a:t>
            </a:r>
            <a:r>
              <a:rPr lang="en-US" dirty="0">
                <a:solidFill>
                  <a:srgbClr val="002060"/>
                </a:solidFill>
              </a:rPr>
              <a:t>. </a:t>
            </a:r>
          </a:p>
        </p:txBody>
      </p:sp>
    </p:spTree>
    <p:extLst>
      <p:ext uri="{BB962C8B-B14F-4D97-AF65-F5344CB8AC3E}">
        <p14:creationId xmlns:p14="http://schemas.microsoft.com/office/powerpoint/2010/main" val="2400593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CF0C3D-74AA-4B84-9820-3E9326AB1C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68446" y="365125"/>
            <a:ext cx="7989757" cy="802493"/>
          </a:xfrm>
        </p:spPr>
        <p:txBody>
          <a:bodyPr>
            <a:normAutofit fontScale="90000"/>
          </a:bodyPr>
          <a:lstStyle/>
          <a:p>
            <a:r>
              <a:rPr lang="en-US" b="1" dirty="0">
                <a:latin typeface="Algerian" panose="04020705040A02060702" pitchFamily="82" charset="0"/>
              </a:rPr>
              <a:t>            </a:t>
            </a:r>
            <a:br>
              <a:rPr lang="en-US" b="1" dirty="0">
                <a:latin typeface="Algerian" panose="04020705040A02060702" pitchFamily="82" charset="0"/>
              </a:rPr>
            </a:br>
            <a:r>
              <a:rPr lang="en-US" b="1" dirty="0">
                <a:latin typeface="Algerian" panose="04020705040A02060702" pitchFamily="82" charset="0"/>
              </a:rPr>
              <a:t>     </a:t>
            </a:r>
            <a:r>
              <a:rPr lang="en-US" b="1" dirty="0">
                <a:solidFill>
                  <a:srgbClr val="FF0000"/>
                </a:solidFill>
                <a:latin typeface="Algerian" panose="04020705040A02060702" pitchFamily="82" charset="0"/>
              </a:rPr>
              <a:t>Biotic and Abiotic Factors</a:t>
            </a:r>
            <a:br>
              <a:rPr lang="en-US" b="1" dirty="0">
                <a:latin typeface="Algerian" panose="04020705040A02060702" pitchFamily="82" charset="0"/>
              </a:rPr>
            </a:br>
            <a:endParaRPr lang="en-US" b="1" dirty="0">
              <a:latin typeface="Algerian" panose="04020705040A02060702" pitchFamily="82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CD996C-CD78-4C2B-9FD4-A1E79A8514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3676" y="1469036"/>
            <a:ext cx="10599295" cy="5142642"/>
          </a:xfrm>
        </p:spPr>
        <p:txBody>
          <a:bodyPr>
            <a:normAutofit/>
          </a:bodyPr>
          <a:lstStyle/>
          <a:p>
            <a:pPr algn="just"/>
            <a:r>
              <a:rPr lang="en-US" sz="4400" dirty="0">
                <a:solidFill>
                  <a:srgbClr val="002060"/>
                </a:solidFill>
              </a:rPr>
              <a:t>The main aim of ecology is to understand the distribution of biotic and abiotic factors of living things in the environment. </a:t>
            </a:r>
          </a:p>
          <a:p>
            <a:pPr marL="0" indent="0" algn="just">
              <a:buNone/>
            </a:pPr>
            <a:endParaRPr lang="en-US" sz="4400" dirty="0">
              <a:solidFill>
                <a:srgbClr val="002060"/>
              </a:solidFill>
            </a:endParaRPr>
          </a:p>
          <a:p>
            <a:pPr algn="just"/>
            <a:r>
              <a:rPr lang="en-US" sz="4400" dirty="0">
                <a:solidFill>
                  <a:srgbClr val="002060"/>
                </a:solidFill>
              </a:rPr>
              <a:t>The biotic and abiotic factors include the living and non-living factors and their interaction with the environment</a:t>
            </a:r>
            <a:r>
              <a:rPr lang="en-US" sz="4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444126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0D28C3-C5D9-4D12-998F-DBD72E0D22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02374" y="365126"/>
            <a:ext cx="5786203" cy="872832"/>
          </a:xfrm>
        </p:spPr>
        <p:txBody>
          <a:bodyPr>
            <a:normAutofit fontScale="90000"/>
          </a:bodyPr>
          <a:lstStyle/>
          <a:p>
            <a:r>
              <a:rPr lang="en-IN" b="1" dirty="0">
                <a:solidFill>
                  <a:srgbClr val="00B050"/>
                </a:solidFill>
                <a:latin typeface="Algerian" panose="04020705040A02060702" pitchFamily="82" charset="0"/>
              </a:rPr>
              <a:t>   Biotic Components</a:t>
            </a:r>
            <a:endParaRPr lang="en-US" b="1" dirty="0">
              <a:solidFill>
                <a:srgbClr val="00B050"/>
              </a:solidFill>
              <a:latin typeface="Algerian" panose="04020705040A02060702" pitchFamily="82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9A410F-B796-46A2-880C-99C5C72FD5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237956"/>
            <a:ext cx="12192000" cy="5620044"/>
          </a:xfrm>
        </p:spPr>
        <p:txBody>
          <a:bodyPr>
            <a:normAutofit/>
          </a:bodyPr>
          <a:lstStyle/>
          <a:p>
            <a:pPr algn="just"/>
            <a:r>
              <a:rPr lang="en-US" sz="4400" dirty="0"/>
              <a:t> </a:t>
            </a:r>
            <a:r>
              <a:rPr lang="en-US" sz="4400" dirty="0">
                <a:solidFill>
                  <a:srgbClr val="002060"/>
                </a:solidFill>
              </a:rPr>
              <a:t>Biotic components are living factors of an ecosystem. A few examples of biotic components include bacteria,  animals, birds,  fungi, plants, etc</a:t>
            </a:r>
            <a:r>
              <a:rPr lang="en-US" sz="4400" dirty="0"/>
              <a:t>.</a:t>
            </a:r>
          </a:p>
          <a:p>
            <a:endParaRPr lang="en-US" sz="44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3D3B539-EB09-4F5C-8990-D94EE3CC539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4049" y="3664537"/>
            <a:ext cx="6780627" cy="3012684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96DB1D23-1ADB-40AE-B78C-BBE9B31D6BC5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170"/>
          <a:stretch/>
        </p:blipFill>
        <p:spPr>
          <a:xfrm>
            <a:off x="9284676" y="3914666"/>
            <a:ext cx="2524125" cy="2512426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8912F755-BF16-42FE-8CB9-A6A12AFBFA9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015" y="3664537"/>
            <a:ext cx="2406802" cy="31934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00681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500"/>
                            </p:stCondLst>
                            <p:childTnLst>
                              <p:par>
                                <p:cTn id="22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500"/>
                            </p:stCondLst>
                            <p:childTnLst>
                              <p:par>
                                <p:cTn id="26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458A8E-3C7E-4CF0-9380-73B4CE2554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80492" y="681037"/>
            <a:ext cx="6710289" cy="866409"/>
          </a:xfrm>
        </p:spPr>
        <p:txBody>
          <a:bodyPr>
            <a:normAutofit/>
          </a:bodyPr>
          <a:lstStyle/>
          <a:p>
            <a:r>
              <a:rPr lang="en-IN" dirty="0"/>
              <a:t>  </a:t>
            </a:r>
            <a:r>
              <a:rPr lang="en-IN" b="1" dirty="0">
                <a:solidFill>
                  <a:schemeClr val="accent5">
                    <a:lumMod val="75000"/>
                  </a:schemeClr>
                </a:solidFill>
                <a:latin typeface="Algerian" panose="04020705040A02060702" pitchFamily="82" charset="0"/>
              </a:rPr>
              <a:t>Abiotic Components</a:t>
            </a:r>
            <a:endParaRPr lang="en-US" b="1" dirty="0">
              <a:solidFill>
                <a:schemeClr val="accent5">
                  <a:lumMod val="75000"/>
                </a:schemeClr>
              </a:solidFill>
              <a:latin typeface="Algerian" panose="04020705040A02060702" pitchFamily="82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7EC6CA-6678-41D4-86FC-0D0DBB7661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350498"/>
            <a:ext cx="12191999" cy="5618418"/>
          </a:xfrm>
        </p:spPr>
        <p:txBody>
          <a:bodyPr/>
          <a:lstStyle/>
          <a:p>
            <a:endParaRPr lang="en-US" dirty="0"/>
          </a:p>
          <a:p>
            <a:r>
              <a:rPr lang="en-US" sz="3600" dirty="0">
                <a:solidFill>
                  <a:srgbClr val="002060"/>
                </a:solidFill>
              </a:rPr>
              <a:t>Abiotic components are non-living chemical and physical factors of an ecosystem. These components could be acquired from the atmosphere, lithosphere, and hydrosphere. A few examples of abiotic components include sunlight, soil, air, moisture minerals, and more</a:t>
            </a:r>
            <a:r>
              <a:rPr lang="en-US" dirty="0"/>
              <a:t>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7B4A183-3888-4461-904A-3AEAF209E6B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9006" y="4159707"/>
            <a:ext cx="4793931" cy="2519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91847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864538-9446-4DCF-96B1-3AC449F52A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dirty="0"/>
              <a:t>                      </a:t>
            </a:r>
            <a:r>
              <a:rPr lang="en-IN" sz="4800" b="1" dirty="0">
                <a:solidFill>
                  <a:schemeClr val="accent2"/>
                </a:solidFill>
                <a:latin typeface="Algerian" panose="04020705040A02060702" pitchFamily="82" charset="0"/>
              </a:rPr>
              <a:t>TYPES OF ECOLOGY </a:t>
            </a:r>
            <a:endParaRPr lang="en-US" sz="4800" b="1" dirty="0">
              <a:solidFill>
                <a:schemeClr val="accent2"/>
              </a:solidFill>
              <a:latin typeface="Algerian" panose="04020705040A02060702" pitchFamily="82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D2914F-D3DB-44EC-8371-F48DB2DA11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20837"/>
            <a:ext cx="10515600" cy="530352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b="1" dirty="0"/>
              <a:t>                                  </a:t>
            </a:r>
          </a:p>
          <a:p>
            <a:pPr marL="0" indent="0">
              <a:buNone/>
            </a:pPr>
            <a:r>
              <a:rPr lang="en-US" sz="4100" b="1" dirty="0"/>
              <a:t>                                 There are two types of Ecology.</a:t>
            </a:r>
          </a:p>
          <a:p>
            <a:pPr algn="ctr">
              <a:buFont typeface="Wingdings" panose="05000000000000000000" pitchFamily="2" charset="2"/>
              <a:buChar char="Ø"/>
            </a:pPr>
            <a:r>
              <a:rPr lang="en-US" b="1" dirty="0"/>
              <a:t> </a:t>
            </a:r>
            <a:r>
              <a:rPr lang="en-US" sz="3900" b="1" dirty="0">
                <a:solidFill>
                  <a:srgbClr val="C00000"/>
                </a:solidFill>
              </a:rPr>
              <a:t>Autecology</a:t>
            </a:r>
          </a:p>
          <a:p>
            <a:pPr algn="ctr">
              <a:buFont typeface="Wingdings" panose="05000000000000000000" pitchFamily="2" charset="2"/>
              <a:buChar char="Ø"/>
            </a:pPr>
            <a:r>
              <a:rPr lang="en-US" sz="3900" b="1" dirty="0">
                <a:solidFill>
                  <a:srgbClr val="C00000"/>
                </a:solidFill>
              </a:rPr>
              <a:t> Synecology</a:t>
            </a:r>
          </a:p>
          <a:p>
            <a:endParaRPr lang="en-US" b="1" dirty="0"/>
          </a:p>
          <a:p>
            <a:pPr>
              <a:lnSpc>
                <a:spcPct val="120000"/>
              </a:lnSpc>
            </a:pPr>
            <a:r>
              <a:rPr lang="en-US" sz="3200" b="1" dirty="0">
                <a:solidFill>
                  <a:srgbClr val="C00000"/>
                </a:solidFill>
              </a:rPr>
              <a:t>Autecology</a:t>
            </a:r>
            <a:r>
              <a:rPr lang="en-US" sz="3200" dirty="0"/>
              <a:t> </a:t>
            </a:r>
            <a:r>
              <a:rPr lang="en-US" sz="3200" dirty="0">
                <a:solidFill>
                  <a:srgbClr val="002060"/>
                </a:solidFill>
              </a:rPr>
              <a:t>is the study of individual organism or individual species. It is also known as population </a:t>
            </a:r>
            <a:r>
              <a:rPr lang="en-US" sz="3200" b="1" dirty="0">
                <a:solidFill>
                  <a:srgbClr val="002060"/>
                </a:solidFill>
              </a:rPr>
              <a:t>ecology</a:t>
            </a:r>
            <a:r>
              <a:rPr lang="en-US" sz="3200" dirty="0">
                <a:solidFill>
                  <a:srgbClr val="002060"/>
                </a:solidFill>
              </a:rPr>
              <a:t>. Autecology help us to understand the relationship between plants and environment</a:t>
            </a:r>
          </a:p>
          <a:p>
            <a:pPr>
              <a:lnSpc>
                <a:spcPct val="120000"/>
              </a:lnSpc>
            </a:pPr>
            <a:endParaRPr lang="en-US" sz="3200" dirty="0">
              <a:solidFill>
                <a:srgbClr val="002060"/>
              </a:solidFill>
            </a:endParaRPr>
          </a:p>
          <a:p>
            <a:pPr>
              <a:lnSpc>
                <a:spcPct val="120000"/>
              </a:lnSpc>
            </a:pPr>
            <a:r>
              <a:rPr lang="en-US" sz="3200" b="1" dirty="0">
                <a:solidFill>
                  <a:srgbClr val="C00000"/>
                </a:solidFill>
              </a:rPr>
              <a:t>Synecology</a:t>
            </a:r>
            <a:r>
              <a:rPr lang="en-US" sz="3200" dirty="0"/>
              <a:t> </a:t>
            </a:r>
            <a:r>
              <a:rPr lang="en-US" sz="3200" dirty="0">
                <a:solidFill>
                  <a:srgbClr val="002060"/>
                </a:solidFill>
              </a:rPr>
              <a:t>is the study of group of organisms of different species which are associated together as a unit in form of a community. Synecology help us to understand the relationship between communities and environment</a:t>
            </a:r>
          </a:p>
        </p:txBody>
      </p:sp>
    </p:spTree>
    <p:extLst>
      <p:ext uri="{BB962C8B-B14F-4D97-AF65-F5344CB8AC3E}">
        <p14:creationId xmlns:p14="http://schemas.microsoft.com/office/powerpoint/2010/main" val="13459968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39E992-2F8F-400F-AC77-C334870D3F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4739" y="869430"/>
            <a:ext cx="7345180" cy="3489249"/>
          </a:xfrm>
          <a:ln w="76200"/>
          <a:effectLst>
            <a:glow rad="139700">
              <a:schemeClr val="accent5">
                <a:satMod val="175000"/>
                <a:alpha val="40000"/>
              </a:schemeClr>
            </a:glo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IN" dirty="0">
                <a:solidFill>
                  <a:srgbClr val="002060"/>
                </a:solidFill>
              </a:rPr>
              <a:t>         </a:t>
            </a:r>
            <a:r>
              <a:rPr lang="en-IN" dirty="0">
                <a:solidFill>
                  <a:srgbClr val="002060"/>
                </a:solidFill>
                <a:latin typeface="Algerian" panose="04020705040A02060702" pitchFamily="82" charset="0"/>
              </a:rPr>
              <a:t>Thank you all</a:t>
            </a:r>
            <a:endParaRPr lang="en-US" dirty="0">
              <a:solidFill>
                <a:srgbClr val="002060"/>
              </a:solidFill>
              <a:latin typeface="Algerian" panose="04020705040A02060702" pitchFamily="82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3F88393-369A-4975-BB76-E45A0843FA7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19919" y="5087576"/>
            <a:ext cx="2857500" cy="16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74675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196</TotalTime>
  <Words>276</Words>
  <Application>Microsoft Office PowerPoint</Application>
  <PresentationFormat>Widescreen</PresentationFormat>
  <Paragraphs>34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Algerian</vt:lpstr>
      <vt:lpstr>Arial</vt:lpstr>
      <vt:lpstr>Calibri</vt:lpstr>
      <vt:lpstr>Calibri Light</vt:lpstr>
      <vt:lpstr>Wingdings</vt:lpstr>
      <vt:lpstr>Office Theme</vt:lpstr>
      <vt:lpstr>PowerPoint Presentation</vt:lpstr>
      <vt:lpstr>   What is Ecology?</vt:lpstr>
      <vt:lpstr>                  Biotic and Abiotic Factors </vt:lpstr>
      <vt:lpstr>   Biotic Components</vt:lpstr>
      <vt:lpstr>  Abiotic Components</vt:lpstr>
      <vt:lpstr>                      TYPES OF ECOLOGY </vt:lpstr>
      <vt:lpstr>         Thank you all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ELCOT</dc:creator>
  <cp:lastModifiedBy>ELCOT</cp:lastModifiedBy>
  <cp:revision>13</cp:revision>
  <dcterms:created xsi:type="dcterms:W3CDTF">2020-05-20T03:00:18Z</dcterms:created>
  <dcterms:modified xsi:type="dcterms:W3CDTF">2020-05-20T06:22:51Z</dcterms:modified>
</cp:coreProperties>
</file>