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B4C07-E97A-424D-AF57-E02FCCAA6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5426" y="1260388"/>
            <a:ext cx="9448800" cy="184542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IN" dirty="0">
                <a:latin typeface="Berlin Sans FB Demi" panose="020E0802020502020306" pitchFamily="34" charset="0"/>
              </a:rPr>
              <a:t>Manipulation strings in C++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6EC654-C0B3-41EF-9F2E-6D7C3A48D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5426" y="3615574"/>
            <a:ext cx="9448800" cy="2164917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Presented by</a:t>
            </a:r>
          </a:p>
          <a:p>
            <a:pPr algn="ctr"/>
            <a:r>
              <a:rPr lang="en-IN" dirty="0" err="1"/>
              <a:t>D.Seethalakshmi</a:t>
            </a:r>
            <a:r>
              <a:rPr lang="en-IN" dirty="0"/>
              <a:t>  </a:t>
            </a:r>
            <a:r>
              <a:rPr lang="en-IN" sz="1050" dirty="0"/>
              <a:t>MCA.,</a:t>
            </a:r>
            <a:r>
              <a:rPr lang="en-IN" sz="1050" dirty="0" err="1"/>
              <a:t>M.Phil</a:t>
            </a:r>
            <a:r>
              <a:rPr lang="en-IN" sz="1050" dirty="0"/>
              <a:t>.,</a:t>
            </a:r>
            <a:endParaRPr lang="en-IN" dirty="0"/>
          </a:p>
          <a:p>
            <a:pPr algn="ctr"/>
            <a:r>
              <a:rPr lang="en-IN" dirty="0"/>
              <a:t>Assistant Professor</a:t>
            </a:r>
          </a:p>
          <a:p>
            <a:pPr algn="ctr"/>
            <a:r>
              <a:rPr lang="en-IN" dirty="0"/>
              <a:t>Bon Secours College for Women</a:t>
            </a:r>
          </a:p>
          <a:p>
            <a:pPr algn="ctr"/>
            <a:r>
              <a:rPr lang="en-IN" dirty="0" err="1"/>
              <a:t>Thanjavur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6023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6B13C-FE5D-4E72-A8A7-CDC50CC5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90618"/>
            <a:ext cx="10820400" cy="58280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Accessing characters in strings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string class support following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fuctions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at()		-	for accessing individual characters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substr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		-	for retrieving a substring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find()		-	for finding a specified substring</a:t>
            </a: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Comparing and swapping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compare() function used to compare either two strings or portions of strings.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 swap() function used for swapping the content of two string objects.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example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s1.compare(s2);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s1.swap(s2);</a:t>
            </a:r>
          </a:p>
          <a:p>
            <a:pPr marL="0" indent="0">
              <a:buNone/>
            </a:pPr>
            <a:r>
              <a:rPr lang="en-IN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84862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C2F88-07A1-460B-B2DD-F3DE28ECE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l"/>
            <a:r>
              <a:rPr lang="en-IN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92BE2-E30D-4063-B822-CC920E863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String is a sequence of characters.</a:t>
            </a:r>
          </a:p>
          <a:p>
            <a:pPr algn="just">
              <a:lnSpc>
                <a:spcPct val="10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C++ String object used like any other built-in data types.</a:t>
            </a:r>
          </a:p>
          <a:p>
            <a:pPr algn="just">
              <a:lnSpc>
                <a:spcPct val="10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C++ string is treated as another container class.</a:t>
            </a:r>
          </a:p>
          <a:p>
            <a:pPr algn="just">
              <a:lnSpc>
                <a:spcPct val="10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using the string class must include &lt;string&gt;.</a:t>
            </a:r>
          </a:p>
          <a:p>
            <a:pPr algn="just">
              <a:lnSpc>
                <a:spcPct val="100000"/>
              </a:lnSpc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class includes</a:t>
            </a:r>
          </a:p>
          <a:p>
            <a:pPr lvl="2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Constructors</a:t>
            </a:r>
          </a:p>
          <a:p>
            <a:pPr lvl="2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 Functions</a:t>
            </a:r>
          </a:p>
          <a:p>
            <a:pPr lvl="2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</a:p>
        </p:txBody>
      </p:sp>
    </p:spTree>
    <p:extLst>
      <p:ext uri="{BB962C8B-B14F-4D97-AF65-F5344CB8AC3E}">
        <p14:creationId xmlns:p14="http://schemas.microsoft.com/office/powerpoint/2010/main" val="23154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C99E8-B410-4BFC-A4EC-D5D03BF1D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l"/>
            <a:r>
              <a:rPr lang="en-IN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class achieve the following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8CED4-FC3A-4916-B0BC-66E200A02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string objects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string objects from keyboard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Displaying string objects to the screen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 a substring from a string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Modifying, Adding and Comparing string objects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Accessing characters in a string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 the size of strings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52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924C0-CA5D-4E08-BB69-9B2E149B1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l"/>
            <a:r>
              <a:rPr lang="en-IN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F42C7-7358-4BED-8167-2AA7D8714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1"/>
            <a:ext cx="10820400" cy="3982720"/>
          </a:xfrm>
        </p:spPr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String();			- 	for creating an empty string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String(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 * str)	-	for  creating string object from a null-							terminated string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String(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string &amp; str)	-	for  creating string object from other string 						object</a:t>
            </a:r>
          </a:p>
        </p:txBody>
      </p:sp>
    </p:spTree>
    <p:extLst>
      <p:ext uri="{BB962C8B-B14F-4D97-AF65-F5344CB8AC3E}">
        <p14:creationId xmlns:p14="http://schemas.microsoft.com/office/powerpoint/2010/main" val="97645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A44ED-4963-4326-9208-ED3DA2F23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3825"/>
            <a:ext cx="10820400" cy="939339"/>
          </a:xfrm>
        </p:spPr>
        <p:txBody>
          <a:bodyPr/>
          <a:lstStyle/>
          <a:p>
            <a:pPr algn="l"/>
            <a:r>
              <a:rPr lang="en-IN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Class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ECB1A-0C30-46C0-A8D5-FCA3A789E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46168"/>
            <a:ext cx="10820400" cy="4672518"/>
          </a:xfrm>
        </p:spPr>
        <p:txBody>
          <a:bodyPr>
            <a:normAutofit lnSpcReduction="10000"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Append()		-	appends a part of string to another string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Assign()		-	assigns a partial string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capacity()		-	gives the total elements that can be used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Compare()		-	compares the string against the invoking string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Erase()		-	removes characters as specified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insert()		-	inserts characters as specified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length()		-	gives the number of elements in a string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replace()		-	replace specified characters with a given string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Resize()		-	changes the size of the string as specified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Size()			-	gives the number of characters in the string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Swap()		-	swaps the given string with the invoking string</a:t>
            </a:r>
          </a:p>
        </p:txBody>
      </p:sp>
    </p:spTree>
    <p:extLst>
      <p:ext uri="{BB962C8B-B14F-4D97-AF65-F5344CB8AC3E}">
        <p14:creationId xmlns:p14="http://schemas.microsoft.com/office/powerpoint/2010/main" val="1799172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37B49-34A8-46E8-AE19-5E9978391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2385"/>
            <a:ext cx="10820400" cy="631768"/>
          </a:xfrm>
        </p:spPr>
        <p:txBody>
          <a:bodyPr>
            <a:normAutofit fontScale="90000"/>
          </a:bodyPr>
          <a:lstStyle/>
          <a:p>
            <a:pPr algn="l"/>
            <a:r>
              <a:rPr lang="en-IN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 for string objects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D4E36D6-D63D-4D02-A2BE-8FDF662BA4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536908"/>
              </p:ext>
            </p:extLst>
          </p:nvPr>
        </p:nvGraphicFramePr>
        <p:xfrm>
          <a:off x="1687482" y="1379711"/>
          <a:ext cx="6616932" cy="485882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308466">
                  <a:extLst>
                    <a:ext uri="{9D8B030D-6E8A-4147-A177-3AD203B41FA5}">
                      <a16:colId xmlns:a16="http://schemas.microsoft.com/office/drawing/2014/main" val="3301148963"/>
                    </a:ext>
                  </a:extLst>
                </a:gridCol>
                <a:gridCol w="3308466">
                  <a:extLst>
                    <a:ext uri="{9D8B030D-6E8A-4147-A177-3AD203B41FA5}">
                      <a16:colId xmlns:a16="http://schemas.microsoft.com/office/drawing/2014/main" val="860152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532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Asssignment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268085"/>
                  </a:ext>
                </a:extLst>
              </a:tr>
              <a:tr h="408745">
                <a:tc>
                  <a:txBody>
                    <a:bodyPr/>
                    <a:lstStyle/>
                    <a:p>
                      <a:r>
                        <a:rPr lang="en-IN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Concatenation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421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+=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Concatenation assignment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522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==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Equality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675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!=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Inequality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2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Less than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68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&lt;=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Less than or </a:t>
                      </a:r>
                      <a:r>
                        <a:rPr lang="en-IN" dirty="0" err="1"/>
                        <a:t>eaual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413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Greater than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50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Greater than or equal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827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[]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Subscription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06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&lt;&lt;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264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&gt;&gt;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input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041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51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EE8B1-2D40-40D9-974A-C7E6C7056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832" y="764373"/>
            <a:ext cx="10766367" cy="1293028"/>
          </a:xfrm>
        </p:spPr>
        <p:txBody>
          <a:bodyPr/>
          <a:lstStyle/>
          <a:p>
            <a:pPr algn="l"/>
            <a:r>
              <a:rPr lang="en-IN" cap="none" dirty="0"/>
              <a:t>Creating (string)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CE273-E23B-411F-A66A-7DBE75CB1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23605"/>
            <a:ext cx="9061882" cy="3062796"/>
          </a:xfrm>
        </p:spPr>
        <p:txBody>
          <a:bodyPr/>
          <a:lstStyle/>
          <a:p>
            <a:r>
              <a:rPr lang="en-IN" dirty="0"/>
              <a:t>Can create string objects in a number of ways as</a:t>
            </a:r>
          </a:p>
          <a:p>
            <a:pPr lvl="3"/>
            <a:endParaRPr lang="en-IN" dirty="0"/>
          </a:p>
          <a:p>
            <a:pPr lvl="6"/>
            <a:endParaRPr lang="en-IN" dirty="0"/>
          </a:p>
          <a:p>
            <a:pPr lvl="6"/>
            <a:r>
              <a:rPr lang="en-IN" dirty="0"/>
              <a:t>String s1;	 //using constructor with no </a:t>
            </a:r>
            <a:r>
              <a:rPr lang="en-IN" dirty="0" err="1"/>
              <a:t>paprameter</a:t>
            </a:r>
            <a:endParaRPr lang="en-IN" dirty="0"/>
          </a:p>
          <a:p>
            <a:pPr lvl="6"/>
            <a:r>
              <a:rPr lang="en-IN" dirty="0"/>
              <a:t>String s2(“</a:t>
            </a:r>
            <a:r>
              <a:rPr lang="en-IN" dirty="0" err="1"/>
              <a:t>abc</a:t>
            </a:r>
            <a:r>
              <a:rPr lang="en-IN" dirty="0"/>
              <a:t>”); //using one-argument constructor</a:t>
            </a:r>
          </a:p>
          <a:p>
            <a:pPr lvl="6"/>
            <a:r>
              <a:rPr lang="en-IN" dirty="0"/>
              <a:t>S1=s2;		 //assigning string objects</a:t>
            </a:r>
          </a:p>
          <a:p>
            <a:pPr lvl="6"/>
            <a:r>
              <a:rPr lang="en-IN" dirty="0"/>
              <a:t>S3=“abc”+s3;	 //concatenating strings</a:t>
            </a:r>
          </a:p>
          <a:p>
            <a:pPr lvl="6"/>
            <a:r>
              <a:rPr lang="en-IN" dirty="0" err="1"/>
              <a:t>Cin</a:t>
            </a:r>
            <a:r>
              <a:rPr lang="en-IN" dirty="0"/>
              <a:t> &gt;&gt; s1;	 //reading through keyboard ()	</a:t>
            </a:r>
          </a:p>
          <a:p>
            <a:pPr lvl="6"/>
            <a:r>
              <a:rPr lang="en-IN" dirty="0" err="1"/>
              <a:t>Getline</a:t>
            </a:r>
            <a:r>
              <a:rPr lang="en-IN" dirty="0"/>
              <a:t>(cin,s2);	 //reading through keyboard a line of text</a:t>
            </a:r>
          </a:p>
        </p:txBody>
      </p:sp>
    </p:spTree>
    <p:extLst>
      <p:ext uri="{BB962C8B-B14F-4D97-AF65-F5344CB8AC3E}">
        <p14:creationId xmlns:p14="http://schemas.microsoft.com/office/powerpoint/2010/main" val="1450772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85B46-197B-4DE5-8A80-BF9A1B9EF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37352"/>
            <a:ext cx="10820400" cy="5881334"/>
          </a:xfrm>
        </p:spPr>
        <p:txBody>
          <a:bodyPr/>
          <a:lstStyle/>
          <a:p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Manipulating string objects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we can easily modify the contents of string objects in several ways, such as insert(),replace(),erase() and append().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s1=12345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s2=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abcde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Insert()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s1.insert(4,s2);			output s1=1234abcde5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Remove()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s1.erase(4,5);			output s1=12345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Replace()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s2.replace(1,3,s1);		output s2=a12345e				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166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621FC-5FBB-4F47-AF6B-F803DBB77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50416"/>
            <a:ext cx="10820400" cy="5668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operations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relational operators are overloaded and can be used to compare string objects.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Compare()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s1.compare(s2)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String characteristics</a:t>
            </a:r>
          </a:p>
          <a:p>
            <a:pPr marL="0" indent="0">
              <a:buNone/>
            </a:pPr>
            <a:r>
              <a:rPr lang="en-IN" b="1" dirty="0"/>
              <a:t>	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functions are size(),length(),capacity() etc.,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str.size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str.length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str.capacity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str.max_size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indent="0">
              <a:buNone/>
            </a:pPr>
            <a:r>
              <a:rPr lang="en-IN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1038127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107</TotalTime>
  <Words>192</Words>
  <Application>Microsoft Office PowerPoint</Application>
  <PresentationFormat>Widescreen</PresentationFormat>
  <Paragraphs>115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Berlin Sans FB Demi</vt:lpstr>
      <vt:lpstr>Century Gothic</vt:lpstr>
      <vt:lpstr>Times New Roman</vt:lpstr>
      <vt:lpstr>Vapor Trail</vt:lpstr>
      <vt:lpstr>Manipulation strings in C++</vt:lpstr>
      <vt:lpstr>Introduction</vt:lpstr>
      <vt:lpstr>String class achieve the following</vt:lpstr>
      <vt:lpstr>String Constructors</vt:lpstr>
      <vt:lpstr>String Class Functions</vt:lpstr>
      <vt:lpstr>Operators for string objects</vt:lpstr>
      <vt:lpstr>Creating (string) objects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Manipulation strings in C++</dc:title>
  <dc:creator>aarthi arivazhagan</dc:creator>
  <cp:lastModifiedBy>aarthi arivazhagan</cp:lastModifiedBy>
  <cp:revision>13</cp:revision>
  <dcterms:created xsi:type="dcterms:W3CDTF">2020-04-24T13:01:36Z</dcterms:created>
  <dcterms:modified xsi:type="dcterms:W3CDTF">2020-04-25T13:21:13Z</dcterms:modified>
</cp:coreProperties>
</file>