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72" r:id="rId4"/>
    <p:sldId id="266" r:id="rId5"/>
    <p:sldId id="267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4A0D0F8-5560-4C4A-AACC-3FA4C6F7F008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B049CD5-9543-4F42-81C9-583A4ADB9E1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ECB7C-6B9E-4492-9543-7BFB19C0F471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DEC2F-6B5A-404E-AA3F-8650551DD2F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0CDF8-F6AA-44F9-A3B8-6BF691E56AFF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3750F-7440-4532-A467-40B069BCD73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2846B-6C94-4DE6-BB59-066883B94063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4AB5B-0E2E-4CDC-AD7E-9C22D765A91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70B73C-72A0-49B2-AD17-1964CEC29F16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D52F791-B3AE-44F0-9ABC-08652E666D2F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14DCCB-00AA-485F-B8A8-762631A00F7A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58D555A-BDBF-4173-A529-4A33D1F11F68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802035-C04A-41B8-BB3E-300E88E035AD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742505-A34A-4CC8-9BEC-F8EA726D8DC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E1A67A-DC7B-49B5-A6D2-4307E82C6EEE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10AA9C-E5CA-456A-9412-94C74C97A6E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31677-1A67-44EE-AD23-4B3083C5CBDB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E4ED-C7AF-49EC-8FC3-3F8DF60B47EA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D67178-12C6-42D2-9B38-EC825C9AC2C4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E6D3E3-35E6-476C-91E8-8FA848CA5F35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329FC91-CE67-4F76-B756-006C5549711F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DAB45BA-7DCC-407E-B728-C762ED828DE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9E058E-270C-48C1-A37E-DC153624DF4F}" type="datetimeFigureOut">
              <a:rPr lang="en-IN"/>
              <a:pPr>
                <a:defRPr/>
              </a:pPr>
              <a:t>19-05-2020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440913-538A-4B50-9CF5-A9D06BD92D7D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1" r:id="rId2"/>
    <p:sldLayoutId id="2147483876" r:id="rId3"/>
    <p:sldLayoutId id="2147483877" r:id="rId4"/>
    <p:sldLayoutId id="2147483878" r:id="rId5"/>
    <p:sldLayoutId id="2147483879" r:id="rId6"/>
    <p:sldLayoutId id="2147483872" r:id="rId7"/>
    <p:sldLayoutId id="2147483880" r:id="rId8"/>
    <p:sldLayoutId id="2147483881" r:id="rId9"/>
    <p:sldLayoutId id="2147483873" r:id="rId10"/>
    <p:sldLayoutId id="21474838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CONSTRUCTORS IN C++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type="subTitle" idx="1"/>
          </p:nvPr>
        </p:nvSpPr>
        <p:spPr>
          <a:xfrm>
            <a:off x="1258888" y="2997200"/>
            <a:ext cx="6400800" cy="201612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endParaRPr lang="en-US" altLang="en-US" sz="700" smtClean="0"/>
          </a:p>
          <a:p>
            <a:pPr marR="0" algn="ctr" eaLnBrk="1" hangingPunct="1">
              <a:lnSpc>
                <a:spcPct val="80000"/>
              </a:lnSpc>
            </a:pPr>
            <a:endParaRPr lang="en-US" altLang="en-US" sz="700" smtClean="0"/>
          </a:p>
          <a:p>
            <a:pPr marR="0" algn="ctr" eaLnBrk="1" hangingPunct="1">
              <a:lnSpc>
                <a:spcPct val="80000"/>
              </a:lnSpc>
            </a:pPr>
            <a:r>
              <a:rPr lang="en-US" altLang="en-US" sz="2200" b="1" smtClean="0"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altLang="en-US" sz="2200" b="1" smtClean="0">
                <a:latin typeface="Times New Roman" pitchFamily="18" charset="0"/>
                <a:cs typeface="Times New Roman" pitchFamily="18" charset="0"/>
              </a:rPr>
              <a:t>N.RUBA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altLang="en-US" sz="2200" b="1" smtClean="0">
                <a:latin typeface="Times New Roman" pitchFamily="18" charset="0"/>
                <a:cs typeface="Times New Roman" pitchFamily="18" charset="0"/>
              </a:rPr>
              <a:t>ASST.PROF/DEPT. OF CA,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altLang="en-US" sz="2200" b="1" smtClean="0">
                <a:latin typeface="Times New Roman" pitchFamily="18" charset="0"/>
                <a:cs typeface="Times New Roman" pitchFamily="18" charset="0"/>
              </a:rPr>
              <a:t>BONSECOURS COLLEGE FOR WOMEN,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altLang="en-US" sz="2200" b="1" smtClean="0">
                <a:latin typeface="Times New Roman" pitchFamily="18" charset="0"/>
                <a:cs typeface="Times New Roman" pitchFamily="18" charset="0"/>
              </a:rPr>
              <a:t>THANJAVUR.</a:t>
            </a:r>
            <a:endParaRPr lang="en-IN" altLang="en-US" sz="2200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17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63" y="1503363"/>
            <a:ext cx="8229600" cy="4525962"/>
          </a:xfrm>
        </p:spPr>
        <p:txBody>
          <a:bodyPr>
            <a:normAutofit fontScale="5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IN" dirty="0"/>
          </a:p>
          <a:p>
            <a:pPr marL="365760" indent="-256032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N" sz="5100" dirty="0"/>
              <a:t>Constructor is a special member function of a class that initializes the object of the class. </a:t>
            </a:r>
            <a:endParaRPr lang="en-IN" sz="5100" dirty="0" smtClean="0"/>
          </a:p>
          <a:p>
            <a:pPr marL="365760" indent="-256032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IN" sz="5100" dirty="0" smtClean="0"/>
              <a:t>Constructor </a:t>
            </a:r>
            <a:r>
              <a:rPr lang="en-IN" sz="5100" dirty="0"/>
              <a:t>name is same as class name and it doesn’t have a return type. </a:t>
            </a:r>
            <a:r>
              <a:rPr lang="en-IN" b="1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b="1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b="1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b="1" dirty="0"/>
              <a:t> </a:t>
            </a:r>
            <a:endParaRPr lang="en-IN" dirty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b="1" dirty="0"/>
              <a:t> 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Constructors in C++</a:t>
            </a:r>
            <a:endParaRPr lang="en-IN" dirty="0"/>
          </a:p>
        </p:txBody>
      </p:sp>
    </p:spTree>
  </p:cSld>
  <p:clrMapOvr>
    <a:masterClrMapping/>
  </p:clrMapOvr>
  <p:transition advClick="0" advTm="17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Class XYZ          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{ 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    ....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    XYZ()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    {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        ---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US" dirty="0" smtClean="0"/>
              <a:t>	---</a:t>
            </a:r>
            <a:endParaRPr lang="en-IN" dirty="0" smtClean="0"/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    }</a:t>
            </a:r>
          </a:p>
          <a:p>
            <a:pPr marL="0" indent="0" eaLnBrk="1" hangingPunct="1">
              <a:buFont typeface="Wingdings 3" pitchFamily="18" charset="2"/>
              <a:buNone/>
              <a:defRPr/>
            </a:pPr>
            <a:r>
              <a:rPr lang="en-IN" dirty="0" smtClean="0"/>
              <a:t>};</a:t>
            </a:r>
          </a:p>
          <a:p>
            <a:pPr eaLnBrk="1" hangingPunct="1">
              <a:defRPr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Syntax for constructors</a:t>
            </a:r>
            <a:endParaRPr lang="en-IN" dirty="0"/>
          </a:p>
        </p:txBody>
      </p:sp>
    </p:spTree>
  </p:cSld>
  <p:clrMapOvr>
    <a:masterClrMapping/>
  </p:clrMapOvr>
  <p:transition advClick="0" advTm="26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#include &lt;</a:t>
            </a:r>
            <a:r>
              <a:rPr lang="en-IN" sz="4500" dirty="0" err="1" smtClean="0"/>
              <a:t>iostream</a:t>
            </a:r>
            <a:r>
              <a:rPr lang="en-IN" sz="4500" dirty="0" smtClean="0"/>
              <a:t>&gt;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using namespace </a:t>
            </a:r>
            <a:r>
              <a:rPr lang="en-IN" sz="4500" dirty="0" err="1" smtClean="0"/>
              <a:t>std</a:t>
            </a:r>
            <a:r>
              <a:rPr lang="en-IN" sz="4500" dirty="0" smtClean="0"/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class number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{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public: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</a:t>
            </a:r>
            <a:r>
              <a:rPr lang="en-IN" sz="4500" dirty="0" err="1" smtClean="0"/>
              <a:t>int</a:t>
            </a:r>
            <a:r>
              <a:rPr lang="en-IN" sz="4500" dirty="0" smtClean="0"/>
              <a:t> </a:t>
            </a:r>
            <a:r>
              <a:rPr lang="en-IN" sz="4500" dirty="0" err="1" smtClean="0"/>
              <a:t>num</a:t>
            </a:r>
            <a:r>
              <a:rPr lang="en-IN" sz="4500" dirty="0" smtClean="0"/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char </a:t>
            </a:r>
            <a:r>
              <a:rPr lang="en-IN" sz="4500" dirty="0" err="1" smtClean="0"/>
              <a:t>ch</a:t>
            </a:r>
            <a:r>
              <a:rPr lang="en-IN" sz="4500" dirty="0" smtClean="0"/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number()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{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   </a:t>
            </a:r>
            <a:r>
              <a:rPr lang="en-IN" sz="4500" dirty="0" err="1" smtClean="0"/>
              <a:t>num</a:t>
            </a:r>
            <a:r>
              <a:rPr lang="en-IN" sz="4500" dirty="0" smtClean="0"/>
              <a:t> = 100; 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   </a:t>
            </a:r>
            <a:r>
              <a:rPr lang="en-IN" sz="4500" dirty="0" err="1" smtClean="0"/>
              <a:t>ch</a:t>
            </a:r>
            <a:r>
              <a:rPr lang="en-IN" sz="4500" dirty="0" smtClean="0"/>
              <a:t> = 'A';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   }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sz="4500" dirty="0" smtClean="0"/>
              <a:t>};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dirty="0" smtClean="0"/>
              <a:t>Simple Example: How to use constructor in C++</a:t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  <p:transition advClick="0" advTm="33000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err="1" smtClean="0"/>
              <a:t>int</a:t>
            </a:r>
            <a:r>
              <a:rPr lang="en-IN" dirty="0" smtClean="0"/>
              <a:t> main()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{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  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   number </a:t>
            </a:r>
            <a:r>
              <a:rPr lang="en-IN" dirty="0" err="1" smtClean="0"/>
              <a:t>obj</a:t>
            </a:r>
            <a:r>
              <a:rPr lang="en-IN" dirty="0" smtClean="0"/>
              <a:t>;// create the object of class,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    </a:t>
            </a:r>
            <a:r>
              <a:rPr lang="en-IN" dirty="0" err="1" smtClean="0"/>
              <a:t>cout</a:t>
            </a:r>
            <a:r>
              <a:rPr lang="en-IN" dirty="0" smtClean="0"/>
              <a:t>&lt;&lt;"</a:t>
            </a:r>
            <a:r>
              <a:rPr lang="en-IN" dirty="0" err="1" smtClean="0"/>
              <a:t>num</a:t>
            </a:r>
            <a:r>
              <a:rPr lang="en-IN" dirty="0" smtClean="0"/>
              <a:t>: "&lt;&lt;</a:t>
            </a:r>
            <a:r>
              <a:rPr lang="en-IN" dirty="0" err="1" smtClean="0"/>
              <a:t>obj.num</a:t>
            </a:r>
            <a:r>
              <a:rPr lang="en-IN" dirty="0" smtClean="0"/>
              <a:t>&lt;&lt;</a:t>
            </a:r>
            <a:r>
              <a:rPr lang="en-IN" dirty="0" err="1" smtClean="0"/>
              <a:t>endl</a:t>
            </a:r>
            <a:r>
              <a:rPr lang="en-IN" dirty="0" smtClean="0"/>
              <a:t>;// </a:t>
            </a:r>
            <a:r>
              <a:rPr lang="en-IN" sz="2100" dirty="0" smtClean="0"/>
              <a:t>access data 					//members using object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   </a:t>
            </a:r>
            <a:r>
              <a:rPr lang="en-IN" dirty="0" err="1" smtClean="0"/>
              <a:t>cout</a:t>
            </a:r>
            <a:r>
              <a:rPr lang="en-IN" dirty="0" smtClean="0"/>
              <a:t>&lt;&lt;"</a:t>
            </a:r>
            <a:r>
              <a:rPr lang="en-IN" dirty="0" err="1" smtClean="0"/>
              <a:t>ch</a:t>
            </a:r>
            <a:r>
              <a:rPr lang="en-IN" dirty="0" smtClean="0"/>
              <a:t>: "&lt;&lt;obj.ch;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   return 0;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}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smtClean="0"/>
              <a:t>Output: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err="1" smtClean="0"/>
              <a:t>num</a:t>
            </a:r>
            <a:r>
              <a:rPr lang="en-IN" dirty="0" smtClean="0"/>
              <a:t>: 100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IN" dirty="0" err="1" smtClean="0"/>
              <a:t>ch</a:t>
            </a:r>
            <a:r>
              <a:rPr lang="en-IN" dirty="0" smtClean="0"/>
              <a:t>: A</a:t>
            </a:r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IN" dirty="0" smtClean="0"/>
          </a:p>
          <a:p>
            <a:pPr marL="0" indent="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IN" dirty="0"/>
          </a:p>
        </p:txBody>
      </p:sp>
    </p:spTree>
  </p:cSld>
  <p:clrMapOvr>
    <a:masterClrMapping/>
  </p:clrMapOvr>
  <p:transition advClick="0" advTm="4400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2132856"/>
            <a:ext cx="8229600" cy="16470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ransition advClick="0" advTm="8000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</TotalTime>
  <Words>148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CONSTRUCTORS IN C++</vt:lpstr>
      <vt:lpstr>Constructors in C++</vt:lpstr>
      <vt:lpstr>Syntax for constructors</vt:lpstr>
      <vt:lpstr>Simple Example: How to use constructor in C++ </vt:lpstr>
      <vt:lpstr>Slide 5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Ruba</dc:creator>
  <cp:lastModifiedBy>Sanjay</cp:lastModifiedBy>
  <cp:revision>23</cp:revision>
  <dcterms:created xsi:type="dcterms:W3CDTF">2020-04-04T14:08:22Z</dcterms:created>
  <dcterms:modified xsi:type="dcterms:W3CDTF">2020-05-19T13:20:17Z</dcterms:modified>
</cp:coreProperties>
</file>