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6172200"/>
          </a:xfrm>
        </p:spPr>
        <p:txBody>
          <a:bodyPr>
            <a:noAutofit/>
          </a:bodyPr>
          <a:lstStyle/>
          <a:p>
            <a:pPr algn="ctr"/>
            <a:br>
              <a:rPr lang="en-US" sz="3600" i="1" dirty="0">
                <a:latin typeface="Algerian" pitchFamily="82" charset="0"/>
              </a:rPr>
            </a:br>
            <a:br>
              <a:rPr lang="en-US" sz="3600" i="1" dirty="0">
                <a:latin typeface="Algerian" pitchFamily="82" charset="0"/>
              </a:rPr>
            </a:br>
            <a:br>
              <a:rPr lang="en-US" sz="3600" i="1" dirty="0">
                <a:latin typeface="Algerian" pitchFamily="82" charset="0"/>
              </a:rPr>
            </a:br>
            <a:br>
              <a:rPr lang="en-US" sz="3600" i="1" dirty="0">
                <a:latin typeface="Algerian" pitchFamily="82" charset="0"/>
              </a:rPr>
            </a:br>
            <a:br>
              <a:rPr lang="en-US" sz="3600" i="1" dirty="0">
                <a:latin typeface="Algerian" pitchFamily="82" charset="0"/>
              </a:rPr>
            </a:br>
            <a:br>
              <a:rPr lang="en-US" sz="3600" i="1" dirty="0">
                <a:latin typeface="Algerian" pitchFamily="82" charset="0"/>
              </a:rPr>
            </a:br>
            <a:br>
              <a:rPr lang="en-US" sz="3600" i="1" dirty="0">
                <a:latin typeface="Algerian" pitchFamily="82" charset="0"/>
              </a:rPr>
            </a:br>
            <a:r>
              <a:rPr lang="en-US" sz="3600" i="1" dirty="0">
                <a:latin typeface="Algerian" pitchFamily="82" charset="0"/>
              </a:rPr>
              <a:t>Chemical bonding  </a:t>
            </a:r>
            <a:br>
              <a:rPr lang="en-US" sz="3600" i="1" dirty="0">
                <a:latin typeface="Algerian" pitchFamily="82" charset="0"/>
              </a:rPr>
            </a:br>
            <a:r>
              <a:rPr lang="en-US" sz="3600" i="1" dirty="0">
                <a:latin typeface="Algerian" pitchFamily="82" charset="0"/>
              </a:rPr>
              <a:t>    </a:t>
            </a:r>
            <a:br>
              <a:rPr lang="en-US" sz="3600" i="1" dirty="0">
                <a:latin typeface="Algerian" pitchFamily="82" charset="0"/>
              </a:rPr>
            </a:br>
            <a:r>
              <a:rPr lang="en-US" sz="3600" i="1" dirty="0">
                <a:latin typeface="Algerian" pitchFamily="82" charset="0"/>
              </a:rPr>
              <a:t>R.RAJALAKSHMI,</a:t>
            </a:r>
            <a:br>
              <a:rPr lang="en-US" sz="3600" i="1" dirty="0">
                <a:latin typeface="Algerian" pitchFamily="82" charset="0"/>
              </a:rPr>
            </a:br>
            <a:r>
              <a:rPr lang="en-US" sz="3600" i="1" dirty="0">
                <a:latin typeface="Algerian" pitchFamily="82" charset="0"/>
              </a:rPr>
              <a:t>ASST.PROFESSOR,</a:t>
            </a:r>
            <a:br>
              <a:rPr lang="en-US" sz="3600" i="1" dirty="0">
                <a:latin typeface="Algerian" pitchFamily="82" charset="0"/>
              </a:rPr>
            </a:br>
            <a:r>
              <a:rPr lang="en-US" sz="3600" i="1" dirty="0">
                <a:latin typeface="Algerian" pitchFamily="82" charset="0"/>
              </a:rPr>
              <a:t>DEPARTMENT OF CHEMISTRY,</a:t>
            </a:r>
            <a:br>
              <a:rPr lang="en-US" sz="3600" i="1" dirty="0">
                <a:latin typeface="Algerian" pitchFamily="82" charset="0"/>
              </a:rPr>
            </a:br>
            <a:r>
              <a:rPr lang="en-US" sz="3600" i="1" dirty="0">
                <a:latin typeface="Algerian" pitchFamily="82" charset="0"/>
              </a:rPr>
              <a:t>BON SECOURS COLLEGE FOR WOMEN,THANJAVUR</a:t>
            </a:r>
            <a:br>
              <a:rPr lang="en-US" sz="3600" i="1" dirty="0">
                <a:latin typeface="Algerian" pitchFamily="82" charset="0"/>
              </a:rPr>
            </a:br>
            <a:endParaRPr lang="en-US" sz="3600" i="1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73914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04088"/>
            <a:ext cx="7543800" cy="1143000"/>
          </a:xfrm>
        </p:spPr>
        <p:txBody>
          <a:bodyPr/>
          <a:lstStyle/>
          <a:p>
            <a:r>
              <a:rPr lang="en-US" dirty="0">
                <a:latin typeface="Algerian" pitchFamily="82" charset="0"/>
              </a:rPr>
              <a:t>Defects of mo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Molecular orbital theory explains weather a molecule will exist or not on the basis of bond order.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Concept of bond order is not feasible and appropriate to explain existence of polyatomic molecule.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does not give any idea about molecular geometry and shape of molecule etc……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lgerian" pitchFamily="82" charset="0"/>
              </a:rPr>
              <a:t>oxygen</a:t>
            </a:r>
            <a:r>
              <a:rPr lang="en-US" sz="4000" dirty="0"/>
              <a:t> </a:t>
            </a:r>
            <a:r>
              <a:rPr lang="en-US" sz="3600" dirty="0">
                <a:latin typeface="Algerian" pitchFamily="82" charset="0"/>
              </a:rPr>
              <a:t>molecule as an example:</a:t>
            </a:r>
          </a:p>
        </p:txBody>
      </p:sp>
      <p:pic>
        <p:nvPicPr>
          <p:cNvPr id="4" name="Content Placeholder 3" descr="IMG-20200524-WA00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05001"/>
            <a:ext cx="9144000" cy="4953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lgerian" pitchFamily="82" charset="0"/>
              </a:rPr>
              <a:t>Boron molecule as an example:</a:t>
            </a:r>
          </a:p>
        </p:txBody>
      </p:sp>
      <p:pic>
        <p:nvPicPr>
          <p:cNvPr id="4" name="Content Placeholder 3" descr="IMG-20200524-WA00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905001"/>
            <a:ext cx="7239000" cy="4953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04088"/>
            <a:ext cx="8077200" cy="74371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lgerian" pitchFamily="82" charset="0"/>
              </a:rPr>
              <a:t>Comparison of vb  and mo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Algerian" pitchFamily="82" charset="0"/>
                <a:cs typeface="Times New Roman" pitchFamily="18" charset="0"/>
              </a:rPr>
              <a:t>Similarities:</a:t>
            </a:r>
          </a:p>
          <a:p>
            <a:pPr>
              <a:buFont typeface="Wingdings" pitchFamily="2" charset="2"/>
              <a:buChar char="Ø"/>
            </a:pPr>
            <a:endParaRPr lang="en-US" dirty="0">
              <a:latin typeface="Algerian" pitchFamily="82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basic principles involved in the distribution of electrons are similar.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the normal covalent bond formation, the reaction according to both the theories, is sharing of the bonding electron density between the nuclei.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the formation of a bond, orbital’s of the bonded atoms must overlap and have appropriate symmetric.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Algerian" pitchFamily="82" charset="0"/>
              </a:rPr>
              <a:t>Difference:</a:t>
            </a:r>
          </a:p>
          <a:p>
            <a:pPr>
              <a:buNone/>
            </a:pPr>
            <a:endParaRPr lang="en-US" dirty="0">
              <a:latin typeface="Algerian" pitchFamily="82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Resonance plays an important role in VB theory while in MO theory it has less relevance.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VB theory is unable to explain the paramagnetic character of oxygen. MO theory offers a satisfactory explanation for the same.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VB theory starts with individual atoms and considers the interaction between them. MO theory starts with the nuclei of the interacting atoms.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G-20200524-WA000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85800"/>
            <a:ext cx="6858000" cy="3429000"/>
          </a:xfrm>
        </p:spPr>
        <p:txBody>
          <a:bodyPr>
            <a:normAutofit/>
          </a:bodyPr>
          <a:lstStyle/>
          <a:p>
            <a:r>
              <a:rPr lang="en-US" sz="8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858000"/>
            <a:ext cx="8229600" cy="30480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685800"/>
            <a:ext cx="6019800" cy="1143000"/>
          </a:xfrm>
        </p:spPr>
        <p:txBody>
          <a:bodyPr>
            <a:normAutofit/>
          </a:bodyPr>
          <a:lstStyle/>
          <a:p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VB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Valence bond theory is the work of Linus Pauling.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overlap of atomic or hybrid orbital’s of individual atoms.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VB Theory is characterized by the bonding method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Postulates of VB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 central metal atom/ion makes available a number of vacant orbital’s equal to its coordination number.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These vacant orbital’s form covalent bond with the ligand orbital’s.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 covalent bond is formed by the overlap of a vacant metal orbital.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This complete overlap leads to the formation of a sigma bond.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 strong covalent bond is formed only when the orbital’s overlap to the maximum extent.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 hybridized orbital has a better directional characteristics than an unhybridised one.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04088"/>
            <a:ext cx="7543800" cy="1143000"/>
          </a:xfrm>
        </p:spPr>
        <p:txBody>
          <a:bodyPr>
            <a:noAutofit/>
          </a:bodyPr>
          <a:lstStyle/>
          <a:p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Defects of vb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disfavors due to its inability to account for various: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Magnetic property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Electronic property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Spectroscopic property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704088"/>
            <a:ext cx="6096000" cy="1143000"/>
          </a:xfrm>
        </p:spPr>
        <p:txBody>
          <a:bodyPr/>
          <a:lstStyle/>
          <a:p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Examples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pic>
        <p:nvPicPr>
          <p:cNvPr id="4" name="Content Placeholder 3" descr="IMG-20200524-WA00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35630"/>
            <a:ext cx="9144000" cy="512237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IMG-20200524-WA00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Molecular orbital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Molecular orbital theory was proposed by Hund and Mullikan in 1932.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Modern and more rotational.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Atomic orbital’s lose their identity and the electrons in molecules are present in new orbital’s.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4088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Postulates of MO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Electrons present in new orbital’s called molecular orbital’s.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Molecular orbital’s are formed by the combination of atomic orbital’s of equal energies.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number of molecular orbital’s formed is equal to the number of atomic orbital’s undergoing combination.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Two atomic orbital’s can combine to form two molecular orbital’s.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One has a lower energy and the other has a higher energy.</a:t>
            </a:r>
          </a:p>
          <a:p>
            <a:pP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57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molecular orbital with lower energy is called bonding molecular orbital.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molecular orbital with higher energy is called anti bonding molecular orbital.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shapes of molecular orbital’s depends upon the shapes of combining atomic orbital’s.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482</Words>
  <Application>Microsoft Office PowerPoint</Application>
  <PresentationFormat>On-screen Show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Algerian</vt:lpstr>
      <vt:lpstr>Calibri</vt:lpstr>
      <vt:lpstr>Constantia</vt:lpstr>
      <vt:lpstr>Times New Roman</vt:lpstr>
      <vt:lpstr>Wingdings</vt:lpstr>
      <vt:lpstr>Wingdings 2</vt:lpstr>
      <vt:lpstr>Flow</vt:lpstr>
      <vt:lpstr>       Chemical bonding        R.RAJALAKSHMI, ASST.PROFESSOR, DEPARTMENT OF CHEMISTRY, BON SECOURS COLLEGE FOR WOMEN,THANJAVUR </vt:lpstr>
      <vt:lpstr>VB theory</vt:lpstr>
      <vt:lpstr>Postulates of VB theory</vt:lpstr>
      <vt:lpstr>Defects of vb theory</vt:lpstr>
      <vt:lpstr>Examples: </vt:lpstr>
      <vt:lpstr>PowerPoint Presentation</vt:lpstr>
      <vt:lpstr>Molecular orbital theory</vt:lpstr>
      <vt:lpstr>Postulates of MO theory</vt:lpstr>
      <vt:lpstr>PowerPoint Presentation</vt:lpstr>
      <vt:lpstr>Defects of mo theory</vt:lpstr>
      <vt:lpstr>oxygen molecule as an example:</vt:lpstr>
      <vt:lpstr>Boron molecule as an example:</vt:lpstr>
      <vt:lpstr>Comparison of vb  and mo theory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bonding</dc:title>
  <dc:creator>HP</dc:creator>
  <cp:lastModifiedBy>Admin</cp:lastModifiedBy>
  <cp:revision>12</cp:revision>
  <dcterms:created xsi:type="dcterms:W3CDTF">2006-08-16T00:00:00Z</dcterms:created>
  <dcterms:modified xsi:type="dcterms:W3CDTF">2020-05-24T16:23:05Z</dcterms:modified>
</cp:coreProperties>
</file>