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61" r:id="rId11"/>
    <p:sldId id="262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49CE1-DF76-4BE3-A4AF-B33D545289F7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DCF3-5BEB-4E91-9C63-689BF216D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14290"/>
            <a:ext cx="8001056" cy="56630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FUNCTIONS</a:t>
            </a:r>
          </a:p>
          <a:p>
            <a:pPr algn="ctr"/>
            <a:r>
              <a:rPr lang="en-US" sz="5400" b="1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CLASSES &amp; OBJECTS </a:t>
            </a:r>
          </a:p>
          <a:p>
            <a:pPr algn="ctr"/>
            <a:r>
              <a:rPr lang="en-US" sz="5400" b="1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IN </a:t>
            </a:r>
          </a:p>
          <a:p>
            <a:pPr algn="ctr"/>
            <a:r>
              <a:rPr lang="en-US" sz="7200" b="1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C++</a:t>
            </a:r>
          </a:p>
          <a:p>
            <a:pPr algn="ctr"/>
            <a:endParaRPr lang="en-US" sz="1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r>
              <a:rPr lang="en-US" sz="20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K.THAMIZHSELVI</a:t>
            </a:r>
          </a:p>
          <a:p>
            <a:pPr algn="ctr"/>
            <a:r>
              <a:rPr lang="en-US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Asst.Prof</a:t>
            </a:r>
            <a:r>
              <a:rPr lang="en-US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 of  Computer Science,</a:t>
            </a:r>
          </a:p>
          <a:p>
            <a:pPr algn="ctr"/>
            <a:r>
              <a:rPr lang="en-US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Bon Secours College for Women, </a:t>
            </a:r>
            <a:r>
              <a:rPr lang="en-US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Thanjavur</a:t>
            </a:r>
            <a:r>
              <a:rPr lang="en-US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Outside the class definition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 function declared inside the class has to be defined separately outside the class.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return-type class-name :: function-name 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(argument declaration)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{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function body;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}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786842" cy="650083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void item ::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getdata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, float b)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number = a;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cost = b;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void item ::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(void)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“Number : “ &lt;&lt; number;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&lt;&lt; “Cost : “ &lt;&lt; cost;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Inside the class definition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14356"/>
            <a:ext cx="8572528" cy="6143644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It is to replace the function declaration by the actual function definition inside the class.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item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number;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float cost;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getdata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a, float b);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&lt;&lt; number;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&lt;&lt; cost;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2571744"/>
            <a:ext cx="780053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baddon™" pitchFamily="2" charset="0"/>
              </a:rPr>
              <a:t>THANK YOU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Abaddon™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 is the building block of C++.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to reduce the size of the program by calling and using them in different places in the program.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main()Function returns an integer value.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main();</a:t>
            </a:r>
          </a:p>
          <a:p>
            <a:pPr lvl="1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 return a value using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statement.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 PROTOTYPE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function interface to the compiler by giving the details like number, data type, arguments – function prototype.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declaration statement in calling program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	type function name (argument list);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float volume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float y, z);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float volume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float, float);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CALL BY REFERENCE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C++ permits to pass the parameters to the functions by reference variable.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it is passed the formal argument act as the actual argument in the calling function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void swap(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b)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{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 = a;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 = b;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b = t;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}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INLINE &amp; RECURSION FUNCTION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64360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inline function is a function that is expanded in line when it is invoked.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compiler replaces the function call with the corresponding function code.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inline function header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{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function body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send a request not a command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Recursion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means function call by itself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one of the statement  in the function definition makes a call to the same in which it is present.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Collection of objects – CLASS	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entire set of data and code of an object can be made a user defined data type by using class.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Parts: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 Declaration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describe the type &amp; scope of its members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 function definitions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the class function are implemented.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 numCol="2"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format: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-name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private: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variable declaration;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function declaration;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public: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variable declaration;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function declaration;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 item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number;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float cost;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public: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getdata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float b);</a:t>
            </a:r>
          </a:p>
          <a:p>
            <a:pPr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void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putdata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(void);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};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 member – the class body contains the declaration of variables and functions.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member – variables declared inside the class.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 function – the function declared inside the class.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DEFINING MEMBER FUNCTIONS</a:t>
            </a:r>
            <a:endParaRPr lang="en-US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Done by 2 ways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1. Outside the class definition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2. Inside the class definition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364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FUNCTIONS</vt:lpstr>
      <vt:lpstr>FUNCTION PROTOTYPE</vt:lpstr>
      <vt:lpstr>CALL BY REFERENCE</vt:lpstr>
      <vt:lpstr>INLINE &amp; RECURSION FUNCTION</vt:lpstr>
      <vt:lpstr>CLASS </vt:lpstr>
      <vt:lpstr>Slide 7</vt:lpstr>
      <vt:lpstr>Slide 8</vt:lpstr>
      <vt:lpstr>DEFINING MEMBER FUNCTIONS</vt:lpstr>
      <vt:lpstr>Outside the class definition</vt:lpstr>
      <vt:lpstr>Slide 11</vt:lpstr>
      <vt:lpstr>Inside the class definition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CLASSES &amp; OBJECTS</dc:title>
  <dc:creator>Windows User</dc:creator>
  <cp:lastModifiedBy>Windows User</cp:lastModifiedBy>
  <cp:revision>36</cp:revision>
  <dcterms:created xsi:type="dcterms:W3CDTF">2020-02-10T15:10:10Z</dcterms:created>
  <dcterms:modified xsi:type="dcterms:W3CDTF">2020-03-26T08:30:28Z</dcterms:modified>
</cp:coreProperties>
</file>