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FDF7-33DC-42C2-8C7B-8B3DD00207A0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BF12-A4C5-4CE9-9AFC-BF5DE6D6C8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latin typeface="Times CG ATT" pitchFamily="18" charset="0"/>
              </a:rPr>
              <a:t>OPERATORS </a:t>
            </a:r>
            <a:r>
              <a:rPr lang="en-US" sz="7200" dirty="0" smtClean="0">
                <a:latin typeface="Times CG ATT" pitchFamily="18" charset="0"/>
              </a:rPr>
              <a:t/>
            </a:r>
            <a:br>
              <a:rPr lang="en-US" sz="7200" dirty="0" smtClean="0">
                <a:latin typeface="Times CG ATT" pitchFamily="18" charset="0"/>
              </a:rPr>
            </a:br>
            <a:r>
              <a:rPr lang="en-US" sz="7200" dirty="0" smtClean="0">
                <a:latin typeface="Times CG ATT" pitchFamily="18" charset="0"/>
              </a:rPr>
              <a:t>IN </a:t>
            </a:r>
            <a:br>
              <a:rPr lang="en-US" sz="7200" dirty="0" smtClean="0">
                <a:latin typeface="Times CG ATT" pitchFamily="18" charset="0"/>
              </a:rPr>
            </a:br>
            <a:r>
              <a:rPr lang="en-US" sz="7200" dirty="0" smtClean="0">
                <a:latin typeface="Times CG ATT" pitchFamily="18" charset="0"/>
              </a:rPr>
              <a:t>C</a:t>
            </a:r>
            <a:r>
              <a:rPr lang="en-US" sz="7200" dirty="0" smtClean="0">
                <a:latin typeface="Times CG ATT" pitchFamily="18" charset="0"/>
              </a:rPr>
              <a:t>++</a:t>
            </a:r>
            <a:endParaRPr lang="en-US" sz="7200" dirty="0">
              <a:latin typeface="Times CG ATT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5500702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K.THAMIZHSELVI</a:t>
            </a:r>
          </a:p>
          <a:p>
            <a:r>
              <a:rPr lang="en-US" b="1" dirty="0" smtClean="0"/>
              <a:t>Asst. Prof. of Computer Science</a:t>
            </a:r>
          </a:p>
          <a:p>
            <a:r>
              <a:rPr lang="en-US" b="1" dirty="0" smtClean="0"/>
              <a:t>Bon Secours College for Women, </a:t>
            </a:r>
            <a:r>
              <a:rPr lang="en-US" b="1" dirty="0" err="1" smtClean="0"/>
              <a:t>Thanjavur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3800" dirty="0" smtClean="0"/>
              <a:t>THANK YOU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 New Operators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600200"/>
            <a:ext cx="7972452" cy="4525963"/>
          </a:xfrm>
        </p:spPr>
        <p:txBody>
          <a:bodyPr/>
          <a:lstStyle/>
          <a:p>
            <a:r>
              <a:rPr lang="en-US" dirty="0" smtClean="0"/>
              <a:t>Scope Resolution Operator (::)</a:t>
            </a:r>
          </a:p>
          <a:p>
            <a:r>
              <a:rPr lang="en-US" dirty="0" smtClean="0"/>
              <a:t>Pointer to member </a:t>
            </a:r>
            <a:r>
              <a:rPr lang="en-US" dirty="0" err="1"/>
              <a:t>D</a:t>
            </a:r>
            <a:r>
              <a:rPr lang="en-US" dirty="0" err="1" smtClean="0"/>
              <a:t>eclarator</a:t>
            </a:r>
            <a:r>
              <a:rPr lang="en-US" dirty="0" smtClean="0"/>
              <a:t> (::*)</a:t>
            </a:r>
          </a:p>
          <a:p>
            <a:r>
              <a:rPr lang="en-US" dirty="0" smtClean="0"/>
              <a:t>Pointer to Member Operator (-&gt; , .*)</a:t>
            </a:r>
          </a:p>
          <a:p>
            <a:r>
              <a:rPr lang="en-US" dirty="0" smtClean="0"/>
              <a:t>Memory release Operator (delete)</a:t>
            </a:r>
          </a:p>
          <a:p>
            <a:r>
              <a:rPr lang="en-US" dirty="0" smtClean="0"/>
              <a:t>Memory Allocation Operator (new)</a:t>
            </a:r>
          </a:p>
          <a:p>
            <a:r>
              <a:rPr lang="en-US" dirty="0" smtClean="0"/>
              <a:t>Line feed Operator (</a:t>
            </a:r>
            <a:r>
              <a:rPr lang="en-US" dirty="0" err="1" smtClean="0"/>
              <a:t>endl</a:t>
            </a:r>
            <a:r>
              <a:rPr lang="en-US" dirty="0" smtClean="0"/>
              <a:t>)</a:t>
            </a:r>
          </a:p>
          <a:p>
            <a:r>
              <a:rPr lang="en-US" dirty="0" smtClean="0"/>
              <a:t>Field width Operator (</a:t>
            </a:r>
            <a:r>
              <a:rPr lang="en-US" dirty="0" err="1" smtClean="0"/>
              <a:t>setw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Scope Resolution Operator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/>
          <a:lstStyle/>
          <a:p>
            <a:pPr algn="ctr">
              <a:buNone/>
            </a:pPr>
            <a:endParaRPr lang="en-US" sz="4000" b="1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:: variable name</a:t>
            </a:r>
          </a:p>
          <a:p>
            <a:pPr algn="ctr">
              <a:buNone/>
            </a:pPr>
            <a:endParaRPr lang="en-US" b="1" dirty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Global variable can be access from within the inner block using Scope resolution operator.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Member Dereferencing Operators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allow to define class of different data types and functions.</a:t>
            </a:r>
          </a:p>
          <a:p>
            <a:r>
              <a:rPr lang="en-US" dirty="0" smtClean="0"/>
              <a:t>Also permit to access class member through pointers.</a:t>
            </a:r>
          </a:p>
          <a:p>
            <a:r>
              <a:rPr lang="en-US" dirty="0" smtClean="0"/>
              <a:t>3 types:</a:t>
            </a:r>
          </a:p>
          <a:p>
            <a:pPr lvl="1"/>
            <a:r>
              <a:rPr lang="en-US" dirty="0" smtClean="0"/>
              <a:t>Pointer to member </a:t>
            </a:r>
            <a:r>
              <a:rPr lang="en-US" dirty="0" err="1" smtClean="0"/>
              <a:t>Declarator</a:t>
            </a:r>
            <a:r>
              <a:rPr lang="en-US" dirty="0" smtClean="0"/>
              <a:t> (::*)</a:t>
            </a:r>
          </a:p>
          <a:p>
            <a:pPr lvl="1"/>
            <a:r>
              <a:rPr lang="en-US" dirty="0" smtClean="0"/>
              <a:t>Pointer to Member Operator (-&gt; , .*)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/>
              <a:t>Memory Management Operators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Unary operators </a:t>
            </a:r>
            <a:r>
              <a:rPr lang="en-US" b="1" dirty="0" smtClean="0"/>
              <a:t>new</a:t>
            </a:r>
            <a:r>
              <a:rPr lang="en-US" dirty="0" smtClean="0"/>
              <a:t> and </a:t>
            </a:r>
            <a:r>
              <a:rPr lang="en-US" b="1" dirty="0" smtClean="0"/>
              <a:t>delete</a:t>
            </a:r>
          </a:p>
          <a:p>
            <a:r>
              <a:rPr lang="en-US" dirty="0" smtClean="0"/>
              <a:t>Alice known as free store operators.</a:t>
            </a:r>
          </a:p>
          <a:p>
            <a:r>
              <a:rPr lang="en-US" dirty="0" smtClean="0"/>
              <a:t>An object created by new and destroyed by delete.</a:t>
            </a:r>
          </a:p>
          <a:p>
            <a:r>
              <a:rPr lang="en-US" u="sng" dirty="0" smtClean="0"/>
              <a:t>GF: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Pointer variable = new data type;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Pointer variable = new data type(value);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Pointer variable = new data type[size];</a:t>
            </a:r>
          </a:p>
          <a:p>
            <a:pPr lvl="1">
              <a:buNone/>
            </a:pPr>
            <a:r>
              <a:rPr lang="en-US" dirty="0" smtClean="0"/>
              <a:t> a = new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lvl="1">
              <a:buNone/>
            </a:pPr>
            <a:r>
              <a:rPr lang="en-US" dirty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*p = new </a:t>
            </a:r>
            <a:r>
              <a:rPr lang="en-US" dirty="0" err="1" smtClean="0"/>
              <a:t>int</a:t>
            </a:r>
            <a:r>
              <a:rPr lang="en-US" dirty="0" smtClean="0"/>
              <a:t>; (or)    *p = 25;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new </a:t>
            </a:r>
            <a:r>
              <a:rPr lang="en-US" dirty="0" err="1" smtClean="0"/>
              <a:t>int</a:t>
            </a:r>
            <a:r>
              <a:rPr lang="en-US" dirty="0" smtClean="0"/>
              <a:t> (25);</a:t>
            </a:r>
          </a:p>
          <a:p>
            <a:pPr lvl="1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new </a:t>
            </a:r>
            <a:r>
              <a:rPr lang="en-US" dirty="0" err="1" smtClean="0"/>
              <a:t>int</a:t>
            </a:r>
            <a:r>
              <a:rPr lang="en-US" dirty="0" smtClean="0"/>
              <a:t> [10];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r>
              <a:rPr lang="en-US" b="1" dirty="0" smtClean="0"/>
              <a:t>Delete: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When the data object is not needed, it is destroyed by using delete operator to free up the memory space.</a:t>
            </a:r>
          </a:p>
          <a:p>
            <a:pPr>
              <a:buNone/>
            </a:pPr>
            <a:r>
              <a:rPr lang="en-US" u="sng" dirty="0" smtClean="0"/>
              <a:t>GF: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delete pointer variable;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delete [size] pointer variable;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delete p;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delete [] p;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Manipulators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endl</a:t>
            </a:r>
            <a:r>
              <a:rPr lang="en-US" dirty="0" smtClean="0"/>
              <a:t> – output statement – new line character</a:t>
            </a:r>
          </a:p>
          <a:p>
            <a:r>
              <a:rPr lang="en-US" b="1" dirty="0" err="1" smtClean="0"/>
              <a:t>setw</a:t>
            </a:r>
            <a:r>
              <a:rPr lang="en-US" dirty="0" smtClean="0"/>
              <a:t> – to display in right justification – specify the width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		</a:t>
            </a:r>
            <a:r>
              <a:rPr lang="en-US" dirty="0" err="1" smtClean="0"/>
              <a:t>cout</a:t>
            </a:r>
            <a:r>
              <a:rPr lang="en-US" dirty="0" smtClean="0"/>
              <a:t>&lt;&lt; </a:t>
            </a:r>
            <a:r>
              <a:rPr lang="en-US" dirty="0" err="1" smtClean="0"/>
              <a:t>setw</a:t>
            </a:r>
            <a:r>
              <a:rPr lang="en-US" dirty="0" smtClean="0"/>
              <a:t>(5) &lt;&lt;sum &lt;&lt;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00166" y="414338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EXPRESSIONS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Combination of operators, constants and variables.</a:t>
            </a:r>
          </a:p>
          <a:p>
            <a:r>
              <a:rPr lang="en-US" u="sng" dirty="0" smtClean="0"/>
              <a:t>7 types:</a:t>
            </a:r>
          </a:p>
          <a:p>
            <a:pPr lvl="1"/>
            <a:r>
              <a:rPr lang="en-US" dirty="0" smtClean="0"/>
              <a:t>Constant expression</a:t>
            </a:r>
          </a:p>
          <a:p>
            <a:pPr lvl="1"/>
            <a:r>
              <a:rPr lang="en-US" dirty="0" smtClean="0"/>
              <a:t>Integer expression</a:t>
            </a:r>
          </a:p>
          <a:p>
            <a:pPr lvl="1"/>
            <a:r>
              <a:rPr lang="en-US" dirty="0" smtClean="0"/>
              <a:t>Float expression</a:t>
            </a:r>
          </a:p>
          <a:p>
            <a:pPr lvl="1"/>
            <a:r>
              <a:rPr lang="en-US" dirty="0" smtClean="0"/>
              <a:t>Pointer expression</a:t>
            </a:r>
          </a:p>
          <a:p>
            <a:pPr lvl="1"/>
            <a:r>
              <a:rPr lang="en-US" dirty="0" smtClean="0"/>
              <a:t>Relational expression</a:t>
            </a:r>
          </a:p>
          <a:p>
            <a:pPr lvl="1"/>
            <a:r>
              <a:rPr lang="en-US" dirty="0" smtClean="0"/>
              <a:t>Logical expression</a:t>
            </a:r>
          </a:p>
          <a:p>
            <a:pPr lvl="1"/>
            <a:r>
              <a:rPr lang="en-US" dirty="0" smtClean="0"/>
              <a:t>Bitwise expression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SPECIAL ASSIGNMENT EXPRESSION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Chained Assignment  </a:t>
            </a:r>
          </a:p>
          <a:p>
            <a:pPr>
              <a:buNone/>
            </a:pPr>
            <a:r>
              <a:rPr lang="en-US" dirty="0" smtClean="0"/>
              <a:t>			 x = y = 5;</a:t>
            </a:r>
          </a:p>
          <a:p>
            <a:r>
              <a:rPr lang="en-US" dirty="0" smtClean="0"/>
              <a:t>Embedded Assignment </a:t>
            </a:r>
          </a:p>
          <a:p>
            <a:pPr>
              <a:buNone/>
            </a:pPr>
            <a:r>
              <a:rPr lang="en-US" dirty="0" smtClean="0"/>
              <a:t>			x = (y = 50) + 10;</a:t>
            </a:r>
          </a:p>
          <a:p>
            <a:r>
              <a:rPr lang="en-US" dirty="0" smtClean="0"/>
              <a:t>Compound Assignment 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mtClean="0"/>
              <a:t>  x + = 10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268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OPERATORS  IN  C++</vt:lpstr>
      <vt:lpstr>Other New Operators</vt:lpstr>
      <vt:lpstr>Scope Resolution Operator</vt:lpstr>
      <vt:lpstr>Member Dereferencing Operators</vt:lpstr>
      <vt:lpstr>Memory Management Operators</vt:lpstr>
      <vt:lpstr>Slide 6</vt:lpstr>
      <vt:lpstr>Manipulators</vt:lpstr>
      <vt:lpstr>EXPRESSIONS </vt:lpstr>
      <vt:lpstr>SPECIAL ASSIGNMENT EXPRESSION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 IN C++</dc:title>
  <dc:creator>Windows User</dc:creator>
  <cp:lastModifiedBy>Windows User</cp:lastModifiedBy>
  <cp:revision>10</cp:revision>
  <dcterms:created xsi:type="dcterms:W3CDTF">2020-02-06T16:25:52Z</dcterms:created>
  <dcterms:modified xsi:type="dcterms:W3CDTF">2020-03-28T07:07:01Z</dcterms:modified>
</cp:coreProperties>
</file>