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A40A4-0AE6-4B88-BC37-25D0B25B0783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802ED-5F2D-4B69-82CF-6B16E5F61D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TEMPLATES</a:t>
            </a:r>
            <a:br>
              <a:rPr lang="en-US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br>
              <a:rPr lang="en-US" sz="6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C++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86446" y="5105400"/>
            <a:ext cx="3357554" cy="17526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K.THAMIZHSELVI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Asst. Prof. of Computer Science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Bon Secours college for Women,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Thanjavur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“Instanti</a:t>
            </a:r>
            <a:r>
              <a:rPr lang="en-US" dirty="0" smtClean="0"/>
              <a:t>ating the class template test1:”;</a:t>
            </a:r>
          </a:p>
          <a:p>
            <a:pPr>
              <a:buNone/>
            </a:pPr>
            <a:r>
              <a:rPr lang="en-US" dirty="0" smtClean="0"/>
              <a:t>Test &lt; float, </a:t>
            </a:r>
            <a:r>
              <a:rPr lang="en-US" dirty="0" err="1" smtClean="0"/>
              <a:t>int</a:t>
            </a:r>
            <a:r>
              <a:rPr lang="en-US" dirty="0" smtClean="0"/>
              <a:t> &gt; test1 (1.23, 123);</a:t>
            </a:r>
          </a:p>
          <a:p>
            <a:pPr>
              <a:buNone/>
            </a:pPr>
            <a:r>
              <a:rPr lang="en-US" dirty="0" smtClean="0"/>
              <a:t>test1.show();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&lt;&lt; “Instantiating the class template </a:t>
            </a:r>
            <a:r>
              <a:rPr lang="en-US" dirty="0" smtClean="0"/>
              <a:t>test2:”;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Test &lt; </a:t>
            </a:r>
            <a:r>
              <a:rPr lang="en-US" dirty="0" err="1" smtClean="0"/>
              <a:t>int</a:t>
            </a:r>
            <a:r>
              <a:rPr lang="en-US" dirty="0" smtClean="0"/>
              <a:t>, char &gt; test2 </a:t>
            </a:r>
            <a:r>
              <a:rPr lang="en-US" dirty="0" smtClean="0"/>
              <a:t>(</a:t>
            </a:r>
            <a:r>
              <a:rPr lang="en-US" dirty="0" smtClean="0"/>
              <a:t>100, ‘w’);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test2.show();</a:t>
            </a:r>
          </a:p>
          <a:p>
            <a:pPr>
              <a:buNone/>
            </a:pPr>
            <a:r>
              <a:rPr lang="en-US" dirty="0" smtClean="0"/>
              <a:t>return 0;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Output for the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lnSpc>
                <a:spcPct val="200000"/>
              </a:lnSpc>
              <a:buNone/>
            </a:pPr>
            <a:r>
              <a:rPr lang="en-US" dirty="0" smtClean="0"/>
              <a:t>Instantiating the class template test1</a:t>
            </a:r>
            <a:r>
              <a:rPr lang="en-US" dirty="0" smtClean="0"/>
              <a:t>:  1.23 and 123</a:t>
            </a:r>
          </a:p>
          <a:p>
            <a:pPr>
              <a:lnSpc>
                <a:spcPct val="200000"/>
              </a:lnSpc>
              <a:buNone/>
            </a:pPr>
            <a:r>
              <a:rPr lang="en-US" dirty="0" smtClean="0"/>
              <a:t>Instantiating the class template </a:t>
            </a:r>
            <a:r>
              <a:rPr lang="en-US" dirty="0" smtClean="0"/>
              <a:t>test2:   100 and 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96908"/>
          </a:xfrm>
        </p:spPr>
        <p:txBody>
          <a:bodyPr/>
          <a:lstStyle/>
          <a:p>
            <a:r>
              <a:rPr lang="en-US" b="1" dirty="0" smtClean="0"/>
              <a:t>Function Templates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858280" cy="5929330"/>
          </a:xfrm>
        </p:spPr>
        <p:txBody>
          <a:bodyPr/>
          <a:lstStyle/>
          <a:p>
            <a:r>
              <a:rPr lang="en-US" dirty="0" smtClean="0"/>
              <a:t>Function templates used to create a family of functions with different argument types.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b="1" u="sng" dirty="0" smtClean="0"/>
              <a:t>Syntax:</a:t>
            </a:r>
          </a:p>
          <a:p>
            <a:pPr>
              <a:buNone/>
            </a:pPr>
            <a:r>
              <a:rPr lang="en-US" b="1" dirty="0" smtClean="0"/>
              <a:t>Template &lt; class T&gt;</a:t>
            </a:r>
          </a:p>
          <a:p>
            <a:pPr>
              <a:buNone/>
            </a:pPr>
            <a:r>
              <a:rPr lang="en-US" b="1" dirty="0" err="1" smtClean="0"/>
              <a:t>returntype</a:t>
            </a:r>
            <a:r>
              <a:rPr lang="en-US" b="1" dirty="0" smtClean="0"/>
              <a:t> </a:t>
            </a:r>
            <a:r>
              <a:rPr lang="en-US" b="1" dirty="0" err="1" smtClean="0"/>
              <a:t>functionname</a:t>
            </a:r>
            <a:r>
              <a:rPr lang="en-US" b="1" dirty="0" smtClean="0"/>
              <a:t> (arguments of type T)</a:t>
            </a:r>
          </a:p>
          <a:p>
            <a:pPr>
              <a:buNone/>
            </a:pPr>
            <a:r>
              <a:rPr lang="en-US" b="1" dirty="0" smtClean="0"/>
              <a:t>{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b="1" dirty="0" smtClean="0"/>
              <a:t>body of the function</a:t>
            </a:r>
          </a:p>
          <a:p>
            <a:pPr>
              <a:buNone/>
            </a:pPr>
            <a:r>
              <a:rPr lang="en-US" b="1" dirty="0" smtClean="0"/>
              <a:t>}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template &lt; class T&gt;</a:t>
            </a:r>
          </a:p>
          <a:p>
            <a:pPr>
              <a:buNone/>
            </a:pPr>
            <a:r>
              <a:rPr lang="en-US" dirty="0" smtClean="0"/>
              <a:t>void swap ( T &amp;x, T &amp;y)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T temp = x;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x  =  y;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y  =  temp;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Function Template With Multiple Parameters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template &lt; class T1, class T2,….&gt;</a:t>
            </a:r>
          </a:p>
          <a:p>
            <a:pPr>
              <a:buNone/>
            </a:pPr>
            <a:r>
              <a:rPr lang="en-US" dirty="0" err="1" smtClean="0"/>
              <a:t>returntype</a:t>
            </a:r>
            <a:r>
              <a:rPr lang="en-US" dirty="0" smtClean="0"/>
              <a:t> </a:t>
            </a:r>
            <a:r>
              <a:rPr lang="en-US" dirty="0" err="1" smtClean="0"/>
              <a:t>functionname</a:t>
            </a:r>
            <a:r>
              <a:rPr lang="en-US" dirty="0" smtClean="0"/>
              <a:t>(arguments of types T1,T2,..)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	body of the function</a:t>
            </a:r>
          </a:p>
          <a:p>
            <a:pPr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6868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Example:</a:t>
            </a:r>
          </a:p>
          <a:p>
            <a:pPr>
              <a:buNone/>
            </a:pPr>
            <a:r>
              <a:rPr lang="en-US" dirty="0" smtClean="0"/>
              <a:t>template &lt; class T1, class T2&gt;</a:t>
            </a:r>
          </a:p>
          <a:p>
            <a:pPr>
              <a:buNone/>
            </a:pPr>
            <a:r>
              <a:rPr lang="en-US" dirty="0" smtClean="0"/>
              <a:t>void display ( T1 x, T2 y)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x “ “ &lt;&lt; y &lt;&lt; “\n”;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smtClean="0"/>
              <a:t>main()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“calling function template with integer and     character string type parameters…\n”;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dirty="0" smtClean="0"/>
              <a:t>display( 2000, “ECG”);</a:t>
            </a:r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 smtClean="0"/>
              <a:t>&lt;&lt; “calling function template with </a:t>
            </a:r>
            <a:r>
              <a:rPr lang="en-US" dirty="0" smtClean="0"/>
              <a:t>float </a:t>
            </a:r>
            <a:r>
              <a:rPr lang="en-US" dirty="0" smtClean="0"/>
              <a:t>and </a:t>
            </a:r>
            <a:r>
              <a:rPr lang="en-US" dirty="0" smtClean="0"/>
              <a:t>integer  </a:t>
            </a:r>
            <a:r>
              <a:rPr lang="en-US" dirty="0" smtClean="0"/>
              <a:t>type parameters…\n”;</a:t>
            </a:r>
          </a:p>
          <a:p>
            <a:pPr>
              <a:buNone/>
            </a:pPr>
            <a:endParaRPr lang="en-US" sz="1500" dirty="0" smtClean="0"/>
          </a:p>
          <a:p>
            <a:pPr>
              <a:buNone/>
            </a:pPr>
            <a:r>
              <a:rPr lang="en-US" dirty="0" smtClean="0"/>
              <a:t>display</a:t>
            </a:r>
            <a:r>
              <a:rPr lang="en-US" dirty="0" smtClean="0"/>
              <a:t>( </a:t>
            </a:r>
            <a:r>
              <a:rPr lang="en-US" dirty="0" smtClean="0"/>
              <a:t>2.12, 212);</a:t>
            </a:r>
          </a:p>
          <a:p>
            <a:pPr>
              <a:buNone/>
            </a:pPr>
            <a:r>
              <a:rPr lang="en-US" dirty="0" smtClean="0"/>
              <a:t>return 0;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calling function template with integer and     character string type parameters</a:t>
            </a:r>
            <a:r>
              <a:rPr lang="en-US" dirty="0" smtClean="0"/>
              <a:t>…</a:t>
            </a:r>
          </a:p>
          <a:p>
            <a:pPr marL="514350" indent="-514350">
              <a:buAutoNum type="arabicPlain" startAt="2000"/>
            </a:pPr>
            <a:r>
              <a:rPr lang="en-US" dirty="0" smtClean="0"/>
              <a:t>      ECG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calling function template with integer and     character string type parameters…</a:t>
            </a:r>
          </a:p>
          <a:p>
            <a:pPr marL="514350" indent="-514350">
              <a:buNone/>
            </a:pPr>
            <a:r>
              <a:rPr lang="en-US" dirty="0" smtClean="0"/>
              <a:t>2.12     212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3269" y="2357430"/>
            <a:ext cx="899073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3800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US" sz="13800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TEMPLATES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472518" cy="4929222"/>
          </a:xfrm>
        </p:spPr>
        <p:txBody>
          <a:bodyPr>
            <a:noAutofit/>
          </a:bodyPr>
          <a:lstStyle/>
          <a:p>
            <a:pPr algn="just"/>
            <a:r>
              <a:rPr lang="en-US" sz="2800" dirty="0" smtClean="0"/>
              <a:t>Template is a new concept allow the function or class to work on more than one data type at once without writing different codes for different data types.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The parameters used during its definition is of generic type and can be replaced later by actual parameter.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/>
              <a:t>This is called the </a:t>
            </a:r>
            <a:r>
              <a:rPr lang="en-US" sz="2800" b="1" dirty="0" smtClean="0"/>
              <a:t>concept of generic programming</a:t>
            </a:r>
          </a:p>
          <a:p>
            <a:pPr algn="just"/>
            <a:r>
              <a:rPr lang="en-US" sz="2800" dirty="0" smtClean="0"/>
              <a:t>The templates are also called as </a:t>
            </a:r>
            <a:r>
              <a:rPr lang="en-US" sz="2800" b="1" dirty="0" smtClean="0"/>
              <a:t>parameterized classes or functions.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Used in large programs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Code reusability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Time saving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Flexibility of program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Used to create a family of classes or functions.</a:t>
            </a:r>
          </a:p>
          <a:p>
            <a:pPr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types:</a:t>
            </a:r>
          </a:p>
          <a:p>
            <a:pPr lvl="1"/>
            <a:r>
              <a:rPr lang="en-US" dirty="0" smtClean="0"/>
              <a:t>Class Template</a:t>
            </a:r>
          </a:p>
          <a:p>
            <a:pPr lvl="1"/>
            <a:r>
              <a:rPr lang="en-US" dirty="0" smtClean="0"/>
              <a:t>Function Template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en-US" dirty="0" smtClean="0"/>
              <a:t>A Class Template can represent various similar classes operating on different data types.</a:t>
            </a:r>
          </a:p>
          <a:p>
            <a:pPr>
              <a:buNone/>
            </a:pPr>
            <a:r>
              <a:rPr lang="en-US" b="1" u="sng" dirty="0" smtClean="0"/>
              <a:t>Syntax: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template &lt; class T1, class T2,…&gt;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class </a:t>
            </a:r>
            <a:r>
              <a:rPr lang="en-US" dirty="0" err="1" smtClean="0"/>
              <a:t>classname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functions;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};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b="1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template &lt;class T&gt;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lass vector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T*    v;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size;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public: 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vector (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m)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v = new T [size = m];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for (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&lt;size;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v[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 = 0;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vector ( T* a)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for (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&lt;size;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	v[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 =  a[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  operator* (vector &amp;y)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T sum = 0;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for (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= 0;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&lt;size;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	sum + = this -&gt; v[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 * y . V [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return sum;</a:t>
            </a: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Template class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class created from a class template is called a </a:t>
            </a:r>
            <a:r>
              <a:rPr lang="en-US" b="1" dirty="0" smtClean="0"/>
              <a:t>Template class.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classname</a:t>
            </a:r>
            <a:r>
              <a:rPr lang="en-US" b="1" dirty="0" smtClean="0">
                <a:solidFill>
                  <a:srgbClr val="FF0000"/>
                </a:solidFill>
              </a:rPr>
              <a:t> &lt; type&gt; </a:t>
            </a:r>
            <a:r>
              <a:rPr lang="en-US" b="1" dirty="0" err="1" smtClean="0">
                <a:solidFill>
                  <a:srgbClr val="FF0000"/>
                </a:solidFill>
              </a:rPr>
              <a:t>objectname</a:t>
            </a:r>
            <a:r>
              <a:rPr lang="en-US" b="1" dirty="0" smtClean="0">
                <a:solidFill>
                  <a:srgbClr val="FF0000"/>
                </a:solidFill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</a:rPr>
              <a:t>arglist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process of creating a specific class from class template is called </a:t>
            </a:r>
            <a:r>
              <a:rPr lang="en-US" b="1" dirty="0" smtClean="0"/>
              <a:t>Instantiation.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Class Templates with Multiple Parameters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85789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than one generic data types can be used in a class template.</a:t>
            </a:r>
          </a:p>
          <a:p>
            <a:r>
              <a:rPr lang="en-US" dirty="0" smtClean="0"/>
              <a:t>They can be declared by comma separated list within the template specification.</a:t>
            </a:r>
          </a:p>
          <a:p>
            <a:pPr lvl="2">
              <a:buNone/>
            </a:pPr>
            <a:r>
              <a:rPr lang="en-US" dirty="0"/>
              <a:t>	</a:t>
            </a:r>
            <a:r>
              <a:rPr lang="en-US" sz="3200" b="1" dirty="0" smtClean="0"/>
              <a:t>template &lt; class T1, class T2, …..&gt;</a:t>
            </a:r>
          </a:p>
          <a:p>
            <a:pPr lvl="2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class </a:t>
            </a:r>
            <a:r>
              <a:rPr lang="en-US" sz="3200" b="1" dirty="0" err="1" smtClean="0"/>
              <a:t>classname</a:t>
            </a:r>
            <a:endParaRPr lang="en-US" sz="3200" b="1" dirty="0" smtClean="0"/>
          </a:p>
          <a:p>
            <a:pPr lvl="2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{</a:t>
            </a:r>
          </a:p>
          <a:p>
            <a:pPr lvl="2">
              <a:buNone/>
            </a:pPr>
            <a:r>
              <a:rPr lang="en-US" sz="3200" b="1" dirty="0" smtClean="0"/>
              <a:t>		………</a:t>
            </a:r>
          </a:p>
          <a:p>
            <a:pPr lvl="2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	body of the class</a:t>
            </a:r>
          </a:p>
          <a:p>
            <a:pPr lvl="2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	………</a:t>
            </a:r>
          </a:p>
          <a:p>
            <a:pPr lvl="2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};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800" b="1" u="sng" dirty="0" smtClean="0"/>
              <a:t>Example</a:t>
            </a:r>
            <a:r>
              <a:rPr lang="en-US" b="1" u="sng" dirty="0" smtClean="0"/>
              <a:t>:</a:t>
            </a:r>
          </a:p>
          <a:p>
            <a:pPr>
              <a:buNone/>
            </a:pPr>
            <a:endParaRPr lang="en-US" sz="1400" b="1" u="sng" dirty="0" smtClean="0"/>
          </a:p>
          <a:p>
            <a:pPr>
              <a:buNone/>
            </a:pPr>
            <a:r>
              <a:rPr lang="en-US" sz="4000" dirty="0" smtClean="0"/>
              <a:t>template </a:t>
            </a:r>
            <a:r>
              <a:rPr lang="en-US" sz="4000" dirty="0" smtClean="0"/>
              <a:t>&lt;class T1, class T2&gt;</a:t>
            </a:r>
          </a:p>
          <a:p>
            <a:pPr>
              <a:buNone/>
            </a:pPr>
            <a:r>
              <a:rPr lang="en-US" sz="4000" dirty="0" smtClean="0"/>
              <a:t>Class Test</a:t>
            </a:r>
          </a:p>
          <a:p>
            <a:pPr>
              <a:buNone/>
            </a:pPr>
            <a:r>
              <a:rPr lang="en-US" sz="4000" dirty="0" smtClean="0"/>
              <a:t>{</a:t>
            </a:r>
          </a:p>
          <a:p>
            <a:pPr>
              <a:buNone/>
            </a:pPr>
            <a:r>
              <a:rPr lang="en-US" sz="4000" dirty="0" smtClean="0"/>
              <a:t>	T1  a;</a:t>
            </a:r>
          </a:p>
          <a:p>
            <a:pPr>
              <a:buNone/>
            </a:pPr>
            <a:r>
              <a:rPr lang="en-US" sz="4000" dirty="0" smtClean="0"/>
              <a:t>	T2  b;</a:t>
            </a:r>
          </a:p>
          <a:p>
            <a:pPr>
              <a:buNone/>
            </a:pPr>
            <a:r>
              <a:rPr lang="en-US" sz="4000" dirty="0" smtClean="0"/>
              <a:t>	public :</a:t>
            </a:r>
          </a:p>
          <a:p>
            <a:pPr>
              <a:buNone/>
            </a:pPr>
            <a:r>
              <a:rPr lang="en-US" sz="4000" dirty="0" smtClean="0"/>
              <a:t>		Test (T1  x, T2  y)</a:t>
            </a:r>
          </a:p>
          <a:p>
            <a:pPr>
              <a:buNone/>
            </a:pPr>
            <a:r>
              <a:rPr lang="en-US" sz="4000" dirty="0" smtClean="0"/>
              <a:t>		{	</a:t>
            </a:r>
          </a:p>
          <a:p>
            <a:pPr>
              <a:buNone/>
            </a:pPr>
            <a:r>
              <a:rPr lang="en-US" sz="4000" dirty="0" smtClean="0"/>
              <a:t>			a  = x;</a:t>
            </a:r>
          </a:p>
          <a:p>
            <a:pPr>
              <a:buNone/>
            </a:pPr>
            <a:r>
              <a:rPr lang="en-US" sz="4000" dirty="0" smtClean="0"/>
              <a:t>			b  = y;</a:t>
            </a:r>
          </a:p>
          <a:p>
            <a:pPr>
              <a:buNone/>
            </a:pPr>
            <a:r>
              <a:rPr lang="en-US" sz="4000" dirty="0" smtClean="0"/>
              <a:t>		}</a:t>
            </a:r>
          </a:p>
          <a:p>
            <a:pPr>
              <a:buNone/>
            </a:pPr>
            <a:r>
              <a:rPr lang="en-US" sz="4000" dirty="0" smtClean="0"/>
              <a:t>		void show()</a:t>
            </a:r>
          </a:p>
          <a:p>
            <a:pPr>
              <a:buNone/>
            </a:pPr>
            <a:r>
              <a:rPr lang="en-US" sz="4000" dirty="0" smtClean="0"/>
              <a:t>		{</a:t>
            </a:r>
          </a:p>
          <a:p>
            <a:pPr>
              <a:buNone/>
            </a:pPr>
            <a:r>
              <a:rPr lang="en-US" sz="4000" dirty="0" smtClean="0"/>
              <a:t>		   </a:t>
            </a:r>
            <a:r>
              <a:rPr lang="en-US" sz="4000" dirty="0" err="1" smtClean="0"/>
              <a:t>cout</a:t>
            </a:r>
            <a:r>
              <a:rPr lang="en-US" sz="4000" dirty="0" smtClean="0"/>
              <a:t>&lt;&lt; a &lt;&lt; “ and “ &lt;&lt; b &lt;&lt; “\n”;</a:t>
            </a:r>
          </a:p>
          <a:p>
            <a:pPr>
              <a:buNone/>
            </a:pPr>
            <a:r>
              <a:rPr lang="en-US" sz="4000" dirty="0" smtClean="0"/>
              <a:t>		}</a:t>
            </a:r>
          </a:p>
          <a:p>
            <a:pPr>
              <a:buNone/>
            </a:pPr>
            <a:r>
              <a:rPr lang="en-US" sz="4000" dirty="0" smtClean="0"/>
              <a:t>};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475</Words>
  <Application>Microsoft Office PowerPoint</Application>
  <PresentationFormat>On-screen Show (4:3)</PresentationFormat>
  <Paragraphs>156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TEMPLATES IN  C++</vt:lpstr>
      <vt:lpstr>TEMPLATES</vt:lpstr>
      <vt:lpstr>Purpose of Templates</vt:lpstr>
      <vt:lpstr>Types of Templates</vt:lpstr>
      <vt:lpstr>Class Templates</vt:lpstr>
      <vt:lpstr>Slide 6</vt:lpstr>
      <vt:lpstr>Template class</vt:lpstr>
      <vt:lpstr>Class Templates with Multiple Parameters</vt:lpstr>
      <vt:lpstr>Slide 9</vt:lpstr>
      <vt:lpstr>Slide 10</vt:lpstr>
      <vt:lpstr>Output for the Program</vt:lpstr>
      <vt:lpstr>Function Templates</vt:lpstr>
      <vt:lpstr>Example</vt:lpstr>
      <vt:lpstr>Function Template With Multiple Parameters</vt:lpstr>
      <vt:lpstr>Slide 15</vt:lpstr>
      <vt:lpstr>Output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TEMPLATES IN  C++</dc:title>
  <dc:creator>Windows User</dc:creator>
  <cp:lastModifiedBy>Windows User</cp:lastModifiedBy>
  <cp:revision>39</cp:revision>
  <dcterms:created xsi:type="dcterms:W3CDTF">2020-03-28T07:20:47Z</dcterms:created>
  <dcterms:modified xsi:type="dcterms:W3CDTF">2020-03-29T11:30:54Z</dcterms:modified>
</cp:coreProperties>
</file>