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80" r:id="rId2"/>
    <p:sldId id="257" r:id="rId3"/>
    <p:sldId id="258" r:id="rId4"/>
    <p:sldId id="260" r:id="rId5"/>
    <p:sldId id="261" r:id="rId6"/>
    <p:sldId id="262"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3"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DE9C564-6F30-4FD9-B751-B6465FD2C851}" type="datetimeFigureOut">
              <a:rPr lang="en-US" smtClean="0"/>
              <a:pPr/>
              <a:t>11/4/2019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BA8F8FD-4C16-44AF-A190-AE0719589A7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E9C564-6F30-4FD9-B751-B6465FD2C851}"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A8F8FD-4C16-44AF-A190-AE0719589A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E9C564-6F30-4FD9-B751-B6465FD2C851}"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A8F8FD-4C16-44AF-A190-AE0719589A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DE9C564-6F30-4FD9-B751-B6465FD2C851}"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A8F8FD-4C16-44AF-A190-AE0719589A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DE9C564-6F30-4FD9-B751-B6465FD2C851}" type="datetimeFigureOut">
              <a:rPr lang="en-US" smtClean="0"/>
              <a:pPr/>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A8F8FD-4C16-44AF-A190-AE0719589A7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E9C564-6F30-4FD9-B751-B6465FD2C851}" type="datetimeFigureOut">
              <a:rPr lang="en-US" smtClean="0"/>
              <a:pPr/>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A8F8FD-4C16-44AF-A190-AE0719589A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DE9C564-6F30-4FD9-B751-B6465FD2C851}" type="datetimeFigureOut">
              <a:rPr lang="en-US" smtClean="0"/>
              <a:pPr/>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A8F8FD-4C16-44AF-A190-AE0719589A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E9C564-6F30-4FD9-B751-B6465FD2C851}" type="datetimeFigureOut">
              <a:rPr lang="en-US" smtClean="0"/>
              <a:pPr/>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A8F8FD-4C16-44AF-A190-AE0719589A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9C564-6F30-4FD9-B751-B6465FD2C851}" type="datetimeFigureOut">
              <a:rPr lang="en-US" smtClean="0"/>
              <a:pPr/>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A8F8FD-4C16-44AF-A190-AE0719589A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DE9C564-6F30-4FD9-B751-B6465FD2C851}" type="datetimeFigureOut">
              <a:rPr lang="en-US" smtClean="0"/>
              <a:pPr/>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A8F8FD-4C16-44AF-A190-AE0719589A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DE9C564-6F30-4FD9-B751-B6465FD2C851}" type="datetimeFigureOut">
              <a:rPr lang="en-US" smtClean="0"/>
              <a:pPr/>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BA8F8FD-4C16-44AF-A190-AE0719589A7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DE9C564-6F30-4FD9-B751-B6465FD2C851}" type="datetimeFigureOut">
              <a:rPr lang="en-US" smtClean="0"/>
              <a:pPr/>
              <a:t>11/4/2019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BA8F8FD-4C16-44AF-A190-AE0719589A7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391400" cy="1295400"/>
          </a:xfrm>
        </p:spPr>
        <p:txBody>
          <a:bodyPr/>
          <a:lstStyle/>
          <a:p>
            <a:r>
              <a:rPr lang="en-US" dirty="0" smtClean="0">
                <a:latin typeface="Algerian" pitchFamily="82" charset="0"/>
              </a:rPr>
              <a:t>OPERATING SYSTEM</a:t>
            </a:r>
            <a:endParaRPr lang="en-US" dirty="0">
              <a:latin typeface="Algerian" pitchFamily="82" charset="0"/>
            </a:endParaRPr>
          </a:p>
        </p:txBody>
      </p:sp>
      <p:sp>
        <p:nvSpPr>
          <p:cNvPr id="3" name="Subtitle 2"/>
          <p:cNvSpPr>
            <a:spLocks noGrp="1"/>
          </p:cNvSpPr>
          <p:nvPr>
            <p:ph type="subTitle" idx="1"/>
          </p:nvPr>
        </p:nvSpPr>
        <p:spPr>
          <a:xfrm>
            <a:off x="4495800" y="3352800"/>
            <a:ext cx="4419600" cy="3276600"/>
          </a:xfrm>
        </p:spPr>
        <p:txBody>
          <a:bodyPr/>
          <a:lstStyle/>
          <a:p>
            <a:pPr algn="l"/>
            <a:r>
              <a:rPr lang="en-US" dirty="0" smtClean="0"/>
              <a:t>Submitted  By,</a:t>
            </a:r>
          </a:p>
          <a:p>
            <a:pPr algn="l"/>
            <a:r>
              <a:rPr lang="en-US" dirty="0" smtClean="0"/>
              <a:t>G .</a:t>
            </a:r>
            <a:r>
              <a:rPr lang="en-US" dirty="0" err="1" smtClean="0"/>
              <a:t>Vinothini</a:t>
            </a:r>
            <a:r>
              <a:rPr lang="en-US" dirty="0" smtClean="0"/>
              <a:t> ,M.sc ,</a:t>
            </a:r>
            <a:r>
              <a:rPr lang="en-US" dirty="0" err="1" smtClean="0"/>
              <a:t>M.phil</a:t>
            </a:r>
            <a:endParaRPr lang="en-US" dirty="0" smtClean="0"/>
          </a:p>
          <a:p>
            <a:pPr algn="l"/>
            <a:r>
              <a:rPr lang="en-US" dirty="0" smtClean="0"/>
              <a:t>Department Of Information Technology,</a:t>
            </a:r>
          </a:p>
          <a:p>
            <a:pPr algn="l"/>
            <a:r>
              <a:rPr lang="en-US" dirty="0" smtClean="0"/>
              <a:t>Bon Secours College For Women ,</a:t>
            </a:r>
            <a:r>
              <a:rPr lang="en-US" dirty="0" err="1" smtClean="0"/>
              <a:t>Thanjavur</a:t>
            </a:r>
            <a:endParaRPr lang="en-US" dirty="0" smtClean="0"/>
          </a:p>
          <a:p>
            <a:endParaRPr lang="en-US" dirty="0" smtClean="0"/>
          </a:p>
          <a:p>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DEVICE MANAGEMENT:</a:t>
            </a:r>
            <a:endParaRPr lang="en-US" dirty="0"/>
          </a:p>
        </p:txBody>
      </p:sp>
      <p:sp>
        <p:nvSpPr>
          <p:cNvPr id="3" name="Content Placeholder 2"/>
          <p:cNvSpPr>
            <a:spLocks noGrp="1"/>
          </p:cNvSpPr>
          <p:nvPr>
            <p:ph idx="1"/>
          </p:nvPr>
        </p:nvSpPr>
        <p:spPr/>
        <p:txBody>
          <a:bodyPr>
            <a:normAutofit lnSpcReduction="10000"/>
          </a:bodyPr>
          <a:lstStyle/>
          <a:p>
            <a:r>
              <a:rPr lang="en-US" dirty="0" smtClean="0"/>
              <a:t>The device management monitor every device, channels and control unit its job is to choose the most efficient way to allocate all of the system devices.</a:t>
            </a:r>
          </a:p>
          <a:p>
            <a:r>
              <a:rPr lang="en-US" dirty="0" smtClean="0"/>
              <a:t>Examples of the device management are printer , posts, disk, drive , e t. c</a:t>
            </a:r>
          </a:p>
          <a:p>
            <a:r>
              <a:rPr lang="en-US" dirty="0" smtClean="0"/>
              <a:t> Device management is the process of managing the implementation , operation and maintenance of physical and / or virtual device.</a:t>
            </a:r>
          </a:p>
          <a:p>
            <a:r>
              <a:rPr lang="en-US" dirty="0" smtClean="0"/>
              <a:t>It is a broad term that includes various administrative tools and processes for the maintenance and upkeep of a computing, network, mobile and / or virtual device.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r>
              <a:rPr lang="en-US" dirty="0" smtClean="0"/>
              <a:t>FILE MANAGEMENT:</a:t>
            </a:r>
            <a:endParaRPr lang="en-US" dirty="0"/>
          </a:p>
        </p:txBody>
      </p:sp>
      <p:sp>
        <p:nvSpPr>
          <p:cNvPr id="3" name="Content Placeholder 2"/>
          <p:cNvSpPr>
            <a:spLocks noGrp="1"/>
          </p:cNvSpPr>
          <p:nvPr>
            <p:ph idx="1"/>
          </p:nvPr>
        </p:nvSpPr>
        <p:spPr>
          <a:xfrm>
            <a:off x="457200" y="1676400"/>
            <a:ext cx="8229600" cy="4648200"/>
          </a:xfrm>
        </p:spPr>
        <p:txBody>
          <a:bodyPr/>
          <a:lstStyle/>
          <a:p>
            <a:r>
              <a:rPr lang="en-US" dirty="0" smtClean="0"/>
              <a:t>The file manager keeps track of every file in the system include data file, program file, compiler and application.</a:t>
            </a:r>
          </a:p>
          <a:p>
            <a:r>
              <a:rPr lang="en-US" dirty="0" smtClean="0"/>
              <a:t>By using predetermined access policies , it enforces restriction on who has access to which files.</a:t>
            </a:r>
          </a:p>
          <a:p>
            <a:r>
              <a:rPr lang="en-US" dirty="0" smtClean="0"/>
              <a:t>The files manager also a control of what access are allowed to do with file once they access them.</a:t>
            </a:r>
          </a:p>
          <a:p>
            <a:r>
              <a:rPr lang="en-US" dirty="0" smtClean="0"/>
              <a:t>File management is the process of administering a system that correctly handles digital data.</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r>
              <a:rPr lang="en-US" dirty="0" smtClean="0"/>
              <a:t>TYPES OF OPERATING SYSTEM:</a:t>
            </a:r>
            <a:endParaRPr lang="en-US" dirty="0"/>
          </a:p>
        </p:txBody>
      </p:sp>
      <p:sp>
        <p:nvSpPr>
          <p:cNvPr id="3" name="Content Placeholder 2"/>
          <p:cNvSpPr>
            <a:spLocks noGrp="1"/>
          </p:cNvSpPr>
          <p:nvPr>
            <p:ph idx="1"/>
          </p:nvPr>
        </p:nvSpPr>
        <p:spPr>
          <a:xfrm>
            <a:off x="457200" y="1600200"/>
            <a:ext cx="5410200" cy="4724400"/>
          </a:xfrm>
        </p:spPr>
        <p:txBody>
          <a:bodyPr/>
          <a:lstStyle/>
          <a:p>
            <a:r>
              <a:rPr lang="en-US" dirty="0" smtClean="0"/>
              <a:t>There are the eight types of the operating system,</a:t>
            </a:r>
          </a:p>
          <a:p>
            <a:pPr>
              <a:buFont typeface="Wingdings" pitchFamily="2" charset="2"/>
              <a:buChar char="Ø"/>
            </a:pPr>
            <a:r>
              <a:rPr lang="en-US" dirty="0" smtClean="0"/>
              <a:t>Simple batch system</a:t>
            </a:r>
          </a:p>
          <a:p>
            <a:pPr>
              <a:buFont typeface="Wingdings" pitchFamily="2" charset="2"/>
              <a:buChar char="Ø"/>
            </a:pPr>
            <a:r>
              <a:rPr lang="en-US" dirty="0" smtClean="0"/>
              <a:t>Multiprogramming system</a:t>
            </a:r>
          </a:p>
          <a:p>
            <a:pPr>
              <a:buFont typeface="Wingdings" pitchFamily="2" charset="2"/>
              <a:buChar char="Ø"/>
            </a:pPr>
            <a:r>
              <a:rPr lang="en-US" dirty="0" smtClean="0"/>
              <a:t>Multiprocessor system </a:t>
            </a:r>
          </a:p>
          <a:p>
            <a:pPr>
              <a:buFont typeface="Wingdings" pitchFamily="2" charset="2"/>
              <a:buChar char="Ø"/>
            </a:pPr>
            <a:r>
              <a:rPr lang="en-US" dirty="0" smtClean="0"/>
              <a:t>Desktop system</a:t>
            </a:r>
          </a:p>
          <a:p>
            <a:pPr>
              <a:buFont typeface="Wingdings" pitchFamily="2" charset="2"/>
              <a:buChar char="Ø"/>
            </a:pPr>
            <a:r>
              <a:rPr lang="en-US" dirty="0" smtClean="0"/>
              <a:t>Microcomputer system</a:t>
            </a:r>
          </a:p>
          <a:p>
            <a:pPr>
              <a:buFont typeface="Wingdings" pitchFamily="2" charset="2"/>
              <a:buChar char="Ø"/>
            </a:pPr>
            <a:r>
              <a:rPr lang="en-US" dirty="0" smtClean="0"/>
              <a:t>Distributed system</a:t>
            </a:r>
          </a:p>
          <a:p>
            <a:pPr>
              <a:buFont typeface="Wingdings" pitchFamily="2" charset="2"/>
              <a:buChar char="Ø"/>
            </a:pPr>
            <a:r>
              <a:rPr lang="en-US" dirty="0" smtClean="0"/>
              <a:t>Embedded system</a:t>
            </a:r>
          </a:p>
          <a:p>
            <a:pPr>
              <a:buFont typeface="Wingdings" pitchFamily="2" charset="2"/>
              <a:buChar char="Ø"/>
            </a:pPr>
            <a:r>
              <a:rPr lang="en-US" dirty="0" smtClean="0"/>
              <a:t>Real time system</a:t>
            </a:r>
            <a:endParaRPr lang="en-US" dirty="0"/>
          </a:p>
        </p:txBody>
      </p:sp>
      <p:pic>
        <p:nvPicPr>
          <p:cNvPr id="3075" name="Picture 3" descr="C:\Users\guest\Documents\Download\OS.GIF"/>
          <p:cNvPicPr>
            <a:picLocks noChangeAspect="1" noChangeArrowheads="1"/>
          </p:cNvPicPr>
          <p:nvPr/>
        </p:nvPicPr>
        <p:blipFill>
          <a:blip r:embed="rId2"/>
          <a:srcRect/>
          <a:stretch>
            <a:fillRect/>
          </a:stretch>
        </p:blipFill>
        <p:spPr bwMode="auto">
          <a:xfrm>
            <a:off x="4800600" y="1981200"/>
            <a:ext cx="4038600" cy="42672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dirty="0" smtClean="0"/>
              <a:t>SIMPLE BATCH SYSTEM:</a:t>
            </a:r>
            <a:endParaRPr lang="en-US" dirty="0"/>
          </a:p>
        </p:txBody>
      </p:sp>
      <p:sp>
        <p:nvSpPr>
          <p:cNvPr id="3" name="Content Placeholder 2"/>
          <p:cNvSpPr>
            <a:spLocks noGrp="1"/>
          </p:cNvSpPr>
          <p:nvPr>
            <p:ph idx="1"/>
          </p:nvPr>
        </p:nvSpPr>
        <p:spPr>
          <a:xfrm>
            <a:off x="457200" y="1524000"/>
            <a:ext cx="8229600" cy="4800600"/>
          </a:xfrm>
        </p:spPr>
        <p:txBody>
          <a:bodyPr/>
          <a:lstStyle/>
          <a:p>
            <a:r>
              <a:rPr lang="en-US" dirty="0" smtClean="0"/>
              <a:t>Batch system  data from the earliest computer when they relied on stock of punched cards or reels of magnetic tape for input.</a:t>
            </a:r>
          </a:p>
          <a:p>
            <a:r>
              <a:rPr lang="en-US" dirty="0" smtClean="0"/>
              <a:t>Job sticks were entered by assembling the cards into a desk and running the entire desk of cards through a cards reader as a group of batch.</a:t>
            </a:r>
          </a:p>
          <a:p>
            <a:r>
              <a:rPr lang="en-US" dirty="0" smtClean="0"/>
              <a:t>The efficiency of batch system is measured in throughput the number of jobs completed in a given amount of time.</a:t>
            </a:r>
          </a:p>
          <a:p>
            <a:r>
              <a:rPr lang="en-US" dirty="0" smtClean="0"/>
              <a:t>Examples are report general, data form, image processing.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MULTIPROGRAMMING SYSTEM:</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The multi program is intensive execution of multiple jobs by the same computer in multi programming system.</a:t>
            </a:r>
          </a:p>
          <a:p>
            <a:pPr>
              <a:buFont typeface="Arial" pitchFamily="34" charset="0"/>
              <a:buChar char="•"/>
            </a:pPr>
            <a:r>
              <a:rPr lang="en-US" dirty="0" smtClean="0"/>
              <a:t>When one program is waiting for input/output transfer there is another program ready to utilize the CPU.</a:t>
            </a:r>
          </a:p>
          <a:p>
            <a:pPr>
              <a:buFont typeface="Arial" pitchFamily="34" charset="0"/>
              <a:buChar char="•"/>
            </a:pPr>
            <a:r>
              <a:rPr lang="en-US" dirty="0" smtClean="0"/>
              <a:t>So it is possible for general jobs to share the time of the CPU.</a:t>
            </a:r>
          </a:p>
          <a:p>
            <a:pPr>
              <a:buNone/>
            </a:pPr>
            <a:r>
              <a:rPr lang="en-US"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MULTIPROCESSOR OS: </a:t>
            </a:r>
            <a:endParaRPr lang="en-US" dirty="0"/>
          </a:p>
        </p:txBody>
      </p:sp>
      <p:sp>
        <p:nvSpPr>
          <p:cNvPr id="3" name="Content Placeholder 2"/>
          <p:cNvSpPr>
            <a:spLocks noGrp="1"/>
          </p:cNvSpPr>
          <p:nvPr>
            <p:ph idx="1"/>
          </p:nvPr>
        </p:nvSpPr>
        <p:spPr/>
        <p:txBody>
          <a:bodyPr/>
          <a:lstStyle/>
          <a:p>
            <a:r>
              <a:rPr lang="en-US" dirty="0" smtClean="0"/>
              <a:t> The multiprocessor operating system refers to use of two or more CPU within a single computer system.</a:t>
            </a:r>
          </a:p>
          <a:p>
            <a:r>
              <a:rPr lang="en-US" dirty="0" smtClean="0"/>
              <a:t>The multiple CPU are a close communication sharing the computer bus, memory and peripheral system are referred to tightly coupled system.</a:t>
            </a:r>
          </a:p>
          <a:p>
            <a:r>
              <a:rPr lang="en-US" dirty="0" smtClean="0"/>
              <a:t>Multiprocessing refers to a computer system’s ability to support more than one process (program)at the same time.</a:t>
            </a:r>
          </a:p>
          <a:p>
            <a:r>
              <a:rPr lang="en-US" dirty="0" smtClean="0"/>
              <a:t>It enables several programs to run concurrently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DESKTOP OPERATING SYSTEM:</a:t>
            </a:r>
            <a:endParaRPr lang="en-US" dirty="0"/>
          </a:p>
        </p:txBody>
      </p:sp>
      <p:sp>
        <p:nvSpPr>
          <p:cNvPr id="3" name="Content Placeholder 2"/>
          <p:cNvSpPr>
            <a:spLocks noGrp="1"/>
          </p:cNvSpPr>
          <p:nvPr>
            <p:ph idx="1"/>
          </p:nvPr>
        </p:nvSpPr>
        <p:spPr>
          <a:xfrm>
            <a:off x="457200" y="1981200"/>
            <a:ext cx="8229600" cy="4389120"/>
          </a:xfrm>
        </p:spPr>
        <p:txBody>
          <a:bodyPr/>
          <a:lstStyle/>
          <a:p>
            <a:r>
              <a:rPr lang="en-US" dirty="0" smtClean="0"/>
              <a:t>The control program in a user machine (I . e) desktop or laptop also called client operating system.</a:t>
            </a:r>
          </a:p>
          <a:p>
            <a:r>
              <a:rPr lang="en-US" dirty="0" smtClean="0"/>
              <a:t>Windows is the majority of the Macintosh there are also several versions of Linux for the desktop contrast with network OS.</a:t>
            </a:r>
          </a:p>
          <a:p>
            <a:r>
              <a:rPr lang="en-US" dirty="0" smtClean="0"/>
              <a:t>The operating system market is slowly changing, at the moment  </a:t>
            </a:r>
            <a:r>
              <a:rPr lang="en-US" dirty="0" err="1" smtClean="0"/>
              <a:t>mac</a:t>
            </a:r>
            <a:r>
              <a:rPr lang="en-US" dirty="0" smtClean="0"/>
              <a:t> OS and Linux are growing. </a:t>
            </a:r>
          </a:p>
          <a:p>
            <a:r>
              <a:rPr lang="en-US" dirty="0" smtClean="0"/>
              <a:t>Most people use the operating system that comes with their computer, but it’s possible to upgrade or even change operating system.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MICROCOMPUTER OS:</a:t>
            </a:r>
            <a:endParaRPr lang="en-US" dirty="0"/>
          </a:p>
        </p:txBody>
      </p:sp>
      <p:sp>
        <p:nvSpPr>
          <p:cNvPr id="3" name="Content Placeholder 2"/>
          <p:cNvSpPr>
            <a:spLocks noGrp="1"/>
          </p:cNvSpPr>
          <p:nvPr>
            <p:ph idx="1"/>
          </p:nvPr>
        </p:nvSpPr>
        <p:spPr/>
        <p:txBody>
          <a:bodyPr/>
          <a:lstStyle/>
          <a:p>
            <a:r>
              <a:rPr lang="en-US" dirty="0" smtClean="0"/>
              <a:t>Microsoft windows and Macintosh (Mac OS) are interface </a:t>
            </a:r>
          </a:p>
          <a:p>
            <a:r>
              <a:rPr lang="en-US" dirty="0" smtClean="0"/>
              <a:t>This operating system can be loaded into memory from floppy disk or hard disk. This process is know as booting.</a:t>
            </a:r>
          </a:p>
          <a:p>
            <a:r>
              <a:rPr lang="en-US" dirty="0" smtClean="0"/>
              <a:t>Multicomputer . A computer made up of several computers.</a:t>
            </a:r>
          </a:p>
          <a:p>
            <a:r>
              <a:rPr lang="en-US" dirty="0" smtClean="0"/>
              <a:t>The term generally refers to an architecture in which each processors has its own memory rather than multiple processor with a shared memory.</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r>
              <a:rPr lang="en-US" dirty="0" smtClean="0"/>
              <a:t>DISTRIBUTED OPERATING SYSTEM:</a:t>
            </a:r>
            <a:endParaRPr lang="en-US" dirty="0"/>
          </a:p>
        </p:txBody>
      </p:sp>
      <p:sp>
        <p:nvSpPr>
          <p:cNvPr id="3" name="Content Placeholder 2"/>
          <p:cNvSpPr>
            <a:spLocks noGrp="1"/>
          </p:cNvSpPr>
          <p:nvPr>
            <p:ph idx="1"/>
          </p:nvPr>
        </p:nvSpPr>
        <p:spPr>
          <a:xfrm>
            <a:off x="457200" y="1905000"/>
            <a:ext cx="8229600" cy="4419600"/>
          </a:xfrm>
        </p:spPr>
        <p:txBody>
          <a:bodyPr/>
          <a:lstStyle/>
          <a:p>
            <a:r>
              <a:rPr lang="en-US" dirty="0" smtClean="0"/>
              <a:t>The distributed operating system is a software over a collection of independent network communicating and physical separate computational nodes.</a:t>
            </a:r>
          </a:p>
          <a:p>
            <a:r>
              <a:rPr lang="en-US" dirty="0" smtClean="0"/>
              <a:t>They handles jobs which are serviced by multiple CPU. Each individual nodes hold a specific software subset of the global aggregate operating system.</a:t>
            </a:r>
          </a:p>
          <a:p>
            <a:r>
              <a:rPr lang="en-US" dirty="0" smtClean="0"/>
              <a:t>The loosely coupled software allows computer and user of a distributed system to be independent each other but having a limited possibility to cooperate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r>
              <a:rPr lang="en-US" dirty="0" smtClean="0"/>
              <a:t>EMBEDDED OPERATING SYSTEM:</a:t>
            </a:r>
            <a:endParaRPr lang="en-US" dirty="0"/>
          </a:p>
        </p:txBody>
      </p:sp>
      <p:sp>
        <p:nvSpPr>
          <p:cNvPr id="3" name="Content Placeholder 2"/>
          <p:cNvSpPr>
            <a:spLocks noGrp="1"/>
          </p:cNvSpPr>
          <p:nvPr>
            <p:ph idx="1"/>
          </p:nvPr>
        </p:nvSpPr>
        <p:spPr/>
        <p:txBody>
          <a:bodyPr/>
          <a:lstStyle/>
          <a:p>
            <a:r>
              <a:rPr lang="en-US" dirty="0" smtClean="0"/>
              <a:t>Embedded is specialized OS designed to perform a specific task for a device that is not a computer.</a:t>
            </a:r>
          </a:p>
          <a:p>
            <a:r>
              <a:rPr lang="en-US" dirty="0" smtClean="0"/>
              <a:t>En embedded OS main job is to run that allowed the device do its jobs.</a:t>
            </a:r>
          </a:p>
          <a:p>
            <a:r>
              <a:rPr lang="en-US" dirty="0" smtClean="0"/>
              <a:t>The embedded  OS also makes the device between accessible the software that is running on the top of the OS.</a:t>
            </a:r>
          </a:p>
          <a:p>
            <a:r>
              <a:rPr lang="en-US" dirty="0" smtClean="0"/>
              <a:t>Some examples of embedded system are MP3 players, mobile phones, video game console, digital cameras, DVD player and GPS, household.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rmAutofit/>
          </a:bodyPr>
          <a:lstStyle/>
          <a:p>
            <a:r>
              <a:rPr lang="en-US" dirty="0" smtClean="0"/>
              <a:t>AGENDA:</a:t>
            </a:r>
            <a:endParaRPr lang="en-US" dirty="0"/>
          </a:p>
        </p:txBody>
      </p:sp>
      <p:sp>
        <p:nvSpPr>
          <p:cNvPr id="3" name="Content Placeholder 2"/>
          <p:cNvSpPr>
            <a:spLocks noGrp="1"/>
          </p:cNvSpPr>
          <p:nvPr>
            <p:ph idx="1"/>
          </p:nvPr>
        </p:nvSpPr>
        <p:spPr>
          <a:xfrm>
            <a:off x="457200" y="1524000"/>
            <a:ext cx="4191000" cy="4800600"/>
          </a:xfrm>
        </p:spPr>
        <p:txBody>
          <a:bodyPr>
            <a:normAutofit lnSpcReduction="10000"/>
          </a:bodyPr>
          <a:lstStyle/>
          <a:p>
            <a:r>
              <a:rPr lang="en-US" dirty="0" smtClean="0"/>
              <a:t>INTRODUCTION</a:t>
            </a:r>
          </a:p>
          <a:p>
            <a:r>
              <a:rPr lang="en-US" dirty="0" smtClean="0"/>
              <a:t>OPERATING SYSTEM</a:t>
            </a:r>
          </a:p>
          <a:p>
            <a:r>
              <a:rPr lang="en-US" dirty="0" smtClean="0"/>
              <a:t>HISTORY OF OPERAYTING SYSTEM</a:t>
            </a:r>
          </a:p>
          <a:p>
            <a:r>
              <a:rPr lang="en-US" dirty="0" smtClean="0"/>
              <a:t>OPERATING SYSTEM SOFTWARE</a:t>
            </a:r>
          </a:p>
          <a:p>
            <a:r>
              <a:rPr lang="en-US" dirty="0" smtClean="0"/>
              <a:t>TYPES OF OPERATING SYSTEM</a:t>
            </a:r>
          </a:p>
          <a:p>
            <a:r>
              <a:rPr lang="en-US" dirty="0" smtClean="0"/>
              <a:t>OBJECT ORIENTED DESIGN</a:t>
            </a:r>
          </a:p>
          <a:p>
            <a:r>
              <a:rPr lang="en-US" dirty="0" smtClean="0"/>
              <a:t>CONCLUSION</a:t>
            </a:r>
          </a:p>
          <a:p>
            <a:endParaRPr lang="en-US" dirty="0"/>
          </a:p>
        </p:txBody>
      </p:sp>
      <p:pic>
        <p:nvPicPr>
          <p:cNvPr id="7170" name="Picture 2" descr="C:\Users\guest\Documents\Download\What-is-an-operating-System.png"/>
          <p:cNvPicPr>
            <a:picLocks noChangeAspect="1" noChangeArrowheads="1"/>
          </p:cNvPicPr>
          <p:nvPr/>
        </p:nvPicPr>
        <p:blipFill>
          <a:blip r:embed="rId2"/>
          <a:srcRect/>
          <a:stretch>
            <a:fillRect/>
          </a:stretch>
        </p:blipFill>
        <p:spPr bwMode="auto">
          <a:xfrm>
            <a:off x="4648200" y="914400"/>
            <a:ext cx="4191000" cy="52578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fontScale="90000"/>
          </a:bodyPr>
          <a:lstStyle/>
          <a:p>
            <a:r>
              <a:rPr lang="en-US" dirty="0" smtClean="0"/>
              <a:t>REAL-TIME OPERATING SYSTEM:</a:t>
            </a:r>
            <a:endParaRPr lang="en-US" dirty="0"/>
          </a:p>
        </p:txBody>
      </p:sp>
      <p:sp>
        <p:nvSpPr>
          <p:cNvPr id="3" name="Content Placeholder 2"/>
          <p:cNvSpPr>
            <a:spLocks noGrp="1"/>
          </p:cNvSpPr>
          <p:nvPr>
            <p:ph idx="1"/>
          </p:nvPr>
        </p:nvSpPr>
        <p:spPr>
          <a:xfrm>
            <a:off x="457200" y="1676400"/>
            <a:ext cx="8229600" cy="4648200"/>
          </a:xfrm>
        </p:spPr>
        <p:txBody>
          <a:bodyPr/>
          <a:lstStyle/>
          <a:p>
            <a:r>
              <a:rPr lang="en-US" dirty="0" smtClean="0"/>
              <a:t>The real-time OS is any operating system intended to serve real time application that process data as it come in typically without buffer delay.</a:t>
            </a:r>
          </a:p>
          <a:p>
            <a:r>
              <a:rPr lang="en-US" dirty="0" smtClean="0"/>
              <a:t>The real-time OS is a multi tasking OS for real time applications.</a:t>
            </a:r>
          </a:p>
          <a:p>
            <a:r>
              <a:rPr lang="en-US" dirty="0" smtClean="0"/>
              <a:t>A real-time operating system(RTOS) is an operating system(OS) that guarantees a certain capability within a specified time constraints.</a:t>
            </a:r>
          </a:p>
          <a:p>
            <a:r>
              <a:rPr lang="en-US" dirty="0" smtClean="0"/>
              <a:t>Examples are might be designed to ensure for a robot on an assembly line.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smtClean="0"/>
              <a:t> Conclusion without operating system the computer cannot run the application and we cannot run the application and we cannot do work in the computer .therefore operating system is very important in computer.</a:t>
            </a:r>
          </a:p>
          <a:p>
            <a:pPr>
              <a:buFont typeface="Wingdings" pitchFamily="2" charset="2"/>
              <a:buChar char="§"/>
            </a:pPr>
            <a:r>
              <a:rPr lang="en-US" dirty="0" smtClean="0"/>
              <a:t>As operating system controls and coordinates the use of the hardware among the various application programs for various uses, we can say that it plays a very important role in the computer system.</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1371600"/>
            <a:ext cx="6858000" cy="2514600"/>
          </a:xfrm>
        </p:spPr>
        <p:txBody>
          <a:bodyPr>
            <a:normAutofit/>
          </a:bodyPr>
          <a:lstStyle/>
          <a:p>
            <a:r>
              <a:rPr lang="en-US" sz="8000" dirty="0" smtClean="0">
                <a:latin typeface="Algerian" pitchFamily="82" charset="0"/>
              </a:rPr>
              <a:t>Thank you</a:t>
            </a:r>
            <a:endParaRPr lang="en-US" sz="8000" dirty="0">
              <a:latin typeface="Algerian" pitchFamily="82" charset="0"/>
            </a:endParaRPr>
          </a:p>
        </p:txBody>
      </p:sp>
      <p:sp>
        <p:nvSpPr>
          <p:cNvPr id="5" name="Subtitle 4"/>
          <p:cNvSpPr>
            <a:spLocks noGrp="1"/>
          </p:cNvSpPr>
          <p:nvPr>
            <p:ph type="subTitle" idx="1"/>
          </p:nvPr>
        </p:nvSpPr>
        <p:spPr>
          <a:xfrm>
            <a:off x="533400" y="1600200"/>
            <a:ext cx="7854696" cy="1828800"/>
          </a:xfrm>
        </p:spPr>
        <p:txBody>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To understand an operating system is to maintain the working of an entire computer system.</a:t>
            </a:r>
          </a:p>
          <a:p>
            <a:r>
              <a:rPr lang="en-US" dirty="0" smtClean="0"/>
              <a:t>Because, the operating system manage each and every piece of hardware and software.</a:t>
            </a:r>
          </a:p>
          <a:p>
            <a:r>
              <a:rPr lang="en-US" dirty="0" smtClean="0"/>
              <a:t>Operating system is a software, which makes a computer to actually work.</a:t>
            </a:r>
          </a:p>
          <a:p>
            <a:r>
              <a:rPr lang="en-US" dirty="0" smtClean="0"/>
              <a:t>It is the software the enables all the programs we use.</a:t>
            </a:r>
          </a:p>
          <a:p>
            <a:r>
              <a:rPr lang="en-US" dirty="0" smtClean="0"/>
              <a:t>OS acts as an interface between the application programs and the machine hardware.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lstStyle/>
          <a:p>
            <a:r>
              <a:rPr lang="en-US" dirty="0" smtClean="0"/>
              <a:t>OPERATING SYSTEM:</a:t>
            </a:r>
            <a:endParaRPr lang="en-US" dirty="0"/>
          </a:p>
        </p:txBody>
      </p:sp>
      <p:sp>
        <p:nvSpPr>
          <p:cNvPr id="3" name="Content Placeholder 2"/>
          <p:cNvSpPr>
            <a:spLocks noGrp="1"/>
          </p:cNvSpPr>
          <p:nvPr>
            <p:ph idx="1"/>
          </p:nvPr>
        </p:nvSpPr>
        <p:spPr>
          <a:xfrm>
            <a:off x="457200" y="1676400"/>
            <a:ext cx="4800600" cy="4648200"/>
          </a:xfrm>
        </p:spPr>
        <p:txBody>
          <a:bodyPr/>
          <a:lstStyle/>
          <a:p>
            <a:r>
              <a:rPr lang="en-US" dirty="0" smtClean="0"/>
              <a:t>An operating system is a software, consisting of programs and data, that runs on computer and manage the computer hardware and provides common services for  efficient execution of various application software.</a:t>
            </a:r>
          </a:p>
          <a:p>
            <a:r>
              <a:rPr lang="en-US" dirty="0" smtClean="0"/>
              <a:t> operating system is a boss of all the computer system.</a:t>
            </a:r>
            <a:endParaRPr lang="en-US" dirty="0"/>
          </a:p>
        </p:txBody>
      </p:sp>
      <p:pic>
        <p:nvPicPr>
          <p:cNvPr id="1026" name="Picture 2" descr="C:\Users\guest\Documents\Download\1200px-Operating_system_placement.svg.png"/>
          <p:cNvPicPr>
            <a:picLocks noChangeAspect="1" noChangeArrowheads="1"/>
          </p:cNvPicPr>
          <p:nvPr/>
        </p:nvPicPr>
        <p:blipFill>
          <a:blip r:embed="rId2"/>
          <a:srcRect/>
          <a:stretch>
            <a:fillRect/>
          </a:stretch>
        </p:blipFill>
        <p:spPr bwMode="auto">
          <a:xfrm>
            <a:off x="5562600" y="1371600"/>
            <a:ext cx="3124200" cy="4648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dirty="0" smtClean="0"/>
              <a:t>OPERATING SYSTEM:</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r>
              <a:rPr lang="en-US" dirty="0" smtClean="0"/>
              <a:t>Operating system is an integrated set of  program that controls the resources of a computer system and provide its users with an interface or virtual machine that is easier to use than the bare machine.</a:t>
            </a:r>
          </a:p>
          <a:p>
            <a:r>
              <a:rPr lang="en-US" dirty="0" smtClean="0"/>
              <a:t>A computer system consists of software (program)and hardware (physical components) in the computer .</a:t>
            </a:r>
          </a:p>
          <a:p>
            <a:r>
              <a:rPr lang="en-US" dirty="0" smtClean="0"/>
              <a:t>The operating system software is the chief piece of software and all of the other software.</a:t>
            </a:r>
          </a:p>
          <a:p>
            <a:r>
              <a:rPr lang="en-US" dirty="0" smtClean="0"/>
              <a:t>It consists of every file, every device, every section of main memory and every nanoseconds of processing time its control who can use to the system.</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r>
              <a:rPr lang="en-US" dirty="0" smtClean="0"/>
              <a:t>HISTROY OF OPERATING SYSTEM:</a:t>
            </a:r>
            <a:endParaRPr lang="en-US" dirty="0"/>
          </a:p>
        </p:txBody>
      </p:sp>
      <p:sp>
        <p:nvSpPr>
          <p:cNvPr id="3" name="Content Placeholder 2"/>
          <p:cNvSpPr>
            <a:spLocks noGrp="1"/>
          </p:cNvSpPr>
          <p:nvPr>
            <p:ph idx="1"/>
          </p:nvPr>
        </p:nvSpPr>
        <p:spPr>
          <a:xfrm>
            <a:off x="457200" y="1371600"/>
            <a:ext cx="8229600" cy="4953000"/>
          </a:xfrm>
        </p:spPr>
        <p:txBody>
          <a:bodyPr>
            <a:normAutofit lnSpcReduction="10000"/>
          </a:bodyPr>
          <a:lstStyle/>
          <a:p>
            <a:r>
              <a:rPr lang="en-US" dirty="0" smtClean="0"/>
              <a:t>Initially, computer  were used as larger automated calculators for mathematical and statistical problems.</a:t>
            </a:r>
          </a:p>
          <a:p>
            <a:r>
              <a:rPr lang="en-US" dirty="0" smtClean="0"/>
              <a:t>Legitimate use can be traced back 100 years or more but there were no practical designs used by significant numbers of people until the late 1950’s.</a:t>
            </a:r>
          </a:p>
          <a:p>
            <a:r>
              <a:rPr lang="en-US" dirty="0" smtClean="0"/>
              <a:t>Operating systems were rudimentary , often not able to do more than  read punch cards or tape and write output to machines resembling typewriters.</a:t>
            </a:r>
          </a:p>
          <a:p>
            <a:r>
              <a:rPr lang="en-US" dirty="0" smtClean="0"/>
              <a:t>It was a purely mechanical design and the technology of its day could not produce the wheel, gear, cogs and other  mechanical parts to the high precision that he needed.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fontScale="90000"/>
          </a:bodyPr>
          <a:lstStyle/>
          <a:p>
            <a:r>
              <a:rPr lang="en-US" dirty="0" smtClean="0"/>
              <a:t>OPERATING SYSTEM SOFTWARE:</a:t>
            </a:r>
            <a:endParaRPr lang="en-US" dirty="0"/>
          </a:p>
        </p:txBody>
      </p:sp>
      <p:sp>
        <p:nvSpPr>
          <p:cNvPr id="3" name="Content Placeholder 2"/>
          <p:cNvSpPr>
            <a:spLocks noGrp="1"/>
          </p:cNvSpPr>
          <p:nvPr>
            <p:ph idx="1"/>
          </p:nvPr>
        </p:nvSpPr>
        <p:spPr>
          <a:xfrm>
            <a:off x="457200" y="1447800"/>
            <a:ext cx="5410200" cy="4876800"/>
          </a:xfrm>
        </p:spPr>
        <p:txBody>
          <a:bodyPr>
            <a:normAutofit lnSpcReduction="10000"/>
          </a:bodyPr>
          <a:lstStyle/>
          <a:p>
            <a:pPr>
              <a:buNone/>
            </a:pPr>
            <a:r>
              <a:rPr lang="en-US" dirty="0" smtClean="0"/>
              <a:t>Operating system software has four major types in the computer system are,</a:t>
            </a:r>
          </a:p>
          <a:p>
            <a:pPr>
              <a:buFont typeface="Wingdings" pitchFamily="2" charset="2"/>
              <a:buChar char="Ø"/>
            </a:pPr>
            <a:r>
              <a:rPr lang="en-US" dirty="0" smtClean="0"/>
              <a:t>Memory Management</a:t>
            </a:r>
          </a:p>
          <a:p>
            <a:pPr>
              <a:buFont typeface="Wingdings" pitchFamily="2" charset="2"/>
              <a:buChar char="Ø"/>
            </a:pPr>
            <a:r>
              <a:rPr lang="en-US" dirty="0" smtClean="0"/>
              <a:t>Processor Management</a:t>
            </a:r>
          </a:p>
          <a:p>
            <a:pPr>
              <a:buFont typeface="Wingdings" pitchFamily="2" charset="2"/>
              <a:buChar char="Ø"/>
            </a:pPr>
            <a:r>
              <a:rPr lang="en-US" dirty="0" smtClean="0"/>
              <a:t>Device Management</a:t>
            </a:r>
          </a:p>
          <a:p>
            <a:pPr>
              <a:buFont typeface="Wingdings" pitchFamily="2" charset="2"/>
              <a:buChar char="Ø"/>
            </a:pPr>
            <a:r>
              <a:rPr lang="en-US" dirty="0" smtClean="0"/>
              <a:t>File Management</a:t>
            </a:r>
          </a:p>
          <a:p>
            <a:pPr>
              <a:buFont typeface="Arial" pitchFamily="34" charset="0"/>
              <a:buChar char="•"/>
            </a:pPr>
            <a:r>
              <a:rPr lang="en-US" dirty="0" smtClean="0"/>
              <a:t>These are all the essential mangers of the operating system.</a:t>
            </a:r>
          </a:p>
          <a:p>
            <a:pPr>
              <a:buFont typeface="Arial" pitchFamily="34" charset="0"/>
              <a:buChar char="•"/>
            </a:pPr>
            <a:r>
              <a:rPr lang="en-US" dirty="0" smtClean="0"/>
              <a:t>A network was not always an integral part of operating system.                     </a:t>
            </a:r>
            <a:endParaRPr lang="en-US" dirty="0"/>
          </a:p>
        </p:txBody>
      </p:sp>
      <p:pic>
        <p:nvPicPr>
          <p:cNvPr id="2050" name="Picture 2" descr="C:\Users\guest\Documents\Download\conceptual_view.jpg"/>
          <p:cNvPicPr>
            <a:picLocks noChangeAspect="1" noChangeArrowheads="1"/>
          </p:cNvPicPr>
          <p:nvPr/>
        </p:nvPicPr>
        <p:blipFill>
          <a:blip r:embed="rId2"/>
          <a:srcRect/>
          <a:stretch>
            <a:fillRect/>
          </a:stretch>
        </p:blipFill>
        <p:spPr bwMode="auto">
          <a:xfrm>
            <a:off x="5791200" y="1600200"/>
            <a:ext cx="3200400" cy="4343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MEMORY MANAGEMENT:</a:t>
            </a:r>
            <a:endParaRPr lang="en-US" dirty="0"/>
          </a:p>
        </p:txBody>
      </p:sp>
      <p:sp>
        <p:nvSpPr>
          <p:cNvPr id="3" name="Content Placeholder 2"/>
          <p:cNvSpPr>
            <a:spLocks noGrp="1"/>
          </p:cNvSpPr>
          <p:nvPr>
            <p:ph idx="1"/>
          </p:nvPr>
        </p:nvSpPr>
        <p:spPr>
          <a:xfrm>
            <a:off x="457200" y="1676400"/>
            <a:ext cx="8229600" cy="4648200"/>
          </a:xfrm>
        </p:spPr>
        <p:txBody>
          <a:bodyPr>
            <a:normAutofit lnSpcReduction="10000"/>
          </a:bodyPr>
          <a:lstStyle/>
          <a:p>
            <a:r>
              <a:rPr lang="en-US" dirty="0" smtClean="0"/>
              <a:t>A primary responsibility of the memory manager is to protect the space  in main memory occupied by the operating system itself.</a:t>
            </a:r>
          </a:p>
          <a:p>
            <a:r>
              <a:rPr lang="en-US" dirty="0" smtClean="0"/>
              <a:t>It cannot allow any part of it is to be accidentally or intentionally altered.</a:t>
            </a:r>
          </a:p>
          <a:p>
            <a:r>
              <a:rPr lang="en-US" dirty="0" smtClean="0"/>
              <a:t>RAM(Random Access Memory) is the computer  main memory and it was called primary storage system.</a:t>
            </a:r>
          </a:p>
          <a:p>
            <a:r>
              <a:rPr lang="en-US" dirty="0" smtClean="0"/>
              <a:t>Memory management is the process of controlling and coordinating computer memory , assigning portions called blocks to various running programs to optimize overall system performance.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76400"/>
          </a:xfrm>
        </p:spPr>
        <p:txBody>
          <a:bodyPr/>
          <a:lstStyle/>
          <a:p>
            <a:r>
              <a:rPr lang="en-US" dirty="0" smtClean="0"/>
              <a:t>PROCESSOR MANAGEMENT:</a:t>
            </a:r>
            <a:endParaRPr lang="en-US" dirty="0"/>
          </a:p>
        </p:txBody>
      </p:sp>
      <p:sp>
        <p:nvSpPr>
          <p:cNvPr id="3" name="Content Placeholder 2"/>
          <p:cNvSpPr>
            <a:spLocks noGrp="1"/>
          </p:cNvSpPr>
          <p:nvPr>
            <p:ph idx="1"/>
          </p:nvPr>
        </p:nvSpPr>
        <p:spPr>
          <a:xfrm>
            <a:off x="457200" y="1935480"/>
            <a:ext cx="5334000" cy="4389120"/>
          </a:xfrm>
        </p:spPr>
        <p:txBody>
          <a:bodyPr>
            <a:normAutofit fontScale="92500" lnSpcReduction="10000"/>
          </a:bodyPr>
          <a:lstStyle/>
          <a:p>
            <a:r>
              <a:rPr lang="en-US" dirty="0" smtClean="0"/>
              <a:t>The processor manager is decided how to allocated the CPU. An important is to keep track of the status of each process.</a:t>
            </a:r>
          </a:p>
          <a:p>
            <a:r>
              <a:rPr lang="en-US" dirty="0" smtClean="0"/>
              <a:t>The processor manager monitor  whether the CPU is executing a process of waiting for a read and write command to finish execution</a:t>
            </a:r>
          </a:p>
          <a:p>
            <a:pPr>
              <a:buFont typeface="Arial" pitchFamily="34" charset="0"/>
              <a:buChar char="•"/>
            </a:pPr>
            <a:r>
              <a:rPr lang="en-US" dirty="0" smtClean="0"/>
              <a:t>There are two levels of responsibility in process management,</a:t>
            </a:r>
          </a:p>
          <a:p>
            <a:pPr>
              <a:buFont typeface="Wingdings" pitchFamily="2" charset="2"/>
              <a:buChar char="Ø"/>
            </a:pPr>
            <a:r>
              <a:rPr lang="en-US" dirty="0" smtClean="0"/>
              <a:t> Job scheduler</a:t>
            </a:r>
          </a:p>
          <a:p>
            <a:pPr>
              <a:buFont typeface="Wingdings" pitchFamily="2" charset="2"/>
              <a:buChar char="Ø"/>
            </a:pPr>
            <a:r>
              <a:rPr lang="en-US" dirty="0" smtClean="0"/>
              <a:t> Process scheduler</a:t>
            </a:r>
            <a:endParaRPr lang="en-US" dirty="0"/>
          </a:p>
        </p:txBody>
      </p:sp>
      <p:pic>
        <p:nvPicPr>
          <p:cNvPr id="4098" name="Picture 2" descr="C:\Users\guest\Documents\Download\OS_define.png"/>
          <p:cNvPicPr>
            <a:picLocks noChangeAspect="1" noChangeArrowheads="1"/>
          </p:cNvPicPr>
          <p:nvPr/>
        </p:nvPicPr>
        <p:blipFill>
          <a:blip r:embed="rId2"/>
          <a:srcRect/>
          <a:stretch>
            <a:fillRect/>
          </a:stretch>
        </p:blipFill>
        <p:spPr bwMode="auto">
          <a:xfrm>
            <a:off x="5638800" y="1981200"/>
            <a:ext cx="3260725" cy="42672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541</TotalTime>
  <Words>1462</Words>
  <Application>Microsoft Office PowerPoint</Application>
  <PresentationFormat>On-screen Show (4:3)</PresentationFormat>
  <Paragraphs>114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OPERATING SYSTEM</vt:lpstr>
      <vt:lpstr>AGENDA:</vt:lpstr>
      <vt:lpstr>INTRODUCTION:</vt:lpstr>
      <vt:lpstr>OPERATING SYSTEM:</vt:lpstr>
      <vt:lpstr>OPERATING SYSTEM:</vt:lpstr>
      <vt:lpstr>HISTROY OF OPERATING SYSTEM:</vt:lpstr>
      <vt:lpstr>OPERATING SYSTEM SOFTWARE:</vt:lpstr>
      <vt:lpstr>MEMORY MANAGEMENT:</vt:lpstr>
      <vt:lpstr>PROCESSOR MANAGEMENT:</vt:lpstr>
      <vt:lpstr>DEVICE MANAGEMENT:</vt:lpstr>
      <vt:lpstr>FILE MANAGEMENT:</vt:lpstr>
      <vt:lpstr>TYPES OF OPERATING SYSTEM:</vt:lpstr>
      <vt:lpstr>SIMPLE BATCH SYSTEM:</vt:lpstr>
      <vt:lpstr>MULTIPROGRAMMING SYSTEM:</vt:lpstr>
      <vt:lpstr>MULTIPROCESSOR OS: </vt:lpstr>
      <vt:lpstr>DESKTOP OPERATING SYSTEM:</vt:lpstr>
      <vt:lpstr>MICROCOMPUTER OS:</vt:lpstr>
      <vt:lpstr>DISTRIBUTED OPERATING SYSTEM:</vt:lpstr>
      <vt:lpstr>EMBEDDED OPERATING SYSTEM:</vt:lpstr>
      <vt:lpstr>REAL-TIME OPERATING SYSTEM:</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creator>shafrin</dc:creator>
  <cp:lastModifiedBy>shafrin</cp:lastModifiedBy>
  <cp:revision>49</cp:revision>
  <dcterms:created xsi:type="dcterms:W3CDTF">2019-11-03T23:51:42Z</dcterms:created>
  <dcterms:modified xsi:type="dcterms:W3CDTF">2019-11-05T04:43:16Z</dcterms:modified>
</cp:coreProperties>
</file>