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63" r:id="rId4"/>
    <p:sldId id="264" r:id="rId5"/>
    <p:sldId id="265" r:id="rId6"/>
    <p:sldId id="260" r:id="rId7"/>
    <p:sldId id="261" r:id="rId8"/>
    <p:sldId id="262" r:id="rId9"/>
    <p:sldId id="267" r:id="rId10"/>
    <p:sldId id="268" r:id="rId11"/>
    <p:sldId id="269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A</a:t>
            </a:r>
            <a:r>
              <a:rPr altLang="zh-CN" lang="en-US"/>
              <a:t>c</a:t>
            </a:r>
            <a:r>
              <a:rPr altLang="zh-CN" lang="en-US"/>
              <a:t>c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ies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b</a:t>
            </a:r>
            <a:r>
              <a:rPr altLang="zh-CN" lang="en-US"/>
              <a:t>u</a:t>
            </a:r>
            <a:r>
              <a:rPr altLang="zh-CN" lang="en-US"/>
              <a:t>m</a:t>
            </a:r>
            <a:r>
              <a:rPr altLang="zh-CN" lang="en-US"/>
              <a:t>s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1667" lnSpcReduction="20000"/>
          </a:bodyPr>
          <a:p>
            <a:r>
              <a:rPr altLang="zh-CN" lang="en-US"/>
              <a:t>M</a:t>
            </a:r>
            <a:r>
              <a:rPr altLang="zh-CN" lang="en-US"/>
              <a:t>s</a:t>
            </a:r>
            <a:r>
              <a:rPr altLang="zh-CN" lang="en-US"/>
              <a:t>.</a:t>
            </a:r>
            <a:r>
              <a:rPr altLang="zh-CN" lang="en-US"/>
              <a:t>S</a:t>
            </a:r>
            <a:r>
              <a:rPr altLang="zh-CN" lang="en-US"/>
              <a:t>.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.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u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g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g</a:t>
            </a:r>
            <a:r>
              <a:rPr altLang="zh-CN" lang="en-US"/>
              <a:t>,</a:t>
            </a:r>
            <a:endParaRPr altLang="zh-CN" lang="en-US"/>
          </a:p>
          <a:p>
            <a:r>
              <a:rPr altLang="zh-CN" lang="en-US"/>
              <a:t>B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W</a:t>
            </a:r>
            <a:r>
              <a:rPr altLang="zh-CN" lang="en-US"/>
              <a:t>o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,</a:t>
            </a:r>
            <a:endParaRPr altLang="zh-CN" lang="en-US"/>
          </a:p>
          <a:p>
            <a:r>
              <a:rPr altLang="zh-CN" lang="en-US"/>
              <a:t>T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j</a:t>
            </a:r>
            <a:r>
              <a:rPr altLang="zh-CN" lang="en-US"/>
              <a:t>a</a:t>
            </a:r>
            <a:r>
              <a:rPr altLang="zh-CN" lang="en-US"/>
              <a:t>v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.</a:t>
            </a:r>
            <a:endParaRPr altLang="zh-CN" lang="en-US"/>
          </a:p>
          <a:p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k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o</a:t>
            </a:r>
            <a:r>
              <a:rPr lang="en-US"/>
              <a:t>u</a:t>
            </a:r>
            <a:endParaRPr lang="en-US"/>
          </a:p>
        </p:txBody>
      </p:sp>
      <p:sp>
        <p:nvSpPr>
          <p:cNvPr id="1048649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  <p:pic>
        <p:nvPicPr>
          <p:cNvPr id="2097166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428625" y="1552516"/>
            <a:ext cx="6652450" cy="4975221"/>
          </a:xfrm>
          <a:prstGeom prst="rect"/>
        </p:spPr>
      </p:pic>
      <p:pic>
        <p:nvPicPr>
          <p:cNvPr id="2097170" name=""/>
          <p:cNvPicPr>
            <a:picLocks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rot="0">
            <a:off x="428625" y="330261"/>
            <a:ext cx="8078931" cy="6231394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30262"/>
            <a:ext cx="8286749" cy="619747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2020-04-13T13:51:39Z</dcterms:modified>
</cp:coreProperties>
</file>