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F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s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1667" lnSpcReduction="20000"/>
          </a:bodyPr>
          <a:p>
            <a:r>
              <a:rPr altLang="zh-CN" lang="en-US"/>
              <a:t>S</a:t>
            </a:r>
            <a:r>
              <a:rPr altLang="zh-CN" lang="en-US"/>
              <a:t>.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.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.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t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o</a:t>
            </a:r>
            <a:r>
              <a:rPr altLang="zh-CN" lang="en-US"/>
              <a:t>f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h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n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g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and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u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g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g</a:t>
            </a:r>
            <a:r>
              <a:rPr altLang="zh-CN" lang="en-US"/>
              <a:t>,</a:t>
            </a:r>
            <a:endParaRPr altLang="zh-CN" lang="en-US"/>
          </a:p>
          <a:p>
            <a:r>
              <a:rPr altLang="zh-CN" lang="en-US"/>
              <a:t>B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ours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e</a:t>
            </a:r>
            <a:r>
              <a:rPr altLang="zh-CN" lang="en-US"/>
              <a:t>g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women</a:t>
            </a:r>
            <a:r>
              <a:rPr altLang="zh-CN" lang="en-US"/>
              <a:t>,</a:t>
            </a:r>
            <a:endParaRPr altLang="zh-CN" lang="en-US"/>
          </a:p>
          <a:p>
            <a:r>
              <a:rPr altLang="zh-CN" lang="en-US"/>
              <a:t>T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j</a:t>
            </a:r>
            <a:r>
              <a:rPr altLang="zh-CN" lang="en-US"/>
              <a:t>a</a:t>
            </a:r>
            <a:r>
              <a:rPr altLang="zh-CN" lang="en-US"/>
              <a:t>v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.</a:t>
            </a:r>
            <a:r>
              <a:rPr altLang="zh-CN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br>
              <a:rPr lang="en-US"/>
            </a:b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Major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h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</a:t>
            </a:r>
            <a:br>
              <a:rPr lang="en-US"/>
            </a:b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France</a:t>
            </a:r>
            <a:br>
              <a:rPr lang="en-US"/>
            </a:b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y</a:t>
            </a:r>
            <a:br>
              <a:rPr lang="en-US"/>
            </a:b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J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n</a:t>
            </a: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br>
              <a:rPr lang="en-US"/>
            </a:b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ers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e</a:t>
            </a:r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S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f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w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k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w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,</a:t>
            </a:r>
            <a:r>
              <a:rPr lang="en-US"/>
              <a:t> </a:t>
            </a:r>
            <a:endParaRPr lang="en-US"/>
          </a:p>
          <a:p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l</a:t>
            </a:r>
            <a:endParaRPr lang="en-US"/>
          </a:p>
          <a:p>
            <a:r>
              <a:rPr lang="en-US"/>
              <a:t>C</a:t>
            </a:r>
            <a:r>
              <a:rPr lang="en-US"/>
              <a:t>h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r</a:t>
            </a:r>
            <a:endParaRPr lang="en-US"/>
          </a:p>
          <a:p>
            <a:r>
              <a:rPr lang="en-US"/>
              <a:t>L</a:t>
            </a:r>
            <a:r>
              <a:rPr lang="en-US"/>
              <a:t>o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Vuitton</a:t>
            </a:r>
            <a:endParaRPr lang="en-US"/>
          </a:p>
          <a:p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e</a:t>
            </a:r>
            <a:endParaRPr lang="en-US"/>
          </a:p>
          <a:p>
            <a:r>
              <a:rPr lang="en-US"/>
              <a:t>L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n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>
          <a:prstGeom prst="rect"/>
        </p:spPr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ers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y</a:t>
            </a:r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R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n</a:t>
            </a:r>
            <a:endParaRPr lang="en-US"/>
          </a:p>
          <a:p>
            <a:r>
              <a:rPr lang="en-US"/>
              <a:t>G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r</a:t>
            </a:r>
            <a:r>
              <a:rPr lang="en-US"/>
              <a:t>e</a:t>
            </a:r>
            <a:endParaRPr lang="en-US"/>
          </a:p>
          <a:p>
            <a:r>
              <a:rPr lang="en-US"/>
              <a:t>D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c</a:t>
            </a:r>
            <a:r>
              <a:rPr lang="en-US"/>
              <a:t>e</a:t>
            </a:r>
            <a:endParaRPr lang="en-US"/>
          </a:p>
          <a:p>
            <a:r>
              <a:rPr lang="en-US"/>
              <a:t>G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endParaRPr lang="en-US"/>
          </a:p>
          <a:p>
            <a:r>
              <a:rPr lang="en-US"/>
              <a:t>G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e</a:t>
            </a:r>
            <a:endParaRPr lang="en-US"/>
          </a:p>
          <a:p>
            <a:r>
              <a:rPr lang="en-US"/>
              <a:t>G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>
          <a:prstGeom prst="rect"/>
        </p:spPr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ers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J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n</a:t>
            </a:r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K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z</a:t>
            </a:r>
            <a:r>
              <a:rPr lang="en-US"/>
              <a:t>o</a:t>
            </a:r>
            <a:endParaRPr lang="en-US"/>
          </a:p>
          <a:p>
            <a:r>
              <a:rPr lang="en-US"/>
              <a:t>I</a:t>
            </a:r>
            <a:r>
              <a:rPr lang="en-US"/>
              <a:t>s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y</a:t>
            </a:r>
            <a:r>
              <a:rPr lang="en-US"/>
              <a:t>k</a:t>
            </a:r>
            <a:r>
              <a:rPr lang="en-US"/>
              <a:t>e</a:t>
            </a:r>
            <a:endParaRPr lang="en-US"/>
          </a:p>
          <a:p>
            <a:r>
              <a:rPr lang="en-US"/>
              <a:t> </a:t>
            </a:r>
            <a:r>
              <a:rPr sz="2900" lang="en-US"/>
              <a:t>R</a:t>
            </a:r>
            <a:r>
              <a:rPr sz="2900" lang="en-US"/>
              <a:t>e</a:t>
            </a:r>
            <a:r>
              <a:rPr sz="2900" lang="en-US"/>
              <a:t>y</a:t>
            </a:r>
            <a:r>
              <a:rPr sz="2900" lang="en-US"/>
              <a:t> </a:t>
            </a:r>
            <a:r>
              <a:rPr sz="2900" lang="en-US"/>
              <a:t>k</a:t>
            </a:r>
            <a:r>
              <a:rPr sz="2900" lang="en-US"/>
              <a:t>a</a:t>
            </a:r>
            <a:r>
              <a:rPr sz="2900" lang="en-US"/>
              <a:t>w</a:t>
            </a:r>
            <a:r>
              <a:rPr sz="2900" lang="en-US"/>
              <a:t>a</a:t>
            </a:r>
            <a:r>
              <a:rPr sz="2900" lang="en-US"/>
              <a:t>k</a:t>
            </a:r>
            <a:r>
              <a:rPr sz="2900" lang="en-US"/>
              <a:t>u</a:t>
            </a:r>
            <a:r>
              <a:rPr sz="2900" lang="en-US"/>
              <a:t>b</a:t>
            </a:r>
            <a:r>
              <a:rPr sz="2900" lang="en-US"/>
              <a:t>o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>
          <a:prstGeom prst="rect"/>
        </p:spPr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p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n</a:t>
            </a:r>
            <a:r>
              <a:rPr lang="en-US"/>
              <a:t>ers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M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K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endParaRPr lang="en-US"/>
          </a:p>
          <a:p>
            <a:r>
              <a:rPr lang="en-US"/>
              <a:t>A</a:t>
            </a:r>
            <a:r>
              <a:rPr lang="en-US"/>
              <a:t>n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i</a:t>
            </a:r>
            <a:endParaRPr lang="en-US"/>
          </a:p>
          <a:p>
            <a:r>
              <a:rPr lang="en-US"/>
              <a:t>C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k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i</a:t>
            </a:r>
            <a:r>
              <a:rPr lang="en-US"/>
              <a:t>n</a:t>
            </a:r>
            <a:endParaRPr lang="en-US"/>
          </a:p>
          <a:p>
            <a:r>
              <a:rPr lang="en-US"/>
              <a:t>D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k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n</a:t>
            </a:r>
            <a:endParaRPr lang="en-US"/>
          </a:p>
          <a:p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p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n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k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o</a:t>
            </a:r>
            <a:r>
              <a:rPr lang="en-US"/>
              <a:t>u</a:t>
            </a:r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2015-05-11T22:30:45Z</dcterms:created>
  <dcterms:modified xsi:type="dcterms:W3CDTF">2020-04-13T13:24:17Z</dcterms:modified>
</cp:coreProperties>
</file>