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76EB9B-6F77-4270-A802-A0A01833B0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A96461-45D1-4663-B716-CBA10FAD07E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4953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MS.M.VANDHANA</a:t>
            </a:r>
          </a:p>
          <a:p>
            <a:r>
              <a:rPr lang="en-US" dirty="0" smtClean="0"/>
              <a:t>Asst. prof. Dept. of Fashion technology and costume designing</a:t>
            </a:r>
          </a:p>
          <a:p>
            <a:r>
              <a:rPr lang="en-US" dirty="0" smtClean="0"/>
              <a:t>Bon Secours college for women</a:t>
            </a:r>
          </a:p>
          <a:p>
            <a:r>
              <a:rPr lang="en-US" dirty="0" err="1" smtClean="0"/>
              <a:t>Thanjavur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INSPECTION IN APPAREL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6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57200"/>
            <a:ext cx="8753829" cy="5791200"/>
          </a:xfrm>
        </p:spPr>
      </p:pic>
    </p:spTree>
    <p:extLst>
      <p:ext uri="{BB962C8B-B14F-4D97-AF65-F5344CB8AC3E}">
        <p14:creationId xmlns:p14="http://schemas.microsoft.com/office/powerpoint/2010/main" val="149948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2400"/>
            <a:ext cx="8580545" cy="6172200"/>
          </a:xfrm>
        </p:spPr>
      </p:pic>
    </p:spTree>
    <p:extLst>
      <p:ext uri="{BB962C8B-B14F-4D97-AF65-F5344CB8AC3E}">
        <p14:creationId xmlns:p14="http://schemas.microsoft.com/office/powerpoint/2010/main" val="290285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43740" cy="6400800"/>
          </a:xfrm>
        </p:spPr>
      </p:pic>
    </p:spTree>
    <p:extLst>
      <p:ext uri="{BB962C8B-B14F-4D97-AF65-F5344CB8AC3E}">
        <p14:creationId xmlns:p14="http://schemas.microsoft.com/office/powerpoint/2010/main" val="399504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584483" cy="5791200"/>
          </a:xfrm>
        </p:spPr>
      </p:pic>
    </p:spTree>
    <p:extLst>
      <p:ext uri="{BB962C8B-B14F-4D97-AF65-F5344CB8AC3E}">
        <p14:creationId xmlns:p14="http://schemas.microsoft.com/office/powerpoint/2010/main" val="385395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81000"/>
            <a:ext cx="8534924" cy="6019800"/>
          </a:xfrm>
        </p:spPr>
      </p:pic>
    </p:spTree>
    <p:extLst>
      <p:ext uri="{BB962C8B-B14F-4D97-AF65-F5344CB8AC3E}">
        <p14:creationId xmlns:p14="http://schemas.microsoft.com/office/powerpoint/2010/main" val="229930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8760913" cy="5867400"/>
          </a:xfrm>
        </p:spPr>
      </p:pic>
    </p:spTree>
    <p:extLst>
      <p:ext uri="{BB962C8B-B14F-4D97-AF65-F5344CB8AC3E}">
        <p14:creationId xmlns:p14="http://schemas.microsoft.com/office/powerpoint/2010/main" val="374284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457200"/>
            <a:ext cx="8794230" cy="5867400"/>
          </a:xfrm>
        </p:spPr>
      </p:pic>
    </p:spTree>
    <p:extLst>
      <p:ext uri="{BB962C8B-B14F-4D97-AF65-F5344CB8AC3E}">
        <p14:creationId xmlns:p14="http://schemas.microsoft.com/office/powerpoint/2010/main" val="385699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2400"/>
            <a:ext cx="8603675" cy="6248400"/>
          </a:xfrm>
        </p:spPr>
      </p:pic>
    </p:spTree>
    <p:extLst>
      <p:ext uri="{BB962C8B-B14F-4D97-AF65-F5344CB8AC3E}">
        <p14:creationId xmlns:p14="http://schemas.microsoft.com/office/powerpoint/2010/main" val="347075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81000"/>
            <a:ext cx="8698305" cy="6096000"/>
          </a:xfrm>
        </p:spPr>
      </p:pic>
    </p:spTree>
    <p:extLst>
      <p:ext uri="{BB962C8B-B14F-4D97-AF65-F5344CB8AC3E}">
        <p14:creationId xmlns:p14="http://schemas.microsoft.com/office/powerpoint/2010/main" val="211512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381000"/>
            <a:ext cx="8625484" cy="5791200"/>
          </a:xfrm>
        </p:spPr>
      </p:pic>
    </p:spTree>
    <p:extLst>
      <p:ext uri="{BB962C8B-B14F-4D97-AF65-F5344CB8AC3E}">
        <p14:creationId xmlns:p14="http://schemas.microsoft.com/office/powerpoint/2010/main" val="421866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684732" cy="5105400"/>
          </a:xfrm>
        </p:spPr>
      </p:pic>
    </p:spTree>
    <p:extLst>
      <p:ext uri="{BB962C8B-B14F-4D97-AF65-F5344CB8AC3E}">
        <p14:creationId xmlns:p14="http://schemas.microsoft.com/office/powerpoint/2010/main" val="1304882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18182" r="8039"/>
          <a:stretch/>
        </p:blipFill>
        <p:spPr>
          <a:xfrm>
            <a:off x="76200" y="381000"/>
            <a:ext cx="8788401" cy="5867400"/>
          </a:xfrm>
        </p:spPr>
      </p:pic>
    </p:spTree>
    <p:extLst>
      <p:ext uri="{BB962C8B-B14F-4D97-AF65-F5344CB8AC3E}">
        <p14:creationId xmlns:p14="http://schemas.microsoft.com/office/powerpoint/2010/main" val="173708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0"/>
          <a:stretch/>
        </p:blipFill>
        <p:spPr>
          <a:xfrm>
            <a:off x="76199" y="228600"/>
            <a:ext cx="8569037" cy="6019800"/>
          </a:xfrm>
        </p:spPr>
      </p:pic>
    </p:spTree>
    <p:extLst>
      <p:ext uri="{BB962C8B-B14F-4D97-AF65-F5344CB8AC3E}">
        <p14:creationId xmlns:p14="http://schemas.microsoft.com/office/powerpoint/2010/main" val="241510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28600"/>
            <a:ext cx="8774432" cy="5867400"/>
          </a:xfrm>
        </p:spPr>
      </p:pic>
    </p:spTree>
    <p:extLst>
      <p:ext uri="{BB962C8B-B14F-4D97-AF65-F5344CB8AC3E}">
        <p14:creationId xmlns:p14="http://schemas.microsoft.com/office/powerpoint/2010/main" val="3044047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8935030" cy="5410200"/>
          </a:xfrm>
        </p:spPr>
      </p:pic>
    </p:spTree>
    <p:extLst>
      <p:ext uri="{BB962C8B-B14F-4D97-AF65-F5344CB8AC3E}">
        <p14:creationId xmlns:p14="http://schemas.microsoft.com/office/powerpoint/2010/main" val="267304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00200" y="4572000"/>
            <a:ext cx="8342313" cy="165417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218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383565" cy="5181600"/>
          </a:xfrm>
        </p:spPr>
      </p:pic>
    </p:spTree>
    <p:extLst>
      <p:ext uri="{BB962C8B-B14F-4D97-AF65-F5344CB8AC3E}">
        <p14:creationId xmlns:p14="http://schemas.microsoft.com/office/powerpoint/2010/main" val="373811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494646" cy="5791200"/>
          </a:xfrm>
        </p:spPr>
      </p:pic>
    </p:spTree>
    <p:extLst>
      <p:ext uri="{BB962C8B-B14F-4D97-AF65-F5344CB8AC3E}">
        <p14:creationId xmlns:p14="http://schemas.microsoft.com/office/powerpoint/2010/main" val="241975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0" y="609600"/>
            <a:ext cx="8700970" cy="5486400"/>
          </a:xfrm>
        </p:spPr>
      </p:pic>
    </p:spTree>
    <p:extLst>
      <p:ext uri="{BB962C8B-B14F-4D97-AF65-F5344CB8AC3E}">
        <p14:creationId xmlns:p14="http://schemas.microsoft.com/office/powerpoint/2010/main" val="332785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579159" cy="5181600"/>
          </a:xfrm>
        </p:spPr>
      </p:pic>
    </p:spTree>
    <p:extLst>
      <p:ext uri="{BB962C8B-B14F-4D97-AF65-F5344CB8AC3E}">
        <p14:creationId xmlns:p14="http://schemas.microsoft.com/office/powerpoint/2010/main" val="219719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657898" cy="5334000"/>
          </a:xfrm>
        </p:spPr>
      </p:pic>
    </p:spTree>
    <p:extLst>
      <p:ext uri="{BB962C8B-B14F-4D97-AF65-F5344CB8AC3E}">
        <p14:creationId xmlns:p14="http://schemas.microsoft.com/office/powerpoint/2010/main" val="56857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" y="457200"/>
            <a:ext cx="8678861" cy="5715000"/>
          </a:xfrm>
        </p:spPr>
      </p:pic>
    </p:spTree>
    <p:extLst>
      <p:ext uri="{BB962C8B-B14F-4D97-AF65-F5344CB8AC3E}">
        <p14:creationId xmlns:p14="http://schemas.microsoft.com/office/powerpoint/2010/main" val="107308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06387" cy="5867400"/>
          </a:xfrm>
        </p:spPr>
      </p:pic>
    </p:spTree>
    <p:extLst>
      <p:ext uri="{BB962C8B-B14F-4D97-AF65-F5344CB8AC3E}">
        <p14:creationId xmlns:p14="http://schemas.microsoft.com/office/powerpoint/2010/main" val="3757652371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36</TotalTime>
  <Words>27</Words>
  <Application>Microsoft Office PowerPoint</Application>
  <PresentationFormat>On-screen Show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Composite</vt:lpstr>
      <vt:lpstr>QUALITY INSPECTION IN APPAREL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2020-04-10T08:17:03Z</dcterms:created>
  <dcterms:modified xsi:type="dcterms:W3CDTF">2020-04-10T13:51:32Z</dcterms:modified>
</cp:coreProperties>
</file>