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5" r:id="rId4"/>
    <p:sldId id="258" r:id="rId5"/>
    <p:sldId id="259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C096A-A70C-4BCF-958B-E0666B258387}" type="datetimeFigureOut">
              <a:rPr lang="en-US" smtClean="0"/>
              <a:t>23-May-20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C162E-ECE1-4DE1-92F4-3AF092634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651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CABE-90E8-4415-B456-048DE741305F}" type="datetimeFigureOut">
              <a:rPr lang="en-US" smtClean="0"/>
              <a:t>23-May-20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1706F-C48A-49A1-9601-385A02AEF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916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CABE-90E8-4415-B456-048DE741305F}" type="datetimeFigureOut">
              <a:rPr lang="en-US" smtClean="0"/>
              <a:t>23-May-20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1706F-C48A-49A1-9601-385A02AEF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106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CABE-90E8-4415-B456-048DE741305F}" type="datetimeFigureOut">
              <a:rPr lang="en-US" smtClean="0"/>
              <a:t>23-May-20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1706F-C48A-49A1-9601-385A02AEF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04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CABE-90E8-4415-B456-048DE741305F}" type="datetimeFigureOut">
              <a:rPr lang="en-US" smtClean="0"/>
              <a:t>23-May-20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1706F-C48A-49A1-9601-385A02AEF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437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CABE-90E8-4415-B456-048DE741305F}" type="datetimeFigureOut">
              <a:rPr lang="en-US" smtClean="0"/>
              <a:t>23-May-20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1706F-C48A-49A1-9601-385A02AEF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82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CABE-90E8-4415-B456-048DE741305F}" type="datetimeFigureOut">
              <a:rPr lang="en-US" smtClean="0"/>
              <a:t>23-May-20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1706F-C48A-49A1-9601-385A02AEF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51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CABE-90E8-4415-B456-048DE741305F}" type="datetimeFigureOut">
              <a:rPr lang="en-US" smtClean="0"/>
              <a:t>23-May-20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1706F-C48A-49A1-9601-385A02AEF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10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CABE-90E8-4415-B456-048DE741305F}" type="datetimeFigureOut">
              <a:rPr lang="en-US" smtClean="0"/>
              <a:t>23-May-20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1706F-C48A-49A1-9601-385A02AEF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502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CABE-90E8-4415-B456-048DE741305F}" type="datetimeFigureOut">
              <a:rPr lang="en-US" smtClean="0"/>
              <a:t>23-May-20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1706F-C48A-49A1-9601-385A02AEF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925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CABE-90E8-4415-B456-048DE741305F}" type="datetimeFigureOut">
              <a:rPr lang="en-US" smtClean="0"/>
              <a:t>23-May-20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1706F-C48A-49A1-9601-385A02AEF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030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CABE-90E8-4415-B456-048DE741305F}" type="datetimeFigureOut">
              <a:rPr lang="en-US" smtClean="0"/>
              <a:t>23-May-20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1706F-C48A-49A1-9601-385A02AEF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411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5CABE-90E8-4415-B456-048DE741305F}" type="datetimeFigureOut">
              <a:rPr lang="en-US" smtClean="0"/>
              <a:t>23-May-20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1706F-C48A-49A1-9601-385A02AEF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02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762001"/>
            <a:ext cx="7848600" cy="2838450"/>
          </a:xfrm>
        </p:spPr>
        <p:txBody>
          <a:bodyPr/>
          <a:lstStyle/>
          <a:p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RESOURCE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Personal, People, at work, Manpower, Staff, Employees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680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HRM Meaning and Definition 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 Resource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is also a function of management , concerned with hiring , motivating and maintaining people in an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organisation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focus on people in the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organisation</a:t>
            </a:r>
            <a:r>
              <a:rPr lang="en-US" sz="2800" dirty="0" smtClean="0"/>
              <a:t>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69982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activities are made up of: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Recruitment &amp; Selection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and Development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evaluation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 and benefits (Compensation)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Labor relation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487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esources Management is a series of integrated decisions that form the employment relationship, their quality contributes to the ability of the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organisations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the employees to achieve their objectives.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              </a:t>
            </a:r>
            <a:r>
              <a:rPr lang="en-US" dirty="0" err="1" smtClean="0"/>
              <a:t>Milkovich</a:t>
            </a:r>
            <a:r>
              <a:rPr lang="en-US" dirty="0" smtClean="0"/>
              <a:t> and Boudreau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564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Scope of HRM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Nature Introduction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Procurement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Remuneration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Motivation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Maintenance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Industrial Relation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Prospects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11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HRD and HR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 can be termed as Human Resource Function or HRM Human Resource Management.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HRD Stands for Human Resource Development.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 in all encompassing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 goes far beyond the traditional Personal function.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 is more proactive and change oriented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11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Importance of HRM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  Resource Management is important to all managers despite their various functions because of the following reasons.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Hire the right person for the job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 attrition rate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Ensure people do their best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saved in not conducting useless interviews.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Aviod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action for ant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discrimination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Safety laws are not ignored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Equity towards employee relation to salary etc.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training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Avoid unfair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practices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877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 Function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Managerial Function :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Planning, Organizing, Directing, Controlling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Operative Function :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Employment RSI , Training and development, Compensation , Welfare, Motivation, Personal records HRIS, IR, Separation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Advisory Function :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Top management, Departmental heads for DSS.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937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 PLANNING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Planning for the future personnel needs of an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organisation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Taking into account both internal activities and factors in the external environment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073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311</Words>
  <Application>Microsoft Office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HUMAN RESOURCE MANAGEMENT </vt:lpstr>
      <vt:lpstr>HRM Meaning and Definition  </vt:lpstr>
      <vt:lpstr>These activities are made up of:</vt:lpstr>
      <vt:lpstr>Definition </vt:lpstr>
      <vt:lpstr>Scope of HRM </vt:lpstr>
      <vt:lpstr>HRD and HR </vt:lpstr>
      <vt:lpstr>Importance of HRM </vt:lpstr>
      <vt:lpstr>HR Function</vt:lpstr>
      <vt:lpstr>HR PLANNING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REOURCE MANAGEMENT</dc:title>
  <dc:creator>Home</dc:creator>
  <cp:lastModifiedBy>Home</cp:lastModifiedBy>
  <cp:revision>14</cp:revision>
  <dcterms:created xsi:type="dcterms:W3CDTF">2020-05-23T20:14:21Z</dcterms:created>
  <dcterms:modified xsi:type="dcterms:W3CDTF">2020-05-24T01:02:31Z</dcterms:modified>
</cp:coreProperties>
</file>