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096A-A70C-4BCF-958B-E0666B258387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C162E-ECE1-4DE1-92F4-3AF092634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5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1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0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3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8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5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1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3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1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5CABE-90E8-4415-B456-048DE741305F}" type="datetimeFigureOut">
              <a:rPr lang="en-US" smtClean="0"/>
              <a:t>23-May-20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706F-C48A-49A1-9601-385A02AE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848600" cy="2838450"/>
          </a:xfrm>
        </p:spPr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Personal, People, at work, Manpower, Staff, Employees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8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 Meaning and Definition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is also a function of management , concerned with hiring , motivating and maintaining people in 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focus on people in 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998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activities are made up of: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 &amp; Selection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Development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and benefits (Compensation)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relation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8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esources Management is a series of integrated decisions that form the employment relationship, their quality contributes to the ability of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employees to achieve their objectives.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</a:t>
            </a:r>
            <a:r>
              <a:rPr lang="en-US" dirty="0" err="1" smtClean="0"/>
              <a:t>Milkovich</a:t>
            </a:r>
            <a:r>
              <a:rPr lang="en-US" dirty="0" smtClean="0"/>
              <a:t> and Boudreau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6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HRM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Introduction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Remuneration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Relation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HRD and HR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can be termed as Human Resource Function or HRM Human Resource Management.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HRD Stands for Human Resource Development.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in all encompassing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goes far beyond the traditional Personal function.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is more proactive and change oriented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1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HRM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 Resource Management is important to all managers despite their various functions because of the following reasons.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Hire the right person for the job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attrition rate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people do their best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saved in not conducting useless interviews.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for 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 laws are not ignored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 towards employee relation to salary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training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unfair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practices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7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Function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Managerial Function 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Planning, Organizing, Directing, Controlling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Operative Function 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Employment RSI , Training and development, Compensation , Welfare, Motivation, Personal records HRIS, IR, Separation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Advisory Function 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Top management, Departmental heads for DSS.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3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PLANNING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for the future personnel needs of 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into account both internal activities and factors in the external environment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7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311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HUMAN RESOURCE MANAGEMENT </vt:lpstr>
      <vt:lpstr>HRM Meaning and Definition  </vt:lpstr>
      <vt:lpstr>These activities are made up of:</vt:lpstr>
      <vt:lpstr>Definition </vt:lpstr>
      <vt:lpstr>Scope of HRM </vt:lpstr>
      <vt:lpstr>HRD and HR </vt:lpstr>
      <vt:lpstr>Importance of HRM </vt:lpstr>
      <vt:lpstr>HR Function</vt:lpstr>
      <vt:lpstr>HR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REOURCE MANAGEMENT</dc:title>
  <dc:creator>Home</dc:creator>
  <cp:lastModifiedBy>Home</cp:lastModifiedBy>
  <cp:revision>14</cp:revision>
  <dcterms:created xsi:type="dcterms:W3CDTF">2020-05-23T20:14:21Z</dcterms:created>
  <dcterms:modified xsi:type="dcterms:W3CDTF">2020-05-24T01:02:31Z</dcterms:modified>
</cp:coreProperties>
</file>