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10911BA-7DAA-4D46-94E3-2B42B57A2C5A}" type="datetimeFigureOut">
              <a:rPr lang="en-US" smtClean="0"/>
              <a:t>5/23/2020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C30A7B0-145B-4007-A2D4-3F3A5FE3A9D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0911BA-7DAA-4D46-94E3-2B42B57A2C5A}"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0A7B0-145B-4007-A2D4-3F3A5FE3A9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0911BA-7DAA-4D46-94E3-2B42B57A2C5A}"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0A7B0-145B-4007-A2D4-3F3A5FE3A9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10911BA-7DAA-4D46-94E3-2B42B57A2C5A}" type="datetimeFigureOut">
              <a:rPr lang="en-US" smtClean="0"/>
              <a:t>5/23/2020</a:t>
            </a:fld>
            <a:endParaRPr lang="en-US"/>
          </a:p>
        </p:txBody>
      </p:sp>
      <p:sp>
        <p:nvSpPr>
          <p:cNvPr id="9" name="Slide Number Placeholder 8"/>
          <p:cNvSpPr>
            <a:spLocks noGrp="1"/>
          </p:cNvSpPr>
          <p:nvPr>
            <p:ph type="sldNum" sz="quarter" idx="15"/>
          </p:nvPr>
        </p:nvSpPr>
        <p:spPr/>
        <p:txBody>
          <a:bodyPr rtlCol="0"/>
          <a:lstStyle/>
          <a:p>
            <a:fld id="{AC30A7B0-145B-4007-A2D4-3F3A5FE3A9D4}"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10911BA-7DAA-4D46-94E3-2B42B57A2C5A}" type="datetimeFigureOut">
              <a:rPr lang="en-US" smtClean="0"/>
              <a:t>5/23/2020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C30A7B0-145B-4007-A2D4-3F3A5FE3A9D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10911BA-7DAA-4D46-94E3-2B42B57A2C5A}"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0A7B0-145B-4007-A2D4-3F3A5FE3A9D4}"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10911BA-7DAA-4D46-94E3-2B42B57A2C5A}"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30A7B0-145B-4007-A2D4-3F3A5FE3A9D4}"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10911BA-7DAA-4D46-94E3-2B42B57A2C5A}" type="datetimeFigureOut">
              <a:rPr lang="en-US" smtClean="0"/>
              <a:t>5/23/2020</a:t>
            </a:fld>
            <a:endParaRPr lang="en-US"/>
          </a:p>
        </p:txBody>
      </p:sp>
      <p:sp>
        <p:nvSpPr>
          <p:cNvPr id="7" name="Slide Number Placeholder 6"/>
          <p:cNvSpPr>
            <a:spLocks noGrp="1"/>
          </p:cNvSpPr>
          <p:nvPr>
            <p:ph type="sldNum" sz="quarter" idx="11"/>
          </p:nvPr>
        </p:nvSpPr>
        <p:spPr/>
        <p:txBody>
          <a:bodyPr rtlCol="0"/>
          <a:lstStyle/>
          <a:p>
            <a:fld id="{AC30A7B0-145B-4007-A2D4-3F3A5FE3A9D4}"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911BA-7DAA-4D46-94E3-2B42B57A2C5A}"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30A7B0-145B-4007-A2D4-3F3A5FE3A9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10911BA-7DAA-4D46-94E3-2B42B57A2C5A}" type="datetimeFigureOut">
              <a:rPr lang="en-US" smtClean="0"/>
              <a:t>5/23/2020</a:t>
            </a:fld>
            <a:endParaRPr lang="en-US"/>
          </a:p>
        </p:txBody>
      </p:sp>
      <p:sp>
        <p:nvSpPr>
          <p:cNvPr id="22" name="Slide Number Placeholder 21"/>
          <p:cNvSpPr>
            <a:spLocks noGrp="1"/>
          </p:cNvSpPr>
          <p:nvPr>
            <p:ph type="sldNum" sz="quarter" idx="15"/>
          </p:nvPr>
        </p:nvSpPr>
        <p:spPr/>
        <p:txBody>
          <a:bodyPr rtlCol="0"/>
          <a:lstStyle/>
          <a:p>
            <a:fld id="{AC30A7B0-145B-4007-A2D4-3F3A5FE3A9D4}"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10911BA-7DAA-4D46-94E3-2B42B57A2C5A}" type="datetimeFigureOut">
              <a:rPr lang="en-US" smtClean="0"/>
              <a:t>5/23/2020</a:t>
            </a:fld>
            <a:endParaRPr lang="en-US"/>
          </a:p>
        </p:txBody>
      </p:sp>
      <p:sp>
        <p:nvSpPr>
          <p:cNvPr id="18" name="Slide Number Placeholder 17"/>
          <p:cNvSpPr>
            <a:spLocks noGrp="1"/>
          </p:cNvSpPr>
          <p:nvPr>
            <p:ph type="sldNum" sz="quarter" idx="11"/>
          </p:nvPr>
        </p:nvSpPr>
        <p:spPr/>
        <p:txBody>
          <a:bodyPr rtlCol="0"/>
          <a:lstStyle/>
          <a:p>
            <a:fld id="{AC30A7B0-145B-4007-A2D4-3F3A5FE3A9D4}"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0911BA-7DAA-4D46-94E3-2B42B57A2C5A}" type="datetimeFigureOut">
              <a:rPr lang="en-US" smtClean="0"/>
              <a:t>5/23/2020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C30A7B0-145B-4007-A2D4-3F3A5FE3A9D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5900" y="0"/>
            <a:ext cx="6172200" cy="1894362"/>
          </a:xfrm>
        </p:spPr>
        <p:txBody>
          <a:bodyPr/>
          <a:lstStyle/>
          <a:p>
            <a:r>
              <a:rPr lang="en-US" u="sng" dirty="0">
                <a:solidFill>
                  <a:schemeClr val="tx1"/>
                </a:solidFill>
                <a:latin typeface="Times New Roman" panose="02020603050405020304" pitchFamily="18" charset="0"/>
                <a:cs typeface="Times New Roman" panose="02020603050405020304" pitchFamily="18" charset="0"/>
              </a:rPr>
              <a:t>TERMINOLOGY </a:t>
            </a:r>
            <a:br>
              <a:rPr lang="en-US" u="sng" dirty="0">
                <a:solidFill>
                  <a:schemeClr val="tx1"/>
                </a:solidFill>
                <a:latin typeface="Times New Roman" panose="02020603050405020304" pitchFamily="18" charset="0"/>
                <a:cs typeface="Times New Roman" panose="02020603050405020304" pitchFamily="18" charset="0"/>
              </a:rPr>
            </a:br>
            <a:endParaRPr lang="en-US" u="sng"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86000" y="4495800"/>
            <a:ext cx="6553200" cy="1879122"/>
          </a:xfrm>
        </p:spPr>
        <p:txBody>
          <a:bodyPr>
            <a:normAutofit/>
          </a:bodyPr>
          <a:lstStyle/>
          <a:p>
            <a:r>
              <a:rPr lang="en-US" dirty="0">
                <a:solidFill>
                  <a:schemeClr val="tx1"/>
                </a:solidFill>
              </a:rPr>
              <a:t>                                                                      BY </a:t>
            </a:r>
          </a:p>
          <a:p>
            <a:r>
              <a:rPr lang="en-US" dirty="0">
                <a:solidFill>
                  <a:schemeClr val="tx1"/>
                </a:solidFill>
              </a:rPr>
              <a:t>                                                               KAVITHA.M</a:t>
            </a:r>
          </a:p>
          <a:p>
            <a:r>
              <a:rPr lang="en-US" dirty="0">
                <a:solidFill>
                  <a:schemeClr val="tx1"/>
                </a:solidFill>
              </a:rPr>
              <a:t>                                                      Assistant Prof. of  HA</a:t>
            </a:r>
          </a:p>
          <a:p>
            <a:r>
              <a:rPr lang="en-US" dirty="0">
                <a:solidFill>
                  <a:schemeClr val="tx1"/>
                </a:solidFill>
              </a:rPr>
              <a:t>          Bon Secours College for women , </a:t>
            </a:r>
            <a:r>
              <a:rPr lang="en-US" dirty="0" err="1">
                <a:solidFill>
                  <a:schemeClr val="tx1"/>
                </a:solidFill>
              </a:rPr>
              <a:t>Thanjavur</a:t>
            </a:r>
            <a:r>
              <a:rPr lang="en-US" dirty="0">
                <a:solidFill>
                  <a:schemeClr val="tx1"/>
                </a:solidFill>
              </a:rPr>
              <a:t>.</a:t>
            </a:r>
          </a:p>
          <a:p>
            <a:r>
              <a:rPr lang="en-US" dirty="0">
                <a:solidFill>
                  <a:schemeClr val="tx1"/>
                </a:solidFill>
              </a:rPr>
              <a:t>                                             Contact:+919159727600.</a:t>
            </a:r>
          </a:p>
        </p:txBody>
      </p:sp>
    </p:spTree>
    <p:extLst>
      <p:ext uri="{BB962C8B-B14F-4D97-AF65-F5344CB8AC3E}">
        <p14:creationId xmlns:p14="http://schemas.microsoft.com/office/powerpoint/2010/main" val="223357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HIERARCHY</a:t>
            </a:r>
          </a:p>
        </p:txBody>
      </p:sp>
      <p:sp>
        <p:nvSpPr>
          <p:cNvPr id="3" name="Content Placeholder 2"/>
          <p:cNvSpPr>
            <a:spLocks noGrp="1"/>
          </p:cNvSpPr>
          <p:nvPr>
            <p:ph idx="1"/>
          </p:nvPr>
        </p:nvSpPr>
        <p:spPr/>
        <p:txBody>
          <a:bodyPr>
            <a:normAutofit/>
          </a:bodyPr>
          <a:lstStyle/>
          <a:p>
            <a:r>
              <a:rPr lang="en-IN" sz="2000" dirty="0">
                <a:latin typeface="Times New Roman" panose="02020603050405020304" pitchFamily="18" charset="0"/>
                <a:cs typeface="Times New Roman" panose="02020603050405020304" pitchFamily="18" charset="0"/>
              </a:rPr>
              <a:t>Any organization structure containing different levels of authority and often responsibility. (2) Any arrangement of things in succeeding levels each one includes all preceding levels </a:t>
            </a:r>
          </a:p>
        </p:txBody>
      </p:sp>
    </p:spTree>
    <p:extLst>
      <p:ext uri="{BB962C8B-B14F-4D97-AF65-F5344CB8AC3E}">
        <p14:creationId xmlns:p14="http://schemas.microsoft.com/office/powerpoint/2010/main" val="612792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BRAND</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A name, term, design, symbol, or any other feature that identifies one seller's good or service as distinct from those of other sellers. The legal term for brand is trademark. A brand may identify one item, a family of items, or all items of that seller. </a:t>
            </a:r>
          </a:p>
        </p:txBody>
      </p:sp>
    </p:spTree>
    <p:extLst>
      <p:ext uri="{BB962C8B-B14F-4D97-AF65-F5344CB8AC3E}">
        <p14:creationId xmlns:p14="http://schemas.microsoft.com/office/powerpoint/2010/main" val="1150375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MARKET</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A situation where buyers and sellers are in communication with each other. This may take several forms, </a:t>
            </a:r>
            <a:r>
              <a:rPr lang="en-IN" sz="2000" dirty="0" err="1">
                <a:latin typeface="Times New Roman" panose="02020603050405020304" pitchFamily="18" charset="0"/>
                <a:cs typeface="Times New Roman" panose="02020603050405020304" pitchFamily="18" charset="0"/>
              </a:rPr>
              <a:t>e.g</a:t>
            </a:r>
            <a:r>
              <a:rPr lang="en-IN" sz="2000" dirty="0">
                <a:latin typeface="Times New Roman" panose="02020603050405020304" pitchFamily="18" charset="0"/>
                <a:cs typeface="Times New Roman" panose="02020603050405020304" pitchFamily="18" charset="0"/>
              </a:rPr>
              <a:t> in person (as in a cattle auction) or electronically (as in the stock exchange) or through the mass media as in newspaper advertising columns </a:t>
            </a:r>
          </a:p>
        </p:txBody>
      </p:sp>
    </p:spTree>
    <p:extLst>
      <p:ext uri="{BB962C8B-B14F-4D97-AF65-F5344CB8AC3E}">
        <p14:creationId xmlns:p14="http://schemas.microsoft.com/office/powerpoint/2010/main" val="1639625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REVENUE</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Revenue can come from the sale of the company's products or services, from the sale of surplus equipment or property, or from the sale of shares of stock in the company.</a:t>
            </a:r>
          </a:p>
        </p:txBody>
      </p:sp>
    </p:spTree>
    <p:extLst>
      <p:ext uri="{BB962C8B-B14F-4D97-AF65-F5344CB8AC3E}">
        <p14:creationId xmlns:p14="http://schemas.microsoft.com/office/powerpoint/2010/main" val="2166085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ENTREPRENEUR</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An entrepreneur is someone who starts a new business venture; someone who recognizes and pursues opportunities others may not see as clearly, and finds the resources necessary to accomplish his or her goals.</a:t>
            </a:r>
          </a:p>
        </p:txBody>
      </p:sp>
    </p:spTree>
    <p:extLst>
      <p:ext uri="{BB962C8B-B14F-4D97-AF65-F5344CB8AC3E}">
        <p14:creationId xmlns:p14="http://schemas.microsoft.com/office/powerpoint/2010/main" val="319293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BANKRUPTCY</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when someone is judged to be unable to pay their debts by a court of law, and their assets are shared among their creditors (those that they owe money to), or a case of this happening</a:t>
            </a:r>
          </a:p>
        </p:txBody>
      </p:sp>
    </p:spTree>
    <p:extLst>
      <p:ext uri="{BB962C8B-B14F-4D97-AF65-F5344CB8AC3E}">
        <p14:creationId xmlns:p14="http://schemas.microsoft.com/office/powerpoint/2010/main" val="970874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DUMPING</a:t>
            </a:r>
          </a:p>
        </p:txBody>
      </p:sp>
      <p:sp>
        <p:nvSpPr>
          <p:cNvPr id="3" name="Content Placeholder 2"/>
          <p:cNvSpPr>
            <a:spLocks noGrp="1"/>
          </p:cNvSpPr>
          <p:nvPr>
            <p:ph idx="1"/>
          </p:nvPr>
        </p:nvSpPr>
        <p:spPr/>
        <p:txBody>
          <a:bodyPr/>
          <a:lstStyle/>
          <a:p>
            <a:pPr algn="just"/>
            <a:r>
              <a:rPr lang="en-IN" sz="2000" dirty="0">
                <a:latin typeface="Times New Roman" panose="02020603050405020304" pitchFamily="18" charset="0"/>
                <a:cs typeface="Times New Roman" panose="02020603050405020304" pitchFamily="18" charset="0"/>
              </a:rPr>
              <a:t>the activity of selling products in an export market cheaper than in the home market, or cheaper than they cost to make, usually in order to increase market share</a:t>
            </a:r>
          </a:p>
        </p:txBody>
      </p:sp>
    </p:spTree>
    <p:extLst>
      <p:ext uri="{BB962C8B-B14F-4D97-AF65-F5344CB8AC3E}">
        <p14:creationId xmlns:p14="http://schemas.microsoft.com/office/powerpoint/2010/main" val="4131361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ETHICS</a:t>
            </a:r>
          </a:p>
        </p:txBody>
      </p:sp>
      <p:sp>
        <p:nvSpPr>
          <p:cNvPr id="3" name="Content Placeholder 2"/>
          <p:cNvSpPr>
            <a:spLocks noGrp="1"/>
          </p:cNvSpPr>
          <p:nvPr>
            <p:ph idx="1"/>
          </p:nvPr>
        </p:nvSpPr>
        <p:spPr/>
        <p:txBody>
          <a:bodyPr>
            <a:normAutofit/>
          </a:bodyPr>
          <a:lstStyle/>
          <a:p>
            <a:r>
              <a:rPr lang="en-IN" sz="2000" dirty="0">
                <a:latin typeface="Times New Roman" panose="02020603050405020304" pitchFamily="18" charset="0"/>
                <a:cs typeface="Times New Roman" panose="02020603050405020304" pitchFamily="18" charset="0"/>
              </a:rPr>
              <a:t>moral rules or principles of behaviour that should guide members of a profession or organization and make them deal honestly and fairly with each other and with their customers</a:t>
            </a:r>
          </a:p>
        </p:txBody>
      </p:sp>
    </p:spTree>
    <p:extLst>
      <p:ext uri="{BB962C8B-B14F-4D97-AF65-F5344CB8AC3E}">
        <p14:creationId xmlns:p14="http://schemas.microsoft.com/office/powerpoint/2010/main" val="219084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6172200" cy="3001962"/>
          </a:xfrm>
        </p:spPr>
        <p:txBody>
          <a:bodyPr/>
          <a:lstStyle/>
          <a:p>
            <a:pPr algn="ctr"/>
            <a:r>
              <a:rPr lang="en-US" b="1" u="sng" dirty="0">
                <a:solidFill>
                  <a:schemeClr val="tx1"/>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2171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ASSETS</a:t>
            </a:r>
          </a:p>
        </p:txBody>
      </p:sp>
      <p:sp>
        <p:nvSpPr>
          <p:cNvPr id="3" name="Content Placeholder 2"/>
          <p:cNvSpPr>
            <a:spLocks noGrp="1"/>
          </p:cNvSpPr>
          <p:nvPr>
            <p:ph idx="1"/>
          </p:nvPr>
        </p:nvSpPr>
        <p:spPr/>
        <p:txBody>
          <a:bodyPr/>
          <a:lstStyle/>
          <a:p>
            <a:pPr marL="0" indent="0">
              <a:buNone/>
            </a:pPr>
            <a:endParaRPr lang="en-IN" dirty="0"/>
          </a:p>
          <a:p>
            <a:pPr algn="just"/>
            <a:r>
              <a:rPr lang="en-IN" dirty="0"/>
              <a:t> </a:t>
            </a:r>
            <a:r>
              <a:rPr lang="en-IN" sz="2000" dirty="0">
                <a:latin typeface="Times New Roman" panose="02020603050405020304" pitchFamily="18" charset="0"/>
                <a:cs typeface="Times New Roman" panose="02020603050405020304" pitchFamily="18" charset="0"/>
              </a:rPr>
              <a:t>Every business has assets, which in their simplest terms are things of value. All businesses need assets to produce products or sell services. An asset is anything a business owns</a:t>
            </a:r>
            <a:r>
              <a:rPr lang="en-IN" dirty="0"/>
              <a:t>.</a:t>
            </a:r>
          </a:p>
        </p:txBody>
      </p:sp>
    </p:spTree>
    <p:extLst>
      <p:ext uri="{BB962C8B-B14F-4D97-AF65-F5344CB8AC3E}">
        <p14:creationId xmlns:p14="http://schemas.microsoft.com/office/powerpoint/2010/main" val="12716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CEO</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The Chief Executive Officer (CEO), is the top executive in an organization. That top executive can have many titles. Sometimes it is an owner, founder, or manager. It can also be a managing partner or the president. In the largest organizations, and more frequently in smaller ones especially start-ups, the title of president is being replaced by CEO.</a:t>
            </a:r>
          </a:p>
        </p:txBody>
      </p:sp>
    </p:spTree>
    <p:extLst>
      <p:ext uri="{BB962C8B-B14F-4D97-AF65-F5344CB8AC3E}">
        <p14:creationId xmlns:p14="http://schemas.microsoft.com/office/powerpoint/2010/main" val="239989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solidFill>
                  <a:schemeClr val="tx1"/>
                </a:solidFill>
                <a:latin typeface="Times New Roman" panose="02020603050405020304" pitchFamily="18" charset="0"/>
                <a:cs typeface="Times New Roman" panose="02020603050405020304" pitchFamily="18" charset="0"/>
              </a:rPr>
              <a:t>TURNOVER</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When employees leave a company and have to be replaced, that's called turnover. A certain amount of turnover is unavoidable, but too much can ruin a company. The two general types of turnover are voluntary (when the employee chooses to leave) and involuntary.(when layoffs and similar actions force an employee to leave)</a:t>
            </a:r>
          </a:p>
        </p:txBody>
      </p:sp>
    </p:spTree>
    <p:extLst>
      <p:ext uri="{BB962C8B-B14F-4D97-AF65-F5344CB8AC3E}">
        <p14:creationId xmlns:p14="http://schemas.microsoft.com/office/powerpoint/2010/main" val="15434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rPr>
              <a:t>VISSION</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Vision is top managements dream of what they want the organization to be. It should not be confused with strategy, which is the large-scale plan the company follows to make the dream happen. </a:t>
            </a:r>
          </a:p>
        </p:txBody>
      </p:sp>
    </p:spTree>
    <p:extLst>
      <p:ext uri="{BB962C8B-B14F-4D97-AF65-F5344CB8AC3E}">
        <p14:creationId xmlns:p14="http://schemas.microsoft.com/office/powerpoint/2010/main" val="59895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MERGER</a:t>
            </a:r>
          </a:p>
        </p:txBody>
      </p:sp>
      <p:sp>
        <p:nvSpPr>
          <p:cNvPr id="3" name="Content Placeholder 2"/>
          <p:cNvSpPr>
            <a:spLocks noGrp="1"/>
          </p:cNvSpPr>
          <p:nvPr>
            <p:ph idx="1"/>
          </p:nvPr>
        </p:nvSpPr>
        <p:spPr/>
        <p:txBody>
          <a:bodyPr>
            <a:normAutofit/>
          </a:bodyPr>
          <a:lstStyle/>
          <a:p>
            <a:r>
              <a:rPr lang="en-IN" sz="2000" dirty="0">
                <a:latin typeface="Times New Roman" panose="02020603050405020304" pitchFamily="18" charset="0"/>
                <a:cs typeface="Times New Roman" panose="02020603050405020304" pitchFamily="18" charset="0"/>
              </a:rPr>
              <a:t>A combination of two or more firms into one operational entity.</a:t>
            </a:r>
          </a:p>
        </p:txBody>
      </p:sp>
    </p:spTree>
    <p:extLst>
      <p:ext uri="{BB962C8B-B14F-4D97-AF65-F5344CB8AC3E}">
        <p14:creationId xmlns:p14="http://schemas.microsoft.com/office/powerpoint/2010/main" val="256628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SWOT</a:t>
            </a:r>
          </a:p>
        </p:txBody>
      </p:sp>
      <p:sp>
        <p:nvSpPr>
          <p:cNvPr id="3" name="Content Placeholder 2"/>
          <p:cNvSpPr>
            <a:spLocks noGrp="1"/>
          </p:cNvSpPr>
          <p:nvPr>
            <p:ph idx="1"/>
          </p:nvPr>
        </p:nvSpPr>
        <p:spPr/>
        <p:txBody>
          <a:bodyPr>
            <a:normAutofit/>
          </a:bodyPr>
          <a:lstStyle/>
          <a:p>
            <a:r>
              <a:rPr lang="en-IN" sz="2000" dirty="0">
                <a:latin typeface="Times New Roman" panose="02020603050405020304" pitchFamily="18" charset="0"/>
                <a:cs typeface="Times New Roman" panose="02020603050405020304" pitchFamily="18" charset="0"/>
              </a:rPr>
              <a:t>Determining an organisation’s Strengths, Weaknesses, Opportunities and Threats.</a:t>
            </a:r>
          </a:p>
        </p:txBody>
      </p:sp>
    </p:spTree>
    <p:extLst>
      <p:ext uri="{BB962C8B-B14F-4D97-AF65-F5344CB8AC3E}">
        <p14:creationId xmlns:p14="http://schemas.microsoft.com/office/powerpoint/2010/main" val="55157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DECENTRALISATION</a:t>
            </a:r>
          </a:p>
        </p:txBody>
      </p:sp>
      <p:sp>
        <p:nvSpPr>
          <p:cNvPr id="3" name="Content Placeholder 2"/>
          <p:cNvSpPr>
            <a:spLocks noGrp="1"/>
          </p:cNvSpPr>
          <p:nvPr>
            <p:ph idx="1"/>
          </p:nvPr>
        </p:nvSpPr>
        <p:spPr/>
        <p:txBody>
          <a:bodyPr>
            <a:normAutofit/>
          </a:bodyPr>
          <a:lstStyle/>
          <a:p>
            <a:pPr algn="just"/>
            <a:r>
              <a:rPr lang="en-IN" sz="2000" dirty="0">
                <a:latin typeface="Times New Roman" panose="02020603050405020304" pitchFamily="18" charset="0"/>
                <a:cs typeface="Times New Roman" panose="02020603050405020304" pitchFamily="18" charset="0"/>
              </a:rPr>
              <a:t>Delegation of authority and duties is usually referred to as decentralization in which set up the organization is divided different sections and departments in order to help the organization grow scientifically and with a purpose of direction leading to harmony in relations and healthy atmosphere which generally is absent in centralized system of organization</a:t>
            </a:r>
          </a:p>
        </p:txBody>
      </p:sp>
    </p:spTree>
    <p:extLst>
      <p:ext uri="{BB962C8B-B14F-4D97-AF65-F5344CB8AC3E}">
        <p14:creationId xmlns:p14="http://schemas.microsoft.com/office/powerpoint/2010/main" val="140045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tx1"/>
                </a:solidFill>
              </a:rPr>
              <a:t>FORMAL COMMUNICATION</a:t>
            </a:r>
          </a:p>
        </p:txBody>
      </p:sp>
      <p:sp>
        <p:nvSpPr>
          <p:cNvPr id="3" name="Content Placeholder 2"/>
          <p:cNvSpPr>
            <a:spLocks noGrp="1"/>
          </p:cNvSpPr>
          <p:nvPr>
            <p:ph idx="1"/>
          </p:nvPr>
        </p:nvSpPr>
        <p:spPr/>
        <p:txBody>
          <a:bodyPr>
            <a:normAutofit/>
          </a:bodyPr>
          <a:lstStyle/>
          <a:p>
            <a:r>
              <a:rPr lang="en-IN" sz="2000" dirty="0">
                <a:latin typeface="Times New Roman" panose="02020603050405020304" pitchFamily="18" charset="0"/>
                <a:cs typeface="Times New Roman" panose="02020603050405020304" pitchFamily="18" charset="0"/>
              </a:rPr>
              <a:t>communication between people through the official channels of an organization, following the official procedure</a:t>
            </a:r>
          </a:p>
        </p:txBody>
      </p:sp>
    </p:spTree>
    <p:extLst>
      <p:ext uri="{BB962C8B-B14F-4D97-AF65-F5344CB8AC3E}">
        <p14:creationId xmlns:p14="http://schemas.microsoft.com/office/powerpoint/2010/main" val="13941837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TotalTime>
  <Words>638</Words>
  <Application>Microsoft Office PowerPoint</Application>
  <PresentationFormat>On-screen Show (4:3)</PresentationFormat>
  <Paragraphs>40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TERMINOLOGY  </vt:lpstr>
      <vt:lpstr>ASSETS</vt:lpstr>
      <vt:lpstr>CEO</vt:lpstr>
      <vt:lpstr>TURNOVER</vt:lpstr>
      <vt:lpstr>VISSION</vt:lpstr>
      <vt:lpstr>MERGER</vt:lpstr>
      <vt:lpstr>SWOT</vt:lpstr>
      <vt:lpstr>DECENTRALISATION</vt:lpstr>
      <vt:lpstr>FORMAL COMMUNICATION</vt:lpstr>
      <vt:lpstr>HIERARCHY</vt:lpstr>
      <vt:lpstr>BRAND</vt:lpstr>
      <vt:lpstr>MARKET</vt:lpstr>
      <vt:lpstr>REVENUE</vt:lpstr>
      <vt:lpstr>ENTREPRENEUR</vt:lpstr>
      <vt:lpstr>BANKRUPTCY</vt:lpstr>
      <vt:lpstr>DUMPING</vt:lpstr>
      <vt:lpstr>ETHICS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IN PUBLIC RELATIONS</dc:title>
  <dc:creator>Home</dc:creator>
  <cp:lastModifiedBy>Unknown User</cp:lastModifiedBy>
  <cp:revision>6</cp:revision>
  <dcterms:created xsi:type="dcterms:W3CDTF">2020-05-23T01:34:34Z</dcterms:created>
  <dcterms:modified xsi:type="dcterms:W3CDTF">2020-05-23T02:57:14Z</dcterms:modified>
</cp:coreProperties>
</file>