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D423A9D-E10D-468D-9EFA-822D50E18AB9}" type="doc">
      <dgm:prSet loTypeId="urn:microsoft.com/office/officeart/2005/8/layout/list1" loCatId="list" qsTypeId="urn:microsoft.com/office/officeart/2005/8/quickstyle/3d2" qsCatId="3D" csTypeId="urn:microsoft.com/office/officeart/2005/8/colors/accent1_2" csCatId="accent1" phldr="1"/>
      <dgm:spPr/>
      <dgm:t>
        <a:bodyPr/>
        <a:lstStyle/>
        <a:p>
          <a:endParaRPr lang="en-IN"/>
        </a:p>
      </dgm:t>
    </dgm:pt>
    <dgm:pt modelId="{CC1021CB-BFFD-42A0-B89E-66ECE934B1B8}">
      <dgm:prSet phldrT="[Text]" custT="1"/>
      <dgm:spPr/>
      <dgm:t>
        <a:bodyPr/>
        <a:lstStyle/>
        <a:p>
          <a:r>
            <a:rPr lang="en-IN" sz="2000" b="1" cap="all" spc="0" smtClean="0">
              <a:ln w="9000" cmpd="sng">
                <a:prstDash val="solid"/>
              </a:ln>
              <a:effectLst>
                <a:reflection blurRad="12700" stA="28000" endPos="45000" dist="1000" dir="5400000" sy="-100000" algn="bl" rotWithShape="0"/>
              </a:effectLst>
            </a:rPr>
            <a:t>Commercial software</a:t>
          </a:r>
          <a:endParaRPr lang="en-IN" sz="2000" b="1" cap="all" spc="0" dirty="0">
            <a:ln w="9000" cmpd="sng">
              <a:prstDash val="solid"/>
            </a:ln>
            <a:effectLst>
              <a:reflection blurRad="12700" stA="28000" endPos="45000" dist="1000" dir="5400000" sy="-100000" algn="bl" rotWithShape="0"/>
            </a:effectLst>
          </a:endParaRPr>
        </a:p>
      </dgm:t>
    </dgm:pt>
    <dgm:pt modelId="{490E7F45-2400-43BC-9ECF-2F8A5117FD37}" type="parTrans" cxnId="{14D5222A-7338-4043-A185-21DA91140810}">
      <dgm:prSet/>
      <dgm:spPr/>
      <dgm:t>
        <a:bodyPr/>
        <a:lstStyle/>
        <a:p>
          <a:endParaRPr lang="en-IN"/>
        </a:p>
      </dgm:t>
    </dgm:pt>
    <dgm:pt modelId="{AA7E12E0-2AC0-46A6-B909-5DFA658FB740}" type="sibTrans" cxnId="{14D5222A-7338-4043-A185-21DA91140810}">
      <dgm:prSet/>
      <dgm:spPr/>
      <dgm:t>
        <a:bodyPr/>
        <a:lstStyle/>
        <a:p>
          <a:endParaRPr lang="en-IN"/>
        </a:p>
      </dgm:t>
    </dgm:pt>
    <dgm:pt modelId="{7EDE4D08-AECE-42FD-BC55-6B79334A280E}">
      <dgm:prSet phldrT="[Text]"/>
      <dgm:spPr/>
      <dgm:t>
        <a:bodyPr/>
        <a:lstStyle/>
        <a:p>
          <a:r>
            <a:rPr lang="en-IN" dirty="0" smtClean="0"/>
            <a:t>Available in market at a certain price</a:t>
          </a:r>
          <a:endParaRPr lang="en-IN" dirty="0"/>
        </a:p>
      </dgm:t>
    </dgm:pt>
    <dgm:pt modelId="{F9381821-BE1F-42A6-A9F8-B12F3ACE96DD}" type="parTrans" cxnId="{59931624-6C59-4487-A3D5-2979446EC965}">
      <dgm:prSet/>
      <dgm:spPr/>
      <dgm:t>
        <a:bodyPr/>
        <a:lstStyle/>
        <a:p>
          <a:endParaRPr lang="en-IN"/>
        </a:p>
      </dgm:t>
    </dgm:pt>
    <dgm:pt modelId="{23A18F60-992F-4CC2-B867-058F9EB0E275}" type="sibTrans" cxnId="{59931624-6C59-4487-A3D5-2979446EC965}">
      <dgm:prSet/>
      <dgm:spPr/>
      <dgm:t>
        <a:bodyPr/>
        <a:lstStyle/>
        <a:p>
          <a:endParaRPr lang="en-IN"/>
        </a:p>
      </dgm:t>
    </dgm:pt>
    <dgm:pt modelId="{8842160C-C515-4035-AFF5-8758DF4178CC}">
      <dgm:prSet phldrT="[Text]"/>
      <dgm:spPr/>
      <dgm:t>
        <a:bodyPr/>
        <a:lstStyle/>
        <a:p>
          <a:r>
            <a:rPr lang="en-IN" dirty="0" smtClean="0"/>
            <a:t>Whosoever needs to use it has to pay for it to get a valid and authorized license</a:t>
          </a:r>
          <a:endParaRPr lang="en-IN" dirty="0"/>
        </a:p>
      </dgm:t>
    </dgm:pt>
    <dgm:pt modelId="{7EC91B9E-A55D-4E2A-8E39-3D0D95CFF4C0}" type="parTrans" cxnId="{92F81BE2-AEA0-4441-82E7-E26D768E7BE7}">
      <dgm:prSet/>
      <dgm:spPr/>
      <dgm:t>
        <a:bodyPr/>
        <a:lstStyle/>
        <a:p>
          <a:endParaRPr lang="en-IN"/>
        </a:p>
      </dgm:t>
    </dgm:pt>
    <dgm:pt modelId="{B3522444-AE1F-4CA3-851B-7224B1A3042C}" type="sibTrans" cxnId="{92F81BE2-AEA0-4441-82E7-E26D768E7BE7}">
      <dgm:prSet/>
      <dgm:spPr/>
      <dgm:t>
        <a:bodyPr/>
        <a:lstStyle/>
        <a:p>
          <a:endParaRPr lang="en-IN"/>
        </a:p>
      </dgm:t>
    </dgm:pt>
    <dgm:pt modelId="{6E0CAA54-1864-45C2-8D3E-F3E375586883}">
      <dgm:prSet phldrT="[Text]" custT="1"/>
      <dgm:spPr/>
      <dgm:t>
        <a:bodyPr/>
        <a:lstStyle/>
        <a:p>
          <a:r>
            <a:rPr lang="en-IN" sz="2000" b="1" cap="all" spc="0" dirty="0" smtClean="0">
              <a:ln w="9000" cmpd="sng">
                <a:prstDash val="solid"/>
              </a:ln>
              <a:effectLst>
                <a:reflection blurRad="12700" stA="28000" endPos="45000" dist="1000" dir="5400000" sy="-100000" algn="bl" rotWithShape="0"/>
              </a:effectLst>
            </a:rPr>
            <a:t>Open source software</a:t>
          </a:r>
          <a:endParaRPr lang="en-IN" sz="2000" b="1" cap="all" spc="0" dirty="0">
            <a:ln w="9000" cmpd="sng">
              <a:prstDash val="solid"/>
            </a:ln>
            <a:effectLst>
              <a:reflection blurRad="12700" stA="28000" endPos="45000" dist="1000" dir="5400000" sy="-100000" algn="bl" rotWithShape="0"/>
            </a:effectLst>
          </a:endParaRPr>
        </a:p>
      </dgm:t>
    </dgm:pt>
    <dgm:pt modelId="{5D15A833-F4B9-4ECC-B65A-6C6F039C417E}" type="parTrans" cxnId="{CF0D1CB6-1AE4-44BA-89CB-94F4BFBBD73E}">
      <dgm:prSet/>
      <dgm:spPr/>
      <dgm:t>
        <a:bodyPr/>
        <a:lstStyle/>
        <a:p>
          <a:endParaRPr lang="en-IN"/>
        </a:p>
      </dgm:t>
    </dgm:pt>
    <dgm:pt modelId="{24ED8E2B-096A-49C4-B150-B01511BA1118}" type="sibTrans" cxnId="{CF0D1CB6-1AE4-44BA-89CB-94F4BFBBD73E}">
      <dgm:prSet/>
      <dgm:spPr/>
      <dgm:t>
        <a:bodyPr/>
        <a:lstStyle/>
        <a:p>
          <a:endParaRPr lang="en-IN"/>
        </a:p>
      </dgm:t>
    </dgm:pt>
    <dgm:pt modelId="{841EE9FB-13F0-46AF-BE01-4CAA290EF4BF}">
      <dgm:prSet phldrT="[Text]"/>
      <dgm:spPr/>
      <dgm:t>
        <a:bodyPr/>
        <a:lstStyle/>
        <a:p>
          <a:r>
            <a:rPr lang="en-IN" dirty="0" smtClean="0"/>
            <a:t>Developed either by an individual, group or an organization to meet certain requirements</a:t>
          </a:r>
          <a:endParaRPr lang="en-IN" dirty="0"/>
        </a:p>
      </dgm:t>
    </dgm:pt>
    <dgm:pt modelId="{51230804-E237-4447-9A4F-8681F7078792}" type="parTrans" cxnId="{0E8A8FF9-6F26-46DE-A57A-2E5E2C241B34}">
      <dgm:prSet/>
      <dgm:spPr/>
      <dgm:t>
        <a:bodyPr/>
        <a:lstStyle/>
        <a:p>
          <a:endParaRPr lang="en-IN"/>
        </a:p>
      </dgm:t>
    </dgm:pt>
    <dgm:pt modelId="{9F359079-4171-49EE-84D5-C16C309229BE}" type="sibTrans" cxnId="{0E8A8FF9-6F26-46DE-A57A-2E5E2C241B34}">
      <dgm:prSet/>
      <dgm:spPr/>
      <dgm:t>
        <a:bodyPr/>
        <a:lstStyle/>
        <a:p>
          <a:endParaRPr lang="en-IN"/>
        </a:p>
      </dgm:t>
    </dgm:pt>
    <dgm:pt modelId="{A76E01CA-DF67-44E2-B825-9CDEE59B753F}">
      <dgm:prSet phldrT="[Text]"/>
      <dgm:spPr/>
      <dgm:t>
        <a:bodyPr/>
        <a:lstStyle/>
        <a:p>
          <a:r>
            <a:rPr lang="en-US" dirty="0" smtClean="0"/>
            <a:t>Free of cost the software available</a:t>
          </a:r>
          <a:endParaRPr lang="en-IN" dirty="0"/>
        </a:p>
      </dgm:t>
    </dgm:pt>
    <dgm:pt modelId="{8E509430-D2EB-4CE7-9DE9-772E125AE065}" type="parTrans" cxnId="{447802D1-F3BC-4854-A9F1-10BF70FBAAA3}">
      <dgm:prSet/>
      <dgm:spPr/>
      <dgm:t>
        <a:bodyPr/>
        <a:lstStyle/>
        <a:p>
          <a:endParaRPr lang="en-IN"/>
        </a:p>
      </dgm:t>
    </dgm:pt>
    <dgm:pt modelId="{A2674793-E426-4F2C-8ACB-50F84A7857A1}" type="sibTrans" cxnId="{447802D1-F3BC-4854-A9F1-10BF70FBAAA3}">
      <dgm:prSet/>
      <dgm:spPr/>
      <dgm:t>
        <a:bodyPr/>
        <a:lstStyle/>
        <a:p>
          <a:endParaRPr lang="en-IN"/>
        </a:p>
      </dgm:t>
    </dgm:pt>
    <dgm:pt modelId="{B4A4A8DC-8491-4DBF-BA51-CD18517B9EEB}" type="pres">
      <dgm:prSet presAssocID="{3D423A9D-E10D-468D-9EFA-822D50E18AB9}" presName="linear" presStyleCnt="0">
        <dgm:presLayoutVars>
          <dgm:dir/>
          <dgm:animLvl val="lvl"/>
          <dgm:resizeHandles val="exact"/>
        </dgm:presLayoutVars>
      </dgm:prSet>
      <dgm:spPr/>
      <dgm:t>
        <a:bodyPr/>
        <a:lstStyle/>
        <a:p>
          <a:endParaRPr lang="en-IN"/>
        </a:p>
      </dgm:t>
    </dgm:pt>
    <dgm:pt modelId="{EEC02870-FDED-4B06-8488-873861E51BFB}" type="pres">
      <dgm:prSet presAssocID="{CC1021CB-BFFD-42A0-B89E-66ECE934B1B8}" presName="parentLin" presStyleCnt="0"/>
      <dgm:spPr/>
    </dgm:pt>
    <dgm:pt modelId="{CB418116-4B06-4658-884D-40FBB054F616}" type="pres">
      <dgm:prSet presAssocID="{CC1021CB-BFFD-42A0-B89E-66ECE934B1B8}" presName="parentLeftMargin" presStyleLbl="node1" presStyleIdx="0" presStyleCnt="2"/>
      <dgm:spPr/>
      <dgm:t>
        <a:bodyPr/>
        <a:lstStyle/>
        <a:p>
          <a:endParaRPr lang="en-IN"/>
        </a:p>
      </dgm:t>
    </dgm:pt>
    <dgm:pt modelId="{B41F87BF-3DB6-4CC7-956D-91A2AFEF9370}" type="pres">
      <dgm:prSet presAssocID="{CC1021CB-BFFD-42A0-B89E-66ECE934B1B8}" presName="parentText" presStyleLbl="node1" presStyleIdx="0" presStyleCnt="2">
        <dgm:presLayoutVars>
          <dgm:chMax val="0"/>
          <dgm:bulletEnabled val="1"/>
        </dgm:presLayoutVars>
      </dgm:prSet>
      <dgm:spPr/>
      <dgm:t>
        <a:bodyPr/>
        <a:lstStyle/>
        <a:p>
          <a:endParaRPr lang="en-IN"/>
        </a:p>
      </dgm:t>
    </dgm:pt>
    <dgm:pt modelId="{3857B250-ADCD-4306-BFC7-1DA4EB4A2FDC}" type="pres">
      <dgm:prSet presAssocID="{CC1021CB-BFFD-42A0-B89E-66ECE934B1B8}" presName="negativeSpace" presStyleCnt="0"/>
      <dgm:spPr/>
    </dgm:pt>
    <dgm:pt modelId="{312F9B32-C197-43C0-A2A5-C9EC2777019C}" type="pres">
      <dgm:prSet presAssocID="{CC1021CB-BFFD-42A0-B89E-66ECE934B1B8}" presName="childText" presStyleLbl="conFgAcc1" presStyleIdx="0" presStyleCnt="2">
        <dgm:presLayoutVars>
          <dgm:bulletEnabled val="1"/>
        </dgm:presLayoutVars>
      </dgm:prSet>
      <dgm:spPr/>
      <dgm:t>
        <a:bodyPr/>
        <a:lstStyle/>
        <a:p>
          <a:endParaRPr lang="en-IN"/>
        </a:p>
      </dgm:t>
    </dgm:pt>
    <dgm:pt modelId="{58C6BDCA-2520-4EB1-B5D4-F164C6CFB7DD}" type="pres">
      <dgm:prSet presAssocID="{AA7E12E0-2AC0-46A6-B909-5DFA658FB740}" presName="spaceBetweenRectangles" presStyleCnt="0"/>
      <dgm:spPr/>
    </dgm:pt>
    <dgm:pt modelId="{50B601B7-D8B2-49B9-AC47-A3ACCA94BDFA}" type="pres">
      <dgm:prSet presAssocID="{6E0CAA54-1864-45C2-8D3E-F3E375586883}" presName="parentLin" presStyleCnt="0"/>
      <dgm:spPr/>
    </dgm:pt>
    <dgm:pt modelId="{B63852AE-9D22-4B94-8184-C38DA2FCB6CA}" type="pres">
      <dgm:prSet presAssocID="{6E0CAA54-1864-45C2-8D3E-F3E375586883}" presName="parentLeftMargin" presStyleLbl="node1" presStyleIdx="0" presStyleCnt="2"/>
      <dgm:spPr/>
      <dgm:t>
        <a:bodyPr/>
        <a:lstStyle/>
        <a:p>
          <a:endParaRPr lang="en-IN"/>
        </a:p>
      </dgm:t>
    </dgm:pt>
    <dgm:pt modelId="{3C6D7710-1AF7-4948-AC00-D9B14A92083D}" type="pres">
      <dgm:prSet presAssocID="{6E0CAA54-1864-45C2-8D3E-F3E375586883}" presName="parentText" presStyleLbl="node1" presStyleIdx="1" presStyleCnt="2">
        <dgm:presLayoutVars>
          <dgm:chMax val="0"/>
          <dgm:bulletEnabled val="1"/>
        </dgm:presLayoutVars>
      </dgm:prSet>
      <dgm:spPr/>
      <dgm:t>
        <a:bodyPr/>
        <a:lstStyle/>
        <a:p>
          <a:endParaRPr lang="en-IN"/>
        </a:p>
      </dgm:t>
    </dgm:pt>
    <dgm:pt modelId="{DFDE7B1F-BEDC-4660-A5A0-022F0279E3A8}" type="pres">
      <dgm:prSet presAssocID="{6E0CAA54-1864-45C2-8D3E-F3E375586883}" presName="negativeSpace" presStyleCnt="0"/>
      <dgm:spPr/>
    </dgm:pt>
    <dgm:pt modelId="{5D1DC337-B6ED-4ED8-A22D-7730A40E73B7}" type="pres">
      <dgm:prSet presAssocID="{6E0CAA54-1864-45C2-8D3E-F3E375586883}" presName="childText" presStyleLbl="conFgAcc1" presStyleIdx="1" presStyleCnt="2">
        <dgm:presLayoutVars>
          <dgm:bulletEnabled val="1"/>
        </dgm:presLayoutVars>
      </dgm:prSet>
      <dgm:spPr/>
      <dgm:t>
        <a:bodyPr/>
        <a:lstStyle/>
        <a:p>
          <a:endParaRPr lang="en-IN"/>
        </a:p>
      </dgm:t>
    </dgm:pt>
  </dgm:ptLst>
  <dgm:cxnLst>
    <dgm:cxn modelId="{14D5222A-7338-4043-A185-21DA91140810}" srcId="{3D423A9D-E10D-468D-9EFA-822D50E18AB9}" destId="{CC1021CB-BFFD-42A0-B89E-66ECE934B1B8}" srcOrd="0" destOrd="0" parTransId="{490E7F45-2400-43BC-9ECF-2F8A5117FD37}" sibTransId="{AA7E12E0-2AC0-46A6-B909-5DFA658FB740}"/>
    <dgm:cxn modelId="{447802D1-F3BC-4854-A9F1-10BF70FBAAA3}" srcId="{6E0CAA54-1864-45C2-8D3E-F3E375586883}" destId="{A76E01CA-DF67-44E2-B825-9CDEE59B753F}" srcOrd="1" destOrd="0" parTransId="{8E509430-D2EB-4CE7-9DE9-772E125AE065}" sibTransId="{A2674793-E426-4F2C-8ACB-50F84A7857A1}"/>
    <dgm:cxn modelId="{57E9663A-EE10-49EE-9A10-CE7FDA2BA5C7}" type="presOf" srcId="{3D423A9D-E10D-468D-9EFA-822D50E18AB9}" destId="{B4A4A8DC-8491-4DBF-BA51-CD18517B9EEB}" srcOrd="0" destOrd="0" presId="urn:microsoft.com/office/officeart/2005/8/layout/list1"/>
    <dgm:cxn modelId="{1507EDA0-2979-4A0D-A3E7-5BFF3B4344CC}" type="presOf" srcId="{841EE9FB-13F0-46AF-BE01-4CAA290EF4BF}" destId="{5D1DC337-B6ED-4ED8-A22D-7730A40E73B7}" srcOrd="0" destOrd="0" presId="urn:microsoft.com/office/officeart/2005/8/layout/list1"/>
    <dgm:cxn modelId="{59931624-6C59-4487-A3D5-2979446EC965}" srcId="{CC1021CB-BFFD-42A0-B89E-66ECE934B1B8}" destId="{7EDE4D08-AECE-42FD-BC55-6B79334A280E}" srcOrd="0" destOrd="0" parTransId="{F9381821-BE1F-42A6-A9F8-B12F3ACE96DD}" sibTransId="{23A18F60-992F-4CC2-B867-058F9EB0E275}"/>
    <dgm:cxn modelId="{F92AB4EC-9731-47E3-AF2C-077180BBADC4}" type="presOf" srcId="{6E0CAA54-1864-45C2-8D3E-F3E375586883}" destId="{B63852AE-9D22-4B94-8184-C38DA2FCB6CA}" srcOrd="0" destOrd="0" presId="urn:microsoft.com/office/officeart/2005/8/layout/list1"/>
    <dgm:cxn modelId="{9550D102-8986-44BF-B694-1C933AB39377}" type="presOf" srcId="{A76E01CA-DF67-44E2-B825-9CDEE59B753F}" destId="{5D1DC337-B6ED-4ED8-A22D-7730A40E73B7}" srcOrd="0" destOrd="1" presId="urn:microsoft.com/office/officeart/2005/8/layout/list1"/>
    <dgm:cxn modelId="{AA920C64-06B7-41AB-BFB1-6050390C4205}" type="presOf" srcId="{8842160C-C515-4035-AFF5-8758DF4178CC}" destId="{312F9B32-C197-43C0-A2A5-C9EC2777019C}" srcOrd="0" destOrd="1" presId="urn:microsoft.com/office/officeart/2005/8/layout/list1"/>
    <dgm:cxn modelId="{CF0D1CB6-1AE4-44BA-89CB-94F4BFBBD73E}" srcId="{3D423A9D-E10D-468D-9EFA-822D50E18AB9}" destId="{6E0CAA54-1864-45C2-8D3E-F3E375586883}" srcOrd="1" destOrd="0" parTransId="{5D15A833-F4B9-4ECC-B65A-6C6F039C417E}" sibTransId="{24ED8E2B-096A-49C4-B150-B01511BA1118}"/>
    <dgm:cxn modelId="{4FAF40D2-6B3E-4085-A683-D1C95510B8BE}" type="presOf" srcId="{7EDE4D08-AECE-42FD-BC55-6B79334A280E}" destId="{312F9B32-C197-43C0-A2A5-C9EC2777019C}" srcOrd="0" destOrd="0" presId="urn:microsoft.com/office/officeart/2005/8/layout/list1"/>
    <dgm:cxn modelId="{F95C150F-3E3D-42B2-8FB7-51A9CCAC500E}" type="presOf" srcId="{CC1021CB-BFFD-42A0-B89E-66ECE934B1B8}" destId="{B41F87BF-3DB6-4CC7-956D-91A2AFEF9370}" srcOrd="1" destOrd="0" presId="urn:microsoft.com/office/officeart/2005/8/layout/list1"/>
    <dgm:cxn modelId="{C9C5020A-A808-45C8-8684-FAABCA4E1090}" type="presOf" srcId="{CC1021CB-BFFD-42A0-B89E-66ECE934B1B8}" destId="{CB418116-4B06-4658-884D-40FBB054F616}" srcOrd="0" destOrd="0" presId="urn:microsoft.com/office/officeart/2005/8/layout/list1"/>
    <dgm:cxn modelId="{92F81BE2-AEA0-4441-82E7-E26D768E7BE7}" srcId="{CC1021CB-BFFD-42A0-B89E-66ECE934B1B8}" destId="{8842160C-C515-4035-AFF5-8758DF4178CC}" srcOrd="1" destOrd="0" parTransId="{7EC91B9E-A55D-4E2A-8E39-3D0D95CFF4C0}" sibTransId="{B3522444-AE1F-4CA3-851B-7224B1A3042C}"/>
    <dgm:cxn modelId="{0E8A8FF9-6F26-46DE-A57A-2E5E2C241B34}" srcId="{6E0CAA54-1864-45C2-8D3E-F3E375586883}" destId="{841EE9FB-13F0-46AF-BE01-4CAA290EF4BF}" srcOrd="0" destOrd="0" parTransId="{51230804-E237-4447-9A4F-8681F7078792}" sibTransId="{9F359079-4171-49EE-84D5-C16C309229BE}"/>
    <dgm:cxn modelId="{D4C52601-6035-4CEB-8231-13413A35CB01}" type="presOf" srcId="{6E0CAA54-1864-45C2-8D3E-F3E375586883}" destId="{3C6D7710-1AF7-4948-AC00-D9B14A92083D}" srcOrd="1" destOrd="0" presId="urn:microsoft.com/office/officeart/2005/8/layout/list1"/>
    <dgm:cxn modelId="{ADF35EAD-AC68-4A3A-B260-E486C7CA317C}" type="presParOf" srcId="{B4A4A8DC-8491-4DBF-BA51-CD18517B9EEB}" destId="{EEC02870-FDED-4B06-8488-873861E51BFB}" srcOrd="0" destOrd="0" presId="urn:microsoft.com/office/officeart/2005/8/layout/list1"/>
    <dgm:cxn modelId="{0640A028-6A05-401D-80A0-006FDD183944}" type="presParOf" srcId="{EEC02870-FDED-4B06-8488-873861E51BFB}" destId="{CB418116-4B06-4658-884D-40FBB054F616}" srcOrd="0" destOrd="0" presId="urn:microsoft.com/office/officeart/2005/8/layout/list1"/>
    <dgm:cxn modelId="{9795B7C3-E1B4-4200-BECB-C2011647D9C5}" type="presParOf" srcId="{EEC02870-FDED-4B06-8488-873861E51BFB}" destId="{B41F87BF-3DB6-4CC7-956D-91A2AFEF9370}" srcOrd="1" destOrd="0" presId="urn:microsoft.com/office/officeart/2005/8/layout/list1"/>
    <dgm:cxn modelId="{1ECFAC43-C67C-4447-B702-BD3888862945}" type="presParOf" srcId="{B4A4A8DC-8491-4DBF-BA51-CD18517B9EEB}" destId="{3857B250-ADCD-4306-BFC7-1DA4EB4A2FDC}" srcOrd="1" destOrd="0" presId="urn:microsoft.com/office/officeart/2005/8/layout/list1"/>
    <dgm:cxn modelId="{0962D93C-7DD4-4245-9D94-50C2FD1AF7DC}" type="presParOf" srcId="{B4A4A8DC-8491-4DBF-BA51-CD18517B9EEB}" destId="{312F9B32-C197-43C0-A2A5-C9EC2777019C}" srcOrd="2" destOrd="0" presId="urn:microsoft.com/office/officeart/2005/8/layout/list1"/>
    <dgm:cxn modelId="{9D035FB8-F226-424E-A7D8-0FEFA631630D}" type="presParOf" srcId="{B4A4A8DC-8491-4DBF-BA51-CD18517B9EEB}" destId="{58C6BDCA-2520-4EB1-B5D4-F164C6CFB7DD}" srcOrd="3" destOrd="0" presId="urn:microsoft.com/office/officeart/2005/8/layout/list1"/>
    <dgm:cxn modelId="{67954740-7EE5-46C0-8743-357DD01609AC}" type="presParOf" srcId="{B4A4A8DC-8491-4DBF-BA51-CD18517B9EEB}" destId="{50B601B7-D8B2-49B9-AC47-A3ACCA94BDFA}" srcOrd="4" destOrd="0" presId="urn:microsoft.com/office/officeart/2005/8/layout/list1"/>
    <dgm:cxn modelId="{19F9BDA5-E69E-4B76-AFAD-42BF1D738D4F}" type="presParOf" srcId="{50B601B7-D8B2-49B9-AC47-A3ACCA94BDFA}" destId="{B63852AE-9D22-4B94-8184-C38DA2FCB6CA}" srcOrd="0" destOrd="0" presId="urn:microsoft.com/office/officeart/2005/8/layout/list1"/>
    <dgm:cxn modelId="{A048C492-BD71-4E39-9C2E-3B2765155CFF}" type="presParOf" srcId="{50B601B7-D8B2-49B9-AC47-A3ACCA94BDFA}" destId="{3C6D7710-1AF7-4948-AC00-D9B14A92083D}" srcOrd="1" destOrd="0" presId="urn:microsoft.com/office/officeart/2005/8/layout/list1"/>
    <dgm:cxn modelId="{11F5B1D6-CC2C-4214-8F2F-B80838D70474}" type="presParOf" srcId="{B4A4A8DC-8491-4DBF-BA51-CD18517B9EEB}" destId="{DFDE7B1F-BEDC-4660-A5A0-022F0279E3A8}" srcOrd="5" destOrd="0" presId="urn:microsoft.com/office/officeart/2005/8/layout/list1"/>
    <dgm:cxn modelId="{97F08A34-AE3B-4C82-8EDD-FC627619DB70}" type="presParOf" srcId="{B4A4A8DC-8491-4DBF-BA51-CD18517B9EEB}" destId="{5D1DC337-B6ED-4ED8-A22D-7730A40E73B7}" srcOrd="6" destOrd="0" presId="urn:microsoft.com/office/officeart/2005/8/layout/list1"/>
  </dgm:cxnLst>
  <dgm:bg/>
  <dgm:whole/>
</dgm:dataModel>
</file>

<file path=ppt/diagrams/data2.xml><?xml version="1.0" encoding="utf-8"?>
<dgm:dataModel xmlns:dgm="http://schemas.openxmlformats.org/drawingml/2006/diagram" xmlns:a="http://schemas.openxmlformats.org/drawingml/2006/main">
  <dgm:ptLst>
    <dgm:pt modelId="{2725BA35-9EBA-4B74-ABF4-B43AA1719F1B}"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IN"/>
        </a:p>
      </dgm:t>
    </dgm:pt>
    <dgm:pt modelId="{C53B188F-5C12-493B-B71E-B4F1DC4843B6}">
      <dgm:prSet phldrT="[Text]" custT="1"/>
      <dgm:spPr/>
      <dgm:t>
        <a:bodyPr/>
        <a:lstStyle/>
        <a:p>
          <a:r>
            <a:rPr lang="en-US" sz="3200" dirty="0" smtClean="0"/>
            <a:t>KOHA </a:t>
          </a:r>
          <a:endParaRPr lang="en-IN" sz="3200" dirty="0"/>
        </a:p>
      </dgm:t>
    </dgm:pt>
    <dgm:pt modelId="{CDF50DF8-B0B4-4A22-ABED-6B62BB5816C0}" type="parTrans" cxnId="{A920B3E9-D46A-4BC7-8FA7-9E5709AD430F}">
      <dgm:prSet/>
      <dgm:spPr/>
      <dgm:t>
        <a:bodyPr/>
        <a:lstStyle/>
        <a:p>
          <a:endParaRPr lang="en-IN"/>
        </a:p>
      </dgm:t>
    </dgm:pt>
    <dgm:pt modelId="{1B48C6A9-FC8B-4C80-B36B-2A6391A090B4}" type="sibTrans" cxnId="{A920B3E9-D46A-4BC7-8FA7-9E5709AD430F}">
      <dgm:prSet/>
      <dgm:spPr/>
      <dgm:t>
        <a:bodyPr/>
        <a:lstStyle/>
        <a:p>
          <a:endParaRPr lang="en-IN"/>
        </a:p>
      </dgm:t>
    </dgm:pt>
    <dgm:pt modelId="{5310179B-EF7C-4EDB-8590-1B37AE4BFDDA}">
      <dgm:prSet phldrT="[Text]" custT="1"/>
      <dgm:spPr/>
      <dgm:t>
        <a:bodyPr/>
        <a:lstStyle/>
        <a:p>
          <a:r>
            <a:rPr lang="en-US" sz="3200" dirty="0" smtClean="0"/>
            <a:t>WINISIS </a:t>
          </a:r>
          <a:endParaRPr lang="en-IN" sz="3200" dirty="0"/>
        </a:p>
      </dgm:t>
    </dgm:pt>
    <dgm:pt modelId="{8079F95B-A33B-4CA8-983D-15DAD83A324E}" type="parTrans" cxnId="{171CE2F5-D9AC-4F21-AA81-177DC30AEBBF}">
      <dgm:prSet/>
      <dgm:spPr/>
      <dgm:t>
        <a:bodyPr/>
        <a:lstStyle/>
        <a:p>
          <a:endParaRPr lang="en-IN"/>
        </a:p>
      </dgm:t>
    </dgm:pt>
    <dgm:pt modelId="{AEEA3E20-7342-447E-A419-8A07DAA7B589}" type="sibTrans" cxnId="{171CE2F5-D9AC-4F21-AA81-177DC30AEBBF}">
      <dgm:prSet/>
      <dgm:spPr/>
      <dgm:t>
        <a:bodyPr/>
        <a:lstStyle/>
        <a:p>
          <a:endParaRPr lang="en-IN"/>
        </a:p>
      </dgm:t>
    </dgm:pt>
    <dgm:pt modelId="{89A49536-5C19-4892-9C2A-5EA51F039F52}">
      <dgm:prSet phldrT="[Text]" custT="1"/>
      <dgm:spPr/>
      <dgm:t>
        <a:bodyPr/>
        <a:lstStyle/>
        <a:p>
          <a:r>
            <a:rPr lang="en-US" sz="3200" dirty="0" smtClean="0"/>
            <a:t>NEWGENLIB </a:t>
          </a:r>
          <a:endParaRPr lang="en-IN" sz="3200" dirty="0"/>
        </a:p>
      </dgm:t>
    </dgm:pt>
    <dgm:pt modelId="{43B29B95-9C42-4A1A-9C9E-2EF9D141087D}" type="parTrans" cxnId="{2251D5C3-3E09-4D5D-A6CB-5E58824B6679}">
      <dgm:prSet/>
      <dgm:spPr/>
      <dgm:t>
        <a:bodyPr/>
        <a:lstStyle/>
        <a:p>
          <a:endParaRPr lang="en-IN"/>
        </a:p>
      </dgm:t>
    </dgm:pt>
    <dgm:pt modelId="{82AD3A9E-4E0D-4F34-BA45-452AFBBF9A9B}" type="sibTrans" cxnId="{2251D5C3-3E09-4D5D-A6CB-5E58824B6679}">
      <dgm:prSet/>
      <dgm:spPr/>
      <dgm:t>
        <a:bodyPr/>
        <a:lstStyle/>
        <a:p>
          <a:endParaRPr lang="en-IN"/>
        </a:p>
      </dgm:t>
    </dgm:pt>
    <dgm:pt modelId="{79572D2F-3F12-40C8-95AC-CB489E8FEBA8}">
      <dgm:prSet phldrT="[Text]" custT="1"/>
      <dgm:spPr/>
      <dgm:t>
        <a:bodyPr/>
        <a:lstStyle/>
        <a:p>
          <a:r>
            <a:rPr lang="en-US" sz="3200" dirty="0" smtClean="0"/>
            <a:t>AUTOLIB </a:t>
          </a:r>
          <a:endParaRPr lang="en-IN" sz="3200" dirty="0"/>
        </a:p>
      </dgm:t>
    </dgm:pt>
    <dgm:pt modelId="{943BA330-29AD-421E-AEF8-DAC8BF052704}" type="parTrans" cxnId="{39D51A7C-7EC1-401A-8AB9-237EE153D556}">
      <dgm:prSet/>
      <dgm:spPr/>
      <dgm:t>
        <a:bodyPr/>
        <a:lstStyle/>
        <a:p>
          <a:endParaRPr lang="en-IN"/>
        </a:p>
      </dgm:t>
    </dgm:pt>
    <dgm:pt modelId="{8D93B6FF-DC19-475F-853B-7B88DFB8DE34}" type="sibTrans" cxnId="{39D51A7C-7EC1-401A-8AB9-237EE153D556}">
      <dgm:prSet/>
      <dgm:spPr/>
      <dgm:t>
        <a:bodyPr/>
        <a:lstStyle/>
        <a:p>
          <a:endParaRPr lang="en-IN"/>
        </a:p>
      </dgm:t>
    </dgm:pt>
    <dgm:pt modelId="{CB9D221D-56AB-4FF6-87AA-9326FB2792A3}">
      <dgm:prSet phldrT="[Text]" custT="1"/>
      <dgm:spPr/>
      <dgm:t>
        <a:bodyPr/>
        <a:lstStyle/>
        <a:p>
          <a:r>
            <a:rPr lang="en-US" sz="3200" dirty="0" smtClean="0"/>
            <a:t>SOUL</a:t>
          </a:r>
          <a:endParaRPr lang="en-IN" sz="3200" dirty="0"/>
        </a:p>
      </dgm:t>
    </dgm:pt>
    <dgm:pt modelId="{EA3B5E1E-3858-46A6-92A7-F46C1B45C3D0}" type="parTrans" cxnId="{181A0B2E-8572-47EB-A58B-64B99FB6717C}">
      <dgm:prSet/>
      <dgm:spPr/>
      <dgm:t>
        <a:bodyPr/>
        <a:lstStyle/>
        <a:p>
          <a:endParaRPr lang="en-IN"/>
        </a:p>
      </dgm:t>
    </dgm:pt>
    <dgm:pt modelId="{9CA1AEF4-A334-4E95-8272-65943EB40C6D}" type="sibTrans" cxnId="{181A0B2E-8572-47EB-A58B-64B99FB6717C}">
      <dgm:prSet/>
      <dgm:spPr/>
      <dgm:t>
        <a:bodyPr/>
        <a:lstStyle/>
        <a:p>
          <a:endParaRPr lang="en-IN"/>
        </a:p>
      </dgm:t>
    </dgm:pt>
    <dgm:pt modelId="{F17791CC-C138-4AB8-B241-7082F3389E1D}">
      <dgm:prSet custT="1"/>
      <dgm:spPr/>
      <dgm:t>
        <a:bodyPr/>
        <a:lstStyle/>
        <a:p>
          <a:r>
            <a:rPr lang="en-US" sz="3200" dirty="0" smtClean="0"/>
            <a:t>LIBSYS</a:t>
          </a:r>
          <a:endParaRPr lang="en-IN" sz="3200" dirty="0"/>
        </a:p>
      </dgm:t>
    </dgm:pt>
    <dgm:pt modelId="{24F1C634-87FD-4E7F-8E80-D8049DFB5190}" type="parTrans" cxnId="{834CC431-035F-4107-AD10-6351743DA402}">
      <dgm:prSet/>
      <dgm:spPr/>
      <dgm:t>
        <a:bodyPr/>
        <a:lstStyle/>
        <a:p>
          <a:endParaRPr lang="en-IN"/>
        </a:p>
      </dgm:t>
    </dgm:pt>
    <dgm:pt modelId="{7DAD49B0-AF5A-4827-9414-0AB752493CA7}" type="sibTrans" cxnId="{834CC431-035F-4107-AD10-6351743DA402}">
      <dgm:prSet/>
      <dgm:spPr/>
      <dgm:t>
        <a:bodyPr/>
        <a:lstStyle/>
        <a:p>
          <a:endParaRPr lang="en-IN"/>
        </a:p>
      </dgm:t>
    </dgm:pt>
    <dgm:pt modelId="{BC56F6FB-204E-434D-A61E-D1DCF072FC28}" type="pres">
      <dgm:prSet presAssocID="{2725BA35-9EBA-4B74-ABF4-B43AA1719F1B}" presName="linear" presStyleCnt="0">
        <dgm:presLayoutVars>
          <dgm:dir/>
          <dgm:animLvl val="lvl"/>
          <dgm:resizeHandles val="exact"/>
        </dgm:presLayoutVars>
      </dgm:prSet>
      <dgm:spPr/>
      <dgm:t>
        <a:bodyPr/>
        <a:lstStyle/>
        <a:p>
          <a:endParaRPr lang="en-IN"/>
        </a:p>
      </dgm:t>
    </dgm:pt>
    <dgm:pt modelId="{A8D1E2A1-B861-4CB4-83B9-03C4E0174846}" type="pres">
      <dgm:prSet presAssocID="{C53B188F-5C12-493B-B71E-B4F1DC4843B6}" presName="parentLin" presStyleCnt="0"/>
      <dgm:spPr/>
    </dgm:pt>
    <dgm:pt modelId="{BB537DEF-C285-4A2B-BB00-66016437E809}" type="pres">
      <dgm:prSet presAssocID="{C53B188F-5C12-493B-B71E-B4F1DC4843B6}" presName="parentLeftMargin" presStyleLbl="node1" presStyleIdx="0" presStyleCnt="6"/>
      <dgm:spPr/>
      <dgm:t>
        <a:bodyPr/>
        <a:lstStyle/>
        <a:p>
          <a:endParaRPr lang="en-IN"/>
        </a:p>
      </dgm:t>
    </dgm:pt>
    <dgm:pt modelId="{6E05E478-4499-435C-9D3F-36894A40AE2B}" type="pres">
      <dgm:prSet presAssocID="{C53B188F-5C12-493B-B71E-B4F1DC4843B6}" presName="parentText" presStyleLbl="node1" presStyleIdx="0" presStyleCnt="6">
        <dgm:presLayoutVars>
          <dgm:chMax val="0"/>
          <dgm:bulletEnabled val="1"/>
        </dgm:presLayoutVars>
      </dgm:prSet>
      <dgm:spPr/>
      <dgm:t>
        <a:bodyPr/>
        <a:lstStyle/>
        <a:p>
          <a:endParaRPr lang="en-IN"/>
        </a:p>
      </dgm:t>
    </dgm:pt>
    <dgm:pt modelId="{128978BC-24B6-47B8-82C6-B6324D23B496}" type="pres">
      <dgm:prSet presAssocID="{C53B188F-5C12-493B-B71E-B4F1DC4843B6}" presName="negativeSpace" presStyleCnt="0"/>
      <dgm:spPr/>
    </dgm:pt>
    <dgm:pt modelId="{CBB3EF84-F26A-45A2-9C4A-B4CE15582D7E}" type="pres">
      <dgm:prSet presAssocID="{C53B188F-5C12-493B-B71E-B4F1DC4843B6}" presName="childText" presStyleLbl="conFgAcc1" presStyleIdx="0" presStyleCnt="6">
        <dgm:presLayoutVars>
          <dgm:bulletEnabled val="1"/>
        </dgm:presLayoutVars>
      </dgm:prSet>
      <dgm:spPr/>
    </dgm:pt>
    <dgm:pt modelId="{8D0D7159-D88B-481D-8FCE-BC8124205E12}" type="pres">
      <dgm:prSet presAssocID="{1B48C6A9-FC8B-4C80-B36B-2A6391A090B4}" presName="spaceBetweenRectangles" presStyleCnt="0"/>
      <dgm:spPr/>
    </dgm:pt>
    <dgm:pt modelId="{420C29B0-63A5-415D-9B1A-9DF30D448248}" type="pres">
      <dgm:prSet presAssocID="{5310179B-EF7C-4EDB-8590-1B37AE4BFDDA}" presName="parentLin" presStyleCnt="0"/>
      <dgm:spPr/>
    </dgm:pt>
    <dgm:pt modelId="{8D89628C-9BCF-4C0C-B674-4244CBBB1148}" type="pres">
      <dgm:prSet presAssocID="{5310179B-EF7C-4EDB-8590-1B37AE4BFDDA}" presName="parentLeftMargin" presStyleLbl="node1" presStyleIdx="0" presStyleCnt="6"/>
      <dgm:spPr/>
      <dgm:t>
        <a:bodyPr/>
        <a:lstStyle/>
        <a:p>
          <a:endParaRPr lang="en-IN"/>
        </a:p>
      </dgm:t>
    </dgm:pt>
    <dgm:pt modelId="{F6AEB128-51A8-44C1-BC5D-DB323A263B00}" type="pres">
      <dgm:prSet presAssocID="{5310179B-EF7C-4EDB-8590-1B37AE4BFDDA}" presName="parentText" presStyleLbl="node1" presStyleIdx="1" presStyleCnt="6">
        <dgm:presLayoutVars>
          <dgm:chMax val="0"/>
          <dgm:bulletEnabled val="1"/>
        </dgm:presLayoutVars>
      </dgm:prSet>
      <dgm:spPr/>
      <dgm:t>
        <a:bodyPr/>
        <a:lstStyle/>
        <a:p>
          <a:endParaRPr lang="en-IN"/>
        </a:p>
      </dgm:t>
    </dgm:pt>
    <dgm:pt modelId="{CDD289C8-88B4-4F48-8252-8B58C711C1AD}" type="pres">
      <dgm:prSet presAssocID="{5310179B-EF7C-4EDB-8590-1B37AE4BFDDA}" presName="negativeSpace" presStyleCnt="0"/>
      <dgm:spPr/>
    </dgm:pt>
    <dgm:pt modelId="{AF8120FB-90E4-4347-A0B3-7C40BBE09780}" type="pres">
      <dgm:prSet presAssocID="{5310179B-EF7C-4EDB-8590-1B37AE4BFDDA}" presName="childText" presStyleLbl="conFgAcc1" presStyleIdx="1" presStyleCnt="6">
        <dgm:presLayoutVars>
          <dgm:bulletEnabled val="1"/>
        </dgm:presLayoutVars>
      </dgm:prSet>
      <dgm:spPr/>
    </dgm:pt>
    <dgm:pt modelId="{084ADFA6-3E35-4898-831F-3D6185BD27BD}" type="pres">
      <dgm:prSet presAssocID="{AEEA3E20-7342-447E-A419-8A07DAA7B589}" presName="spaceBetweenRectangles" presStyleCnt="0"/>
      <dgm:spPr/>
    </dgm:pt>
    <dgm:pt modelId="{7954AE2E-2466-48FE-8747-49FBB7ED2F70}" type="pres">
      <dgm:prSet presAssocID="{89A49536-5C19-4892-9C2A-5EA51F039F52}" presName="parentLin" presStyleCnt="0"/>
      <dgm:spPr/>
    </dgm:pt>
    <dgm:pt modelId="{4DC96CD6-F01C-41AC-9BB8-B237809A23B7}" type="pres">
      <dgm:prSet presAssocID="{89A49536-5C19-4892-9C2A-5EA51F039F52}" presName="parentLeftMargin" presStyleLbl="node1" presStyleIdx="1" presStyleCnt="6"/>
      <dgm:spPr/>
      <dgm:t>
        <a:bodyPr/>
        <a:lstStyle/>
        <a:p>
          <a:endParaRPr lang="en-IN"/>
        </a:p>
      </dgm:t>
    </dgm:pt>
    <dgm:pt modelId="{33BD286F-C6C5-478C-A913-077331BBD7E6}" type="pres">
      <dgm:prSet presAssocID="{89A49536-5C19-4892-9C2A-5EA51F039F52}" presName="parentText" presStyleLbl="node1" presStyleIdx="2" presStyleCnt="6">
        <dgm:presLayoutVars>
          <dgm:chMax val="0"/>
          <dgm:bulletEnabled val="1"/>
        </dgm:presLayoutVars>
      </dgm:prSet>
      <dgm:spPr/>
      <dgm:t>
        <a:bodyPr/>
        <a:lstStyle/>
        <a:p>
          <a:endParaRPr lang="en-IN"/>
        </a:p>
      </dgm:t>
    </dgm:pt>
    <dgm:pt modelId="{8521CB81-E419-496E-B420-3BBF889FB1BC}" type="pres">
      <dgm:prSet presAssocID="{89A49536-5C19-4892-9C2A-5EA51F039F52}" presName="negativeSpace" presStyleCnt="0"/>
      <dgm:spPr/>
    </dgm:pt>
    <dgm:pt modelId="{603B2810-EA1F-4979-8B73-37933625124F}" type="pres">
      <dgm:prSet presAssocID="{89A49536-5C19-4892-9C2A-5EA51F039F52}" presName="childText" presStyleLbl="conFgAcc1" presStyleIdx="2" presStyleCnt="6">
        <dgm:presLayoutVars>
          <dgm:bulletEnabled val="1"/>
        </dgm:presLayoutVars>
      </dgm:prSet>
      <dgm:spPr/>
    </dgm:pt>
    <dgm:pt modelId="{79ED4FEE-0F08-4F90-AADD-D681F3A7A996}" type="pres">
      <dgm:prSet presAssocID="{82AD3A9E-4E0D-4F34-BA45-452AFBBF9A9B}" presName="spaceBetweenRectangles" presStyleCnt="0"/>
      <dgm:spPr/>
    </dgm:pt>
    <dgm:pt modelId="{A5194A8D-5F0D-451B-9154-9D538A76D620}" type="pres">
      <dgm:prSet presAssocID="{79572D2F-3F12-40C8-95AC-CB489E8FEBA8}" presName="parentLin" presStyleCnt="0"/>
      <dgm:spPr/>
    </dgm:pt>
    <dgm:pt modelId="{9679E6BE-628E-4E11-9633-4441FF35F007}" type="pres">
      <dgm:prSet presAssocID="{79572D2F-3F12-40C8-95AC-CB489E8FEBA8}" presName="parentLeftMargin" presStyleLbl="node1" presStyleIdx="2" presStyleCnt="6"/>
      <dgm:spPr/>
      <dgm:t>
        <a:bodyPr/>
        <a:lstStyle/>
        <a:p>
          <a:endParaRPr lang="en-IN"/>
        </a:p>
      </dgm:t>
    </dgm:pt>
    <dgm:pt modelId="{ED284C05-A33B-418C-8C37-8D6FD0860E1C}" type="pres">
      <dgm:prSet presAssocID="{79572D2F-3F12-40C8-95AC-CB489E8FEBA8}" presName="parentText" presStyleLbl="node1" presStyleIdx="3" presStyleCnt="6">
        <dgm:presLayoutVars>
          <dgm:chMax val="0"/>
          <dgm:bulletEnabled val="1"/>
        </dgm:presLayoutVars>
      </dgm:prSet>
      <dgm:spPr/>
      <dgm:t>
        <a:bodyPr/>
        <a:lstStyle/>
        <a:p>
          <a:endParaRPr lang="en-IN"/>
        </a:p>
      </dgm:t>
    </dgm:pt>
    <dgm:pt modelId="{7CA23610-4CBD-4C32-BA13-B21B1C9B36D7}" type="pres">
      <dgm:prSet presAssocID="{79572D2F-3F12-40C8-95AC-CB489E8FEBA8}" presName="negativeSpace" presStyleCnt="0"/>
      <dgm:spPr/>
    </dgm:pt>
    <dgm:pt modelId="{E6D8F937-EAEE-4D1D-85D3-6EC1E7159795}" type="pres">
      <dgm:prSet presAssocID="{79572D2F-3F12-40C8-95AC-CB489E8FEBA8}" presName="childText" presStyleLbl="conFgAcc1" presStyleIdx="3" presStyleCnt="6">
        <dgm:presLayoutVars>
          <dgm:bulletEnabled val="1"/>
        </dgm:presLayoutVars>
      </dgm:prSet>
      <dgm:spPr/>
    </dgm:pt>
    <dgm:pt modelId="{21D2DC20-51AA-48D8-9567-EB2CA11BEAF7}" type="pres">
      <dgm:prSet presAssocID="{8D93B6FF-DC19-475F-853B-7B88DFB8DE34}" presName="spaceBetweenRectangles" presStyleCnt="0"/>
      <dgm:spPr/>
    </dgm:pt>
    <dgm:pt modelId="{F28E595F-68A9-467F-A03C-9DEAB410F592}" type="pres">
      <dgm:prSet presAssocID="{CB9D221D-56AB-4FF6-87AA-9326FB2792A3}" presName="parentLin" presStyleCnt="0"/>
      <dgm:spPr/>
    </dgm:pt>
    <dgm:pt modelId="{9EAB0B45-676D-4909-A7AB-E9B81214B5FF}" type="pres">
      <dgm:prSet presAssocID="{CB9D221D-56AB-4FF6-87AA-9326FB2792A3}" presName="parentLeftMargin" presStyleLbl="node1" presStyleIdx="3" presStyleCnt="6"/>
      <dgm:spPr/>
      <dgm:t>
        <a:bodyPr/>
        <a:lstStyle/>
        <a:p>
          <a:endParaRPr lang="en-IN"/>
        </a:p>
      </dgm:t>
    </dgm:pt>
    <dgm:pt modelId="{CF343B7E-6D0F-4091-9237-A6306F0DFDB1}" type="pres">
      <dgm:prSet presAssocID="{CB9D221D-56AB-4FF6-87AA-9326FB2792A3}" presName="parentText" presStyleLbl="node1" presStyleIdx="4" presStyleCnt="6">
        <dgm:presLayoutVars>
          <dgm:chMax val="0"/>
          <dgm:bulletEnabled val="1"/>
        </dgm:presLayoutVars>
      </dgm:prSet>
      <dgm:spPr/>
      <dgm:t>
        <a:bodyPr/>
        <a:lstStyle/>
        <a:p>
          <a:endParaRPr lang="en-IN"/>
        </a:p>
      </dgm:t>
    </dgm:pt>
    <dgm:pt modelId="{E661A8B6-1FC5-440A-A12D-598183C8978B}" type="pres">
      <dgm:prSet presAssocID="{CB9D221D-56AB-4FF6-87AA-9326FB2792A3}" presName="negativeSpace" presStyleCnt="0"/>
      <dgm:spPr/>
    </dgm:pt>
    <dgm:pt modelId="{1167BF30-E81F-49ED-902A-D8A5ED9D0896}" type="pres">
      <dgm:prSet presAssocID="{CB9D221D-56AB-4FF6-87AA-9326FB2792A3}" presName="childText" presStyleLbl="conFgAcc1" presStyleIdx="4" presStyleCnt="6">
        <dgm:presLayoutVars>
          <dgm:bulletEnabled val="1"/>
        </dgm:presLayoutVars>
      </dgm:prSet>
      <dgm:spPr/>
    </dgm:pt>
    <dgm:pt modelId="{EAE37169-90AE-4EA5-9E1D-145EEA25A40F}" type="pres">
      <dgm:prSet presAssocID="{9CA1AEF4-A334-4E95-8272-65943EB40C6D}" presName="spaceBetweenRectangles" presStyleCnt="0"/>
      <dgm:spPr/>
    </dgm:pt>
    <dgm:pt modelId="{B6BC9006-AFEB-42CA-A331-ECB5A54B8472}" type="pres">
      <dgm:prSet presAssocID="{F17791CC-C138-4AB8-B241-7082F3389E1D}" presName="parentLin" presStyleCnt="0"/>
      <dgm:spPr/>
    </dgm:pt>
    <dgm:pt modelId="{80C5C514-3ED4-44BE-B9B6-A230B8A183F3}" type="pres">
      <dgm:prSet presAssocID="{F17791CC-C138-4AB8-B241-7082F3389E1D}" presName="parentLeftMargin" presStyleLbl="node1" presStyleIdx="4" presStyleCnt="6"/>
      <dgm:spPr/>
      <dgm:t>
        <a:bodyPr/>
        <a:lstStyle/>
        <a:p>
          <a:endParaRPr lang="en-IN"/>
        </a:p>
      </dgm:t>
    </dgm:pt>
    <dgm:pt modelId="{AA4F88EA-B545-475B-9E06-09F0EACCB8BE}" type="pres">
      <dgm:prSet presAssocID="{F17791CC-C138-4AB8-B241-7082F3389E1D}" presName="parentText" presStyleLbl="node1" presStyleIdx="5" presStyleCnt="6">
        <dgm:presLayoutVars>
          <dgm:chMax val="0"/>
          <dgm:bulletEnabled val="1"/>
        </dgm:presLayoutVars>
      </dgm:prSet>
      <dgm:spPr/>
      <dgm:t>
        <a:bodyPr/>
        <a:lstStyle/>
        <a:p>
          <a:endParaRPr lang="en-IN"/>
        </a:p>
      </dgm:t>
    </dgm:pt>
    <dgm:pt modelId="{A79D2731-21B3-452D-8C75-FA2AD23976B4}" type="pres">
      <dgm:prSet presAssocID="{F17791CC-C138-4AB8-B241-7082F3389E1D}" presName="negativeSpace" presStyleCnt="0"/>
      <dgm:spPr/>
    </dgm:pt>
    <dgm:pt modelId="{1B77E7DD-9A41-4D19-946E-7590287FDCA2}" type="pres">
      <dgm:prSet presAssocID="{F17791CC-C138-4AB8-B241-7082F3389E1D}" presName="childText" presStyleLbl="conFgAcc1" presStyleIdx="5" presStyleCnt="6">
        <dgm:presLayoutVars>
          <dgm:bulletEnabled val="1"/>
        </dgm:presLayoutVars>
      </dgm:prSet>
      <dgm:spPr/>
    </dgm:pt>
  </dgm:ptLst>
  <dgm:cxnLst>
    <dgm:cxn modelId="{181A0B2E-8572-47EB-A58B-64B99FB6717C}" srcId="{2725BA35-9EBA-4B74-ABF4-B43AA1719F1B}" destId="{CB9D221D-56AB-4FF6-87AA-9326FB2792A3}" srcOrd="4" destOrd="0" parTransId="{EA3B5E1E-3858-46A6-92A7-F46C1B45C3D0}" sibTransId="{9CA1AEF4-A334-4E95-8272-65943EB40C6D}"/>
    <dgm:cxn modelId="{99CCD242-0A1C-4F0C-9922-21720A1FF9D7}" type="presOf" srcId="{79572D2F-3F12-40C8-95AC-CB489E8FEBA8}" destId="{9679E6BE-628E-4E11-9633-4441FF35F007}" srcOrd="0" destOrd="0" presId="urn:microsoft.com/office/officeart/2005/8/layout/list1"/>
    <dgm:cxn modelId="{522944CD-48C1-4B45-9E08-66375266DE42}" type="presOf" srcId="{CB9D221D-56AB-4FF6-87AA-9326FB2792A3}" destId="{CF343B7E-6D0F-4091-9237-A6306F0DFDB1}" srcOrd="1" destOrd="0" presId="urn:microsoft.com/office/officeart/2005/8/layout/list1"/>
    <dgm:cxn modelId="{0CD8B887-F880-4CF4-9E51-23C3EFFDC6CA}" type="presOf" srcId="{2725BA35-9EBA-4B74-ABF4-B43AA1719F1B}" destId="{BC56F6FB-204E-434D-A61E-D1DCF072FC28}" srcOrd="0" destOrd="0" presId="urn:microsoft.com/office/officeart/2005/8/layout/list1"/>
    <dgm:cxn modelId="{B460739B-ADBC-40E1-9EEE-BB6C9CB46B0F}" type="presOf" srcId="{C53B188F-5C12-493B-B71E-B4F1DC4843B6}" destId="{BB537DEF-C285-4A2B-BB00-66016437E809}" srcOrd="0" destOrd="0" presId="urn:microsoft.com/office/officeart/2005/8/layout/list1"/>
    <dgm:cxn modelId="{834CC431-035F-4107-AD10-6351743DA402}" srcId="{2725BA35-9EBA-4B74-ABF4-B43AA1719F1B}" destId="{F17791CC-C138-4AB8-B241-7082F3389E1D}" srcOrd="5" destOrd="0" parTransId="{24F1C634-87FD-4E7F-8E80-D8049DFB5190}" sibTransId="{7DAD49B0-AF5A-4827-9414-0AB752493CA7}"/>
    <dgm:cxn modelId="{171CE2F5-D9AC-4F21-AA81-177DC30AEBBF}" srcId="{2725BA35-9EBA-4B74-ABF4-B43AA1719F1B}" destId="{5310179B-EF7C-4EDB-8590-1B37AE4BFDDA}" srcOrd="1" destOrd="0" parTransId="{8079F95B-A33B-4CA8-983D-15DAD83A324E}" sibTransId="{AEEA3E20-7342-447E-A419-8A07DAA7B589}"/>
    <dgm:cxn modelId="{B7D74826-4BF2-419E-A978-6BFD31EA7039}" type="presOf" srcId="{CB9D221D-56AB-4FF6-87AA-9326FB2792A3}" destId="{9EAB0B45-676D-4909-A7AB-E9B81214B5FF}" srcOrd="0" destOrd="0" presId="urn:microsoft.com/office/officeart/2005/8/layout/list1"/>
    <dgm:cxn modelId="{3FB8953F-031A-47DC-AF09-36E8C8C304C7}" type="presOf" srcId="{F17791CC-C138-4AB8-B241-7082F3389E1D}" destId="{AA4F88EA-B545-475B-9E06-09F0EACCB8BE}" srcOrd="1" destOrd="0" presId="urn:microsoft.com/office/officeart/2005/8/layout/list1"/>
    <dgm:cxn modelId="{E47C953A-3063-4CDB-98F2-E896DCD6AD7C}" type="presOf" srcId="{C53B188F-5C12-493B-B71E-B4F1DC4843B6}" destId="{6E05E478-4499-435C-9D3F-36894A40AE2B}" srcOrd="1" destOrd="0" presId="urn:microsoft.com/office/officeart/2005/8/layout/list1"/>
    <dgm:cxn modelId="{06CB7787-B6BD-49DA-B161-7A3A4F91CEE3}" type="presOf" srcId="{F17791CC-C138-4AB8-B241-7082F3389E1D}" destId="{80C5C514-3ED4-44BE-B9B6-A230B8A183F3}" srcOrd="0" destOrd="0" presId="urn:microsoft.com/office/officeart/2005/8/layout/list1"/>
    <dgm:cxn modelId="{7EFC4237-D63F-4A7B-A428-F9013045A62D}" type="presOf" srcId="{5310179B-EF7C-4EDB-8590-1B37AE4BFDDA}" destId="{F6AEB128-51A8-44C1-BC5D-DB323A263B00}" srcOrd="1" destOrd="0" presId="urn:microsoft.com/office/officeart/2005/8/layout/list1"/>
    <dgm:cxn modelId="{C30583D8-B22B-47A6-895D-5778A5974873}" type="presOf" srcId="{89A49536-5C19-4892-9C2A-5EA51F039F52}" destId="{4DC96CD6-F01C-41AC-9BB8-B237809A23B7}" srcOrd="0" destOrd="0" presId="urn:microsoft.com/office/officeart/2005/8/layout/list1"/>
    <dgm:cxn modelId="{39D51A7C-7EC1-401A-8AB9-237EE153D556}" srcId="{2725BA35-9EBA-4B74-ABF4-B43AA1719F1B}" destId="{79572D2F-3F12-40C8-95AC-CB489E8FEBA8}" srcOrd="3" destOrd="0" parTransId="{943BA330-29AD-421E-AEF8-DAC8BF052704}" sibTransId="{8D93B6FF-DC19-475F-853B-7B88DFB8DE34}"/>
    <dgm:cxn modelId="{A920B3E9-D46A-4BC7-8FA7-9E5709AD430F}" srcId="{2725BA35-9EBA-4B74-ABF4-B43AA1719F1B}" destId="{C53B188F-5C12-493B-B71E-B4F1DC4843B6}" srcOrd="0" destOrd="0" parTransId="{CDF50DF8-B0B4-4A22-ABED-6B62BB5816C0}" sibTransId="{1B48C6A9-FC8B-4C80-B36B-2A6391A090B4}"/>
    <dgm:cxn modelId="{2251D5C3-3E09-4D5D-A6CB-5E58824B6679}" srcId="{2725BA35-9EBA-4B74-ABF4-B43AA1719F1B}" destId="{89A49536-5C19-4892-9C2A-5EA51F039F52}" srcOrd="2" destOrd="0" parTransId="{43B29B95-9C42-4A1A-9C9E-2EF9D141087D}" sibTransId="{82AD3A9E-4E0D-4F34-BA45-452AFBBF9A9B}"/>
    <dgm:cxn modelId="{49D4B025-13FD-48D0-81E3-21C0C65CE09B}" type="presOf" srcId="{79572D2F-3F12-40C8-95AC-CB489E8FEBA8}" destId="{ED284C05-A33B-418C-8C37-8D6FD0860E1C}" srcOrd="1" destOrd="0" presId="urn:microsoft.com/office/officeart/2005/8/layout/list1"/>
    <dgm:cxn modelId="{9F05DE54-5936-4A27-BBD3-5AB3CC4D9FFC}" type="presOf" srcId="{89A49536-5C19-4892-9C2A-5EA51F039F52}" destId="{33BD286F-C6C5-478C-A913-077331BBD7E6}" srcOrd="1" destOrd="0" presId="urn:microsoft.com/office/officeart/2005/8/layout/list1"/>
    <dgm:cxn modelId="{4DF5F2F8-D7A2-4141-B8DD-ABAA4608CF91}" type="presOf" srcId="{5310179B-EF7C-4EDB-8590-1B37AE4BFDDA}" destId="{8D89628C-9BCF-4C0C-B674-4244CBBB1148}" srcOrd="0" destOrd="0" presId="urn:microsoft.com/office/officeart/2005/8/layout/list1"/>
    <dgm:cxn modelId="{E5DAC728-1D4E-4BC1-B46E-9C57309A5D8D}" type="presParOf" srcId="{BC56F6FB-204E-434D-A61E-D1DCF072FC28}" destId="{A8D1E2A1-B861-4CB4-83B9-03C4E0174846}" srcOrd="0" destOrd="0" presId="urn:microsoft.com/office/officeart/2005/8/layout/list1"/>
    <dgm:cxn modelId="{A7884AD5-05F6-424F-800E-7919A695B948}" type="presParOf" srcId="{A8D1E2A1-B861-4CB4-83B9-03C4E0174846}" destId="{BB537DEF-C285-4A2B-BB00-66016437E809}" srcOrd="0" destOrd="0" presId="urn:microsoft.com/office/officeart/2005/8/layout/list1"/>
    <dgm:cxn modelId="{D7CA75F1-8103-4570-A2B4-F72EBAEC5566}" type="presParOf" srcId="{A8D1E2A1-B861-4CB4-83B9-03C4E0174846}" destId="{6E05E478-4499-435C-9D3F-36894A40AE2B}" srcOrd="1" destOrd="0" presId="urn:microsoft.com/office/officeart/2005/8/layout/list1"/>
    <dgm:cxn modelId="{ECF220BC-047F-4B31-801A-9BFA36E670A8}" type="presParOf" srcId="{BC56F6FB-204E-434D-A61E-D1DCF072FC28}" destId="{128978BC-24B6-47B8-82C6-B6324D23B496}" srcOrd="1" destOrd="0" presId="urn:microsoft.com/office/officeart/2005/8/layout/list1"/>
    <dgm:cxn modelId="{4D853009-C8D5-4B3D-BA4B-FFA11BFD2B5C}" type="presParOf" srcId="{BC56F6FB-204E-434D-A61E-D1DCF072FC28}" destId="{CBB3EF84-F26A-45A2-9C4A-B4CE15582D7E}" srcOrd="2" destOrd="0" presId="urn:microsoft.com/office/officeart/2005/8/layout/list1"/>
    <dgm:cxn modelId="{66482E10-FD83-45C0-BE2C-A328B43E54A1}" type="presParOf" srcId="{BC56F6FB-204E-434D-A61E-D1DCF072FC28}" destId="{8D0D7159-D88B-481D-8FCE-BC8124205E12}" srcOrd="3" destOrd="0" presId="urn:microsoft.com/office/officeart/2005/8/layout/list1"/>
    <dgm:cxn modelId="{2889D4ED-E841-4DAC-AED3-58DADB0B87AE}" type="presParOf" srcId="{BC56F6FB-204E-434D-A61E-D1DCF072FC28}" destId="{420C29B0-63A5-415D-9B1A-9DF30D448248}" srcOrd="4" destOrd="0" presId="urn:microsoft.com/office/officeart/2005/8/layout/list1"/>
    <dgm:cxn modelId="{349BF5F7-02B9-4E94-9471-F11611044009}" type="presParOf" srcId="{420C29B0-63A5-415D-9B1A-9DF30D448248}" destId="{8D89628C-9BCF-4C0C-B674-4244CBBB1148}" srcOrd="0" destOrd="0" presId="urn:microsoft.com/office/officeart/2005/8/layout/list1"/>
    <dgm:cxn modelId="{453B8618-F61C-404F-AC83-AC9C6EB8DEEA}" type="presParOf" srcId="{420C29B0-63A5-415D-9B1A-9DF30D448248}" destId="{F6AEB128-51A8-44C1-BC5D-DB323A263B00}" srcOrd="1" destOrd="0" presId="urn:microsoft.com/office/officeart/2005/8/layout/list1"/>
    <dgm:cxn modelId="{B1EEAFA4-4C53-431C-B5EF-29D54414512E}" type="presParOf" srcId="{BC56F6FB-204E-434D-A61E-D1DCF072FC28}" destId="{CDD289C8-88B4-4F48-8252-8B58C711C1AD}" srcOrd="5" destOrd="0" presId="urn:microsoft.com/office/officeart/2005/8/layout/list1"/>
    <dgm:cxn modelId="{65989EA0-ECCC-4F25-9C91-EAD6D7EB79C3}" type="presParOf" srcId="{BC56F6FB-204E-434D-A61E-D1DCF072FC28}" destId="{AF8120FB-90E4-4347-A0B3-7C40BBE09780}" srcOrd="6" destOrd="0" presId="urn:microsoft.com/office/officeart/2005/8/layout/list1"/>
    <dgm:cxn modelId="{8A40A62F-1BF9-4645-A229-D1162E52DC2C}" type="presParOf" srcId="{BC56F6FB-204E-434D-A61E-D1DCF072FC28}" destId="{084ADFA6-3E35-4898-831F-3D6185BD27BD}" srcOrd="7" destOrd="0" presId="urn:microsoft.com/office/officeart/2005/8/layout/list1"/>
    <dgm:cxn modelId="{A326260F-1C46-4812-A673-0B850C325168}" type="presParOf" srcId="{BC56F6FB-204E-434D-A61E-D1DCF072FC28}" destId="{7954AE2E-2466-48FE-8747-49FBB7ED2F70}" srcOrd="8" destOrd="0" presId="urn:microsoft.com/office/officeart/2005/8/layout/list1"/>
    <dgm:cxn modelId="{ED2BDCFC-4612-4B60-96BF-890D9262D733}" type="presParOf" srcId="{7954AE2E-2466-48FE-8747-49FBB7ED2F70}" destId="{4DC96CD6-F01C-41AC-9BB8-B237809A23B7}" srcOrd="0" destOrd="0" presId="urn:microsoft.com/office/officeart/2005/8/layout/list1"/>
    <dgm:cxn modelId="{395763B0-9BC2-42EB-A288-01FD09872444}" type="presParOf" srcId="{7954AE2E-2466-48FE-8747-49FBB7ED2F70}" destId="{33BD286F-C6C5-478C-A913-077331BBD7E6}" srcOrd="1" destOrd="0" presId="urn:microsoft.com/office/officeart/2005/8/layout/list1"/>
    <dgm:cxn modelId="{9B00511F-6B90-48A4-9C27-02554318F286}" type="presParOf" srcId="{BC56F6FB-204E-434D-A61E-D1DCF072FC28}" destId="{8521CB81-E419-496E-B420-3BBF889FB1BC}" srcOrd="9" destOrd="0" presId="urn:microsoft.com/office/officeart/2005/8/layout/list1"/>
    <dgm:cxn modelId="{BD83331C-EB0A-4188-969A-3434C1C78F0F}" type="presParOf" srcId="{BC56F6FB-204E-434D-A61E-D1DCF072FC28}" destId="{603B2810-EA1F-4979-8B73-37933625124F}" srcOrd="10" destOrd="0" presId="urn:microsoft.com/office/officeart/2005/8/layout/list1"/>
    <dgm:cxn modelId="{6952538E-43EC-46A1-A9C6-EA8314B9C922}" type="presParOf" srcId="{BC56F6FB-204E-434D-A61E-D1DCF072FC28}" destId="{79ED4FEE-0F08-4F90-AADD-D681F3A7A996}" srcOrd="11" destOrd="0" presId="urn:microsoft.com/office/officeart/2005/8/layout/list1"/>
    <dgm:cxn modelId="{CED69B97-9432-491E-8246-A9BD75BCF201}" type="presParOf" srcId="{BC56F6FB-204E-434D-A61E-D1DCF072FC28}" destId="{A5194A8D-5F0D-451B-9154-9D538A76D620}" srcOrd="12" destOrd="0" presId="urn:microsoft.com/office/officeart/2005/8/layout/list1"/>
    <dgm:cxn modelId="{8D0FDF1F-284A-4E0A-8F9F-D2326013465A}" type="presParOf" srcId="{A5194A8D-5F0D-451B-9154-9D538A76D620}" destId="{9679E6BE-628E-4E11-9633-4441FF35F007}" srcOrd="0" destOrd="0" presId="urn:microsoft.com/office/officeart/2005/8/layout/list1"/>
    <dgm:cxn modelId="{0285417E-41F4-4459-8129-930E6B072015}" type="presParOf" srcId="{A5194A8D-5F0D-451B-9154-9D538A76D620}" destId="{ED284C05-A33B-418C-8C37-8D6FD0860E1C}" srcOrd="1" destOrd="0" presId="urn:microsoft.com/office/officeart/2005/8/layout/list1"/>
    <dgm:cxn modelId="{06355BC8-D6A8-4037-827E-D62AD19D53B4}" type="presParOf" srcId="{BC56F6FB-204E-434D-A61E-D1DCF072FC28}" destId="{7CA23610-4CBD-4C32-BA13-B21B1C9B36D7}" srcOrd="13" destOrd="0" presId="urn:microsoft.com/office/officeart/2005/8/layout/list1"/>
    <dgm:cxn modelId="{8F48CCE7-9DE7-4E37-916A-CE88F240FBAC}" type="presParOf" srcId="{BC56F6FB-204E-434D-A61E-D1DCF072FC28}" destId="{E6D8F937-EAEE-4D1D-85D3-6EC1E7159795}" srcOrd="14" destOrd="0" presId="urn:microsoft.com/office/officeart/2005/8/layout/list1"/>
    <dgm:cxn modelId="{90DD63C2-9278-4FBB-BA5B-7E03F5BA9261}" type="presParOf" srcId="{BC56F6FB-204E-434D-A61E-D1DCF072FC28}" destId="{21D2DC20-51AA-48D8-9567-EB2CA11BEAF7}" srcOrd="15" destOrd="0" presId="urn:microsoft.com/office/officeart/2005/8/layout/list1"/>
    <dgm:cxn modelId="{CD9218AC-6940-4017-807D-65A2975D02D3}" type="presParOf" srcId="{BC56F6FB-204E-434D-A61E-D1DCF072FC28}" destId="{F28E595F-68A9-467F-A03C-9DEAB410F592}" srcOrd="16" destOrd="0" presId="urn:microsoft.com/office/officeart/2005/8/layout/list1"/>
    <dgm:cxn modelId="{4136BAB6-B85A-40D6-A59F-B200CD334D64}" type="presParOf" srcId="{F28E595F-68A9-467F-A03C-9DEAB410F592}" destId="{9EAB0B45-676D-4909-A7AB-E9B81214B5FF}" srcOrd="0" destOrd="0" presId="urn:microsoft.com/office/officeart/2005/8/layout/list1"/>
    <dgm:cxn modelId="{110E546B-F9C8-47D6-8A70-3B20F58BF64F}" type="presParOf" srcId="{F28E595F-68A9-467F-A03C-9DEAB410F592}" destId="{CF343B7E-6D0F-4091-9237-A6306F0DFDB1}" srcOrd="1" destOrd="0" presId="urn:microsoft.com/office/officeart/2005/8/layout/list1"/>
    <dgm:cxn modelId="{D0AA6929-8CE5-4893-9060-63E9D3A9FE5A}" type="presParOf" srcId="{BC56F6FB-204E-434D-A61E-D1DCF072FC28}" destId="{E661A8B6-1FC5-440A-A12D-598183C8978B}" srcOrd="17" destOrd="0" presId="urn:microsoft.com/office/officeart/2005/8/layout/list1"/>
    <dgm:cxn modelId="{3681ECA3-D175-4D58-B62E-0282893E92DD}" type="presParOf" srcId="{BC56F6FB-204E-434D-A61E-D1DCF072FC28}" destId="{1167BF30-E81F-49ED-902A-D8A5ED9D0896}" srcOrd="18" destOrd="0" presId="urn:microsoft.com/office/officeart/2005/8/layout/list1"/>
    <dgm:cxn modelId="{517A2225-65C4-44B2-8C2F-0603C1F9DB64}" type="presParOf" srcId="{BC56F6FB-204E-434D-A61E-D1DCF072FC28}" destId="{EAE37169-90AE-4EA5-9E1D-145EEA25A40F}" srcOrd="19" destOrd="0" presId="urn:microsoft.com/office/officeart/2005/8/layout/list1"/>
    <dgm:cxn modelId="{2860C189-D61A-4C2B-A5B0-54EF57A55159}" type="presParOf" srcId="{BC56F6FB-204E-434D-A61E-D1DCF072FC28}" destId="{B6BC9006-AFEB-42CA-A331-ECB5A54B8472}" srcOrd="20" destOrd="0" presId="urn:microsoft.com/office/officeart/2005/8/layout/list1"/>
    <dgm:cxn modelId="{01928C0D-344B-4057-8866-976F84F4E44B}" type="presParOf" srcId="{B6BC9006-AFEB-42CA-A331-ECB5A54B8472}" destId="{80C5C514-3ED4-44BE-B9B6-A230B8A183F3}" srcOrd="0" destOrd="0" presId="urn:microsoft.com/office/officeart/2005/8/layout/list1"/>
    <dgm:cxn modelId="{056FF1A2-52F8-46AA-9BE1-F1D201AEE135}" type="presParOf" srcId="{B6BC9006-AFEB-42CA-A331-ECB5A54B8472}" destId="{AA4F88EA-B545-475B-9E06-09F0EACCB8BE}" srcOrd="1" destOrd="0" presId="urn:microsoft.com/office/officeart/2005/8/layout/list1"/>
    <dgm:cxn modelId="{E8B418E5-69A0-4EA9-B6F6-B240214C3BFE}" type="presParOf" srcId="{BC56F6FB-204E-434D-A61E-D1DCF072FC28}" destId="{A79D2731-21B3-452D-8C75-FA2AD23976B4}" srcOrd="21" destOrd="0" presId="urn:microsoft.com/office/officeart/2005/8/layout/list1"/>
    <dgm:cxn modelId="{1CFC318F-18EC-44EB-A162-98E13516D281}" type="presParOf" srcId="{BC56F6FB-204E-434D-A61E-D1DCF072FC28}" destId="{1B77E7DD-9A41-4D19-946E-7590287FDCA2}" srcOrd="22" destOrd="0" presId="urn:microsoft.com/office/officeart/2005/8/layout/list1"/>
  </dgm:cxnLst>
  <dgm:bg/>
  <dgm:whole/>
</dgm:dataModel>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E96AC70B-80A2-46D4-91EE-9608C8395248}" type="datetimeFigureOut">
              <a:rPr lang="en-US" smtClean="0"/>
              <a:pPr/>
              <a:t>4/18/2020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ED26A91-5AD2-4817-A0CC-00E50E00056C}"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96AC70B-80A2-46D4-91EE-9608C8395248}" type="datetimeFigureOut">
              <a:rPr lang="en-US" smtClean="0"/>
              <a:pPr/>
              <a:t>4/18/2020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ED26A91-5AD2-4817-A0CC-00E50E00056C}"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96AC70B-80A2-46D4-91EE-9608C8395248}" type="datetimeFigureOut">
              <a:rPr lang="en-US" smtClean="0"/>
              <a:pPr/>
              <a:t>4/18/2020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ED26A91-5AD2-4817-A0CC-00E50E00056C}"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96AC70B-80A2-46D4-91EE-9608C8395248}" type="datetimeFigureOut">
              <a:rPr lang="en-US" smtClean="0"/>
              <a:pPr/>
              <a:t>4/18/2020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ED26A91-5AD2-4817-A0CC-00E50E00056C}"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6AC70B-80A2-46D4-91EE-9608C8395248}" type="datetimeFigureOut">
              <a:rPr lang="en-US" smtClean="0"/>
              <a:pPr/>
              <a:t>4/18/2020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ED26A91-5AD2-4817-A0CC-00E50E00056C}"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E96AC70B-80A2-46D4-91EE-9608C8395248}" type="datetimeFigureOut">
              <a:rPr lang="en-US" smtClean="0"/>
              <a:pPr/>
              <a:t>4/18/2020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ED26A91-5AD2-4817-A0CC-00E50E00056C}"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E96AC70B-80A2-46D4-91EE-9608C8395248}" type="datetimeFigureOut">
              <a:rPr lang="en-US" smtClean="0"/>
              <a:pPr/>
              <a:t>4/18/2020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ED26A91-5AD2-4817-A0CC-00E50E00056C}"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E96AC70B-80A2-46D4-91EE-9608C8395248}" type="datetimeFigureOut">
              <a:rPr lang="en-US" smtClean="0"/>
              <a:pPr/>
              <a:t>4/18/2020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ED26A91-5AD2-4817-A0CC-00E50E00056C}"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6AC70B-80A2-46D4-91EE-9608C8395248}" type="datetimeFigureOut">
              <a:rPr lang="en-US" smtClean="0"/>
              <a:pPr/>
              <a:t>4/18/2020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ED26A91-5AD2-4817-A0CC-00E50E00056C}"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6AC70B-80A2-46D4-91EE-9608C8395248}" type="datetimeFigureOut">
              <a:rPr lang="en-US" smtClean="0"/>
              <a:pPr/>
              <a:t>4/18/2020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ED26A91-5AD2-4817-A0CC-00E50E00056C}"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6AC70B-80A2-46D4-91EE-9608C8395248}" type="datetimeFigureOut">
              <a:rPr lang="en-US" smtClean="0"/>
              <a:pPr/>
              <a:t>4/18/2020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ED26A91-5AD2-4817-A0CC-00E50E00056C}"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2">
                <a:lumMod val="40000"/>
                <a:lumOff val="60000"/>
              </a:schemeClr>
            </a:gs>
            <a:gs pos="53000">
              <a:srgbClr val="D4DEFF"/>
            </a:gs>
            <a:gs pos="83000">
              <a:srgbClr val="D4DEFF"/>
            </a:gs>
            <a:gs pos="100000">
              <a:srgbClr val="96AB94"/>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6AC70B-80A2-46D4-91EE-9608C8395248}" type="datetimeFigureOut">
              <a:rPr lang="en-US" smtClean="0"/>
              <a:pPr/>
              <a:t>4/18/2020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D26A91-5AD2-4817-A0CC-00E50E00056C}"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1357298"/>
            <a:ext cx="7772400" cy="1470025"/>
          </a:xfrm>
        </p:spPr>
        <p:txBody>
          <a:bodyPr>
            <a:noAutofit/>
          </a:bodyPr>
          <a:lstStyle/>
          <a:p>
            <a:r>
              <a:rPr lang="en-US" sz="5400" b="1" dirty="0" smtClean="0">
                <a:latin typeface="Arial Black" pitchFamily="34" charset="0"/>
              </a:rPr>
              <a:t>Library Automation Software</a:t>
            </a:r>
            <a:endParaRPr lang="en-IN" sz="5400" b="1" dirty="0">
              <a:latin typeface="Arial Black" pitchFamily="34" charset="0"/>
            </a:endParaRPr>
          </a:p>
        </p:txBody>
      </p:sp>
      <p:sp>
        <p:nvSpPr>
          <p:cNvPr id="3" name="Subtitle 2"/>
          <p:cNvSpPr>
            <a:spLocks noGrp="1"/>
          </p:cNvSpPr>
          <p:nvPr>
            <p:ph type="subTitle" idx="1"/>
          </p:nvPr>
        </p:nvSpPr>
        <p:spPr>
          <a:xfrm>
            <a:off x="1428728" y="4214818"/>
            <a:ext cx="6400800" cy="1752600"/>
          </a:xfrm>
        </p:spPr>
        <p:txBody>
          <a:bodyPr>
            <a:normAutofit fontScale="62500" lnSpcReduction="20000"/>
          </a:bodyPr>
          <a:lstStyle/>
          <a:p>
            <a:r>
              <a:rPr lang="en-US" sz="4500" b="1" dirty="0" smtClean="0">
                <a:solidFill>
                  <a:schemeClr val="tx1"/>
                </a:solidFill>
              </a:rPr>
              <a:t>Presented </a:t>
            </a:r>
            <a:r>
              <a:rPr lang="en-US" sz="4500" b="1" dirty="0" smtClean="0">
                <a:solidFill>
                  <a:schemeClr val="tx1"/>
                </a:solidFill>
              </a:rPr>
              <a:t>By,</a:t>
            </a:r>
          </a:p>
          <a:p>
            <a:r>
              <a:rPr lang="en-US" b="1" dirty="0" err="1" smtClean="0">
                <a:solidFill>
                  <a:schemeClr val="tx1"/>
                </a:solidFill>
              </a:rPr>
              <a:t>Ms.M.Jancypriya</a:t>
            </a:r>
            <a:r>
              <a:rPr lang="en-US" b="1" dirty="0" smtClean="0">
                <a:solidFill>
                  <a:schemeClr val="tx1"/>
                </a:solidFill>
              </a:rPr>
              <a:t>,</a:t>
            </a:r>
          </a:p>
          <a:p>
            <a:r>
              <a:rPr lang="en-US" dirty="0" smtClean="0">
                <a:solidFill>
                  <a:schemeClr val="tx1"/>
                </a:solidFill>
              </a:rPr>
              <a:t>Assistant Professor, </a:t>
            </a:r>
          </a:p>
          <a:p>
            <a:r>
              <a:rPr lang="en-US" dirty="0" smtClean="0">
                <a:solidFill>
                  <a:schemeClr val="tx1"/>
                </a:solidFill>
              </a:rPr>
              <a:t>Dept. of Computer Applications,</a:t>
            </a:r>
          </a:p>
          <a:p>
            <a:r>
              <a:rPr lang="en-US" dirty="0" smtClean="0">
                <a:solidFill>
                  <a:schemeClr val="tx1"/>
                </a:solidFill>
              </a:rPr>
              <a:t>Bon Secours College for Women.</a:t>
            </a:r>
          </a:p>
          <a:p>
            <a:endParaRPr lang="en-IN"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WINISIS</a:t>
            </a:r>
            <a:endParaRPr lang="en-IN" dirty="0"/>
          </a:p>
        </p:txBody>
      </p:sp>
      <p:sp>
        <p:nvSpPr>
          <p:cNvPr id="3" name="Content Placeholder 2"/>
          <p:cNvSpPr>
            <a:spLocks noGrp="1"/>
          </p:cNvSpPr>
          <p:nvPr>
            <p:ph idx="1"/>
          </p:nvPr>
        </p:nvSpPr>
        <p:spPr/>
        <p:txBody>
          <a:bodyPr>
            <a:normAutofit fontScale="85000" lnSpcReduction="20000"/>
          </a:bodyPr>
          <a:lstStyle/>
          <a:p>
            <a:r>
              <a:rPr lang="en-IN" dirty="0"/>
              <a:t>CDS/ISIS is a software package for generalised Information Storage and Retrieval systems developed, maintained and disseminated by UNESCO. </a:t>
            </a:r>
            <a:endParaRPr lang="en-IN" dirty="0" smtClean="0"/>
          </a:p>
          <a:p>
            <a:r>
              <a:rPr lang="en-IN" dirty="0" smtClean="0"/>
              <a:t>It </a:t>
            </a:r>
            <a:r>
              <a:rPr lang="en-IN" dirty="0"/>
              <a:t>was first released in 1985 and since then over 20,000 licences has been issued by UNESCO and a worldwide network of distributors. </a:t>
            </a:r>
            <a:endParaRPr lang="en-IN" dirty="0" smtClean="0"/>
          </a:p>
          <a:p>
            <a:r>
              <a:rPr lang="en-IN" dirty="0" smtClean="0"/>
              <a:t>It </a:t>
            </a:r>
            <a:r>
              <a:rPr lang="en-IN" dirty="0"/>
              <a:t>is particularly suited to bibliographical applications and is used for the catalogues of </a:t>
            </a:r>
            <a:r>
              <a:rPr lang="en-IN" dirty="0" smtClean="0"/>
              <a:t>many </a:t>
            </a:r>
            <a:r>
              <a:rPr lang="en-IN" dirty="0"/>
              <a:t>small and medium-sized libraries. </a:t>
            </a:r>
            <a:endParaRPr lang="en-IN" dirty="0" smtClean="0"/>
          </a:p>
          <a:p>
            <a:r>
              <a:rPr lang="en-IN" dirty="0"/>
              <a:t>CDS/ISIS is an acronym which stands for </a:t>
            </a:r>
            <a:r>
              <a:rPr lang="en-IN" b="1" dirty="0"/>
              <a:t>Computerised Documentation Service / Integrated Set of Information Systems. </a:t>
            </a:r>
            <a:endParaRPr lang="en-IN" dirty="0"/>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t>Features </a:t>
            </a:r>
            <a:r>
              <a:rPr lang="en-IN" b="1" dirty="0" smtClean="0"/>
              <a:t>of WINISIS</a:t>
            </a:r>
            <a:endParaRPr lang="en-IN" dirty="0"/>
          </a:p>
        </p:txBody>
      </p:sp>
      <p:sp>
        <p:nvSpPr>
          <p:cNvPr id="3" name="Content Placeholder 2"/>
          <p:cNvSpPr>
            <a:spLocks noGrp="1"/>
          </p:cNvSpPr>
          <p:nvPr>
            <p:ph idx="1"/>
          </p:nvPr>
        </p:nvSpPr>
        <p:spPr>
          <a:xfrm>
            <a:off x="428596" y="1214422"/>
            <a:ext cx="8229600" cy="4525963"/>
          </a:xfrm>
        </p:spPr>
        <p:txBody>
          <a:bodyPr>
            <a:noAutofit/>
          </a:bodyPr>
          <a:lstStyle/>
          <a:p>
            <a:r>
              <a:rPr lang="en-IN" sz="2600" dirty="0" smtClean="0"/>
              <a:t>The handling of variable length records, fields and sub fields, thus saving disk space and making it possible to store greater amounts of information.</a:t>
            </a:r>
          </a:p>
          <a:p>
            <a:r>
              <a:rPr lang="en-IN" sz="2600" dirty="0" smtClean="0"/>
              <a:t>A data entry component for entering and modifying data through user-created data base specific worksheets.</a:t>
            </a:r>
          </a:p>
          <a:p>
            <a:r>
              <a:rPr lang="en-IN" sz="2600" dirty="0" smtClean="0"/>
              <a:t>An information retrieval component using a powerful search language providing for field-level and proximity search operators, in addition to the traditional and/or/not operators, as well as free-text searching.</a:t>
            </a:r>
          </a:p>
          <a:p>
            <a:r>
              <a:rPr lang="en-IN" sz="2600" dirty="0" smtClean="0"/>
              <a:t>A powerful sort and report generation facility allowing the user to easily create any desired printed products, such as catalogues, indexes, directories, etc.</a:t>
            </a:r>
            <a:endParaRPr lang="en-IN" sz="2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err="1" smtClean="0"/>
              <a:t>NewGenLib</a:t>
            </a:r>
            <a:endParaRPr lang="en-IN" dirty="0"/>
          </a:p>
        </p:txBody>
      </p:sp>
      <p:sp>
        <p:nvSpPr>
          <p:cNvPr id="3" name="Content Placeholder 2"/>
          <p:cNvSpPr>
            <a:spLocks noGrp="1"/>
          </p:cNvSpPr>
          <p:nvPr>
            <p:ph idx="1"/>
          </p:nvPr>
        </p:nvSpPr>
        <p:spPr>
          <a:xfrm>
            <a:off x="428596" y="1214422"/>
            <a:ext cx="8229600" cy="4525963"/>
          </a:xfrm>
        </p:spPr>
        <p:txBody>
          <a:bodyPr>
            <a:noAutofit/>
          </a:bodyPr>
          <a:lstStyle/>
          <a:p>
            <a:r>
              <a:rPr lang="en-IN" sz="2400" dirty="0" err="1"/>
              <a:t>NewGenLib</a:t>
            </a:r>
            <a:r>
              <a:rPr lang="en-IN" sz="2400" dirty="0"/>
              <a:t> is an integrated library management system developed by </a:t>
            </a:r>
            <a:r>
              <a:rPr lang="en-IN" sz="2400" dirty="0" err="1"/>
              <a:t>Verus</a:t>
            </a:r>
            <a:r>
              <a:rPr lang="en-IN" sz="2400" dirty="0"/>
              <a:t> Solutions </a:t>
            </a:r>
            <a:r>
              <a:rPr lang="en-IN" sz="2400" dirty="0" err="1"/>
              <a:t>Pvt</a:t>
            </a:r>
            <a:r>
              <a:rPr lang="en-IN" sz="2400" dirty="0"/>
              <a:t> Ltd. </a:t>
            </a:r>
            <a:endParaRPr lang="en-IN" sz="2400" dirty="0" smtClean="0"/>
          </a:p>
          <a:p>
            <a:r>
              <a:rPr lang="en-IN" sz="2400" dirty="0" smtClean="0"/>
              <a:t>Domain </a:t>
            </a:r>
            <a:r>
              <a:rPr lang="en-IN" sz="2400" dirty="0"/>
              <a:t>expertise is provided by </a:t>
            </a:r>
            <a:r>
              <a:rPr lang="en-IN" sz="2400" dirty="0" err="1"/>
              <a:t>Kesavan</a:t>
            </a:r>
            <a:r>
              <a:rPr lang="en-IN" sz="2400" dirty="0"/>
              <a:t> Institute of Information and Knowledge Management in Hyderabad, India. </a:t>
            </a:r>
            <a:endParaRPr lang="en-IN" sz="2400" dirty="0" smtClean="0"/>
          </a:p>
          <a:p>
            <a:r>
              <a:rPr lang="en-IN" sz="2400" dirty="0" err="1" smtClean="0"/>
              <a:t>NewGenLib</a:t>
            </a:r>
            <a:r>
              <a:rPr lang="en-IN" sz="2400" dirty="0" smtClean="0"/>
              <a:t> version 1.0 was released in March 2005. On 9 January 2008, </a:t>
            </a:r>
            <a:r>
              <a:rPr lang="en-IN" sz="2400" dirty="0" err="1" smtClean="0"/>
              <a:t>NewGenLib</a:t>
            </a:r>
            <a:r>
              <a:rPr lang="en-IN" sz="2400" dirty="0" smtClean="0"/>
              <a:t> was declared free and open-source under GNU GPL.</a:t>
            </a:r>
          </a:p>
          <a:p>
            <a:r>
              <a:rPr lang="en-IN" sz="2400" dirty="0" smtClean="0"/>
              <a:t>The latest version of </a:t>
            </a:r>
            <a:r>
              <a:rPr lang="en-IN" sz="2400" dirty="0" err="1" smtClean="0"/>
              <a:t>NewGenLib</a:t>
            </a:r>
            <a:r>
              <a:rPr lang="en-IN" sz="2400" dirty="0" smtClean="0"/>
              <a:t> is 3.1.1 released on 16 April 2015. </a:t>
            </a:r>
          </a:p>
          <a:p>
            <a:r>
              <a:rPr lang="en-IN" sz="2400" dirty="0" smtClean="0"/>
              <a:t>Many libraries across the globe (mainly from the developing countries) are using </a:t>
            </a:r>
            <a:r>
              <a:rPr lang="en-IN" sz="2400" dirty="0" err="1" smtClean="0"/>
              <a:t>NewGenLib</a:t>
            </a:r>
            <a:r>
              <a:rPr lang="en-IN" sz="2400" dirty="0" smtClean="0"/>
              <a:t> as their Primary integrated library management system as seen form the </a:t>
            </a:r>
            <a:r>
              <a:rPr lang="en-IN" sz="2400" dirty="0" err="1" smtClean="0"/>
              <a:t>NewGenlib</a:t>
            </a:r>
            <a:r>
              <a:rPr lang="en-IN" sz="2400" dirty="0" smtClean="0"/>
              <a:t> discussion forum.</a:t>
            </a:r>
            <a:endParaRPr lang="en-IN"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Features</a:t>
            </a:r>
            <a:r>
              <a:rPr lang="en-IN" dirty="0" smtClean="0"/>
              <a:t> </a:t>
            </a:r>
            <a:r>
              <a:rPr lang="en-IN" b="1" dirty="0" smtClean="0"/>
              <a:t>of </a:t>
            </a:r>
            <a:r>
              <a:rPr lang="en-IN" b="1" dirty="0" err="1" smtClean="0"/>
              <a:t>NewGenLib</a:t>
            </a:r>
            <a:endParaRPr lang="en-IN" dirty="0"/>
          </a:p>
        </p:txBody>
      </p:sp>
      <p:sp>
        <p:nvSpPr>
          <p:cNvPr id="3" name="Content Placeholder 2"/>
          <p:cNvSpPr>
            <a:spLocks noGrp="1"/>
          </p:cNvSpPr>
          <p:nvPr>
            <p:ph idx="1"/>
          </p:nvPr>
        </p:nvSpPr>
        <p:spPr/>
        <p:txBody>
          <a:bodyPr>
            <a:normAutofit fontScale="85000" lnSpcReduction="20000"/>
          </a:bodyPr>
          <a:lstStyle/>
          <a:p>
            <a:r>
              <a:rPr lang="en-IN" dirty="0" smtClean="0"/>
              <a:t>Flexibility of defining own search field in OPAC.</a:t>
            </a:r>
          </a:p>
          <a:p>
            <a:r>
              <a:rPr lang="en-IN" dirty="0" smtClean="0"/>
              <a:t>Enhanced contents and interactive OPAC like Availability of Book jackets, Google preview, Comments/ Book review, Tagging, </a:t>
            </a:r>
            <a:r>
              <a:rPr lang="en-IN" dirty="0" err="1" smtClean="0"/>
              <a:t>Favorite</a:t>
            </a:r>
            <a:r>
              <a:rPr lang="en-IN" dirty="0" smtClean="0"/>
              <a:t> reading list, etc.</a:t>
            </a:r>
          </a:p>
          <a:p>
            <a:r>
              <a:rPr lang="en-IN" dirty="0" smtClean="0"/>
              <a:t>Suggestion for other books in the rack</a:t>
            </a:r>
          </a:p>
          <a:p>
            <a:r>
              <a:rPr lang="en-IN" dirty="0" smtClean="0"/>
              <a:t>RFID supports</a:t>
            </a:r>
          </a:p>
          <a:p>
            <a:r>
              <a:rPr lang="en-IN" dirty="0" smtClean="0"/>
              <a:t>Integration with Gmail or paid mailbox account. This enables automatic sending of email to patrons during issue /return.</a:t>
            </a:r>
          </a:p>
          <a:p>
            <a:r>
              <a:rPr lang="en-IN" dirty="0" smtClean="0"/>
              <a:t>Enhanced Report Module for generating in .</a:t>
            </a:r>
            <a:r>
              <a:rPr lang="en-IN" dirty="0" err="1" smtClean="0"/>
              <a:t>csv</a:t>
            </a:r>
            <a:r>
              <a:rPr lang="en-IN" dirty="0" smtClean="0"/>
              <a:t> format with a provision for wide customization.</a:t>
            </a:r>
          </a:p>
          <a:p>
            <a:endParaRPr lang="en-IN" dirty="0" smtClean="0"/>
          </a:p>
          <a:p>
            <a:endParaRPr lang="en-IN" dirty="0" smtClean="0"/>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err="1" smtClean="0"/>
              <a:t>Autolib</a:t>
            </a:r>
            <a:endParaRPr lang="en-IN" dirty="0"/>
          </a:p>
        </p:txBody>
      </p:sp>
      <p:sp>
        <p:nvSpPr>
          <p:cNvPr id="3" name="Content Placeholder 2"/>
          <p:cNvSpPr>
            <a:spLocks noGrp="1"/>
          </p:cNvSpPr>
          <p:nvPr>
            <p:ph idx="1"/>
          </p:nvPr>
        </p:nvSpPr>
        <p:spPr/>
        <p:txBody>
          <a:bodyPr/>
          <a:lstStyle/>
          <a:p>
            <a:r>
              <a:rPr lang="en-IN" dirty="0" err="1" smtClean="0"/>
              <a:t>AutoLib</a:t>
            </a:r>
            <a:r>
              <a:rPr lang="en-IN" dirty="0" smtClean="0"/>
              <a:t> software is a fully integrated, versatile, user-friendly, cost-effective and multi-user Library automation software.</a:t>
            </a:r>
          </a:p>
          <a:p>
            <a:r>
              <a:rPr lang="en-IN" dirty="0" smtClean="0"/>
              <a:t>It is designed to automate various activities of Libraries in Universities, Colleges, Schools, R&amp;D institutions, Public Libraries and Corporate, Management and Special institutions, etc.</a:t>
            </a:r>
          </a:p>
          <a:p>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Software for University Libraries (SOUL)</a:t>
            </a:r>
            <a:endParaRPr lang="en-IN" dirty="0"/>
          </a:p>
        </p:txBody>
      </p:sp>
      <p:sp>
        <p:nvSpPr>
          <p:cNvPr id="3" name="Content Placeholder 2"/>
          <p:cNvSpPr>
            <a:spLocks noGrp="1"/>
          </p:cNvSpPr>
          <p:nvPr>
            <p:ph idx="1"/>
          </p:nvPr>
        </p:nvSpPr>
        <p:spPr/>
        <p:txBody>
          <a:bodyPr>
            <a:normAutofit fontScale="92500"/>
          </a:bodyPr>
          <a:lstStyle/>
          <a:p>
            <a:r>
              <a:rPr lang="en-IN" dirty="0" smtClean="0"/>
              <a:t>Software for University Libraries (SOUL) is an state-of-the-art integrated library management software designed and developed by the INFLIBNET Centre based on requirements of college and university libraries. </a:t>
            </a:r>
          </a:p>
          <a:p>
            <a:r>
              <a:rPr lang="en-IN" dirty="0" smtClean="0"/>
              <a:t>The latest version of the software i.e. SOUL 2.0 was released in January 2009. The database for new version of SOUL is designed for latest versions of MS-SQL and </a:t>
            </a:r>
            <a:r>
              <a:rPr lang="en-IN" dirty="0" err="1" smtClean="0"/>
              <a:t>MySQL</a:t>
            </a:r>
            <a:r>
              <a:rPr lang="en-IN" dirty="0" smtClean="0"/>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Features of SOUL</a:t>
            </a:r>
            <a:endParaRPr lang="en-IN" dirty="0"/>
          </a:p>
        </p:txBody>
      </p:sp>
      <p:sp>
        <p:nvSpPr>
          <p:cNvPr id="3" name="Content Placeholder 2"/>
          <p:cNvSpPr>
            <a:spLocks noGrp="1"/>
          </p:cNvSpPr>
          <p:nvPr>
            <p:ph idx="1"/>
          </p:nvPr>
        </p:nvSpPr>
        <p:spPr/>
        <p:txBody>
          <a:bodyPr>
            <a:normAutofit fontScale="85000" lnSpcReduction="10000"/>
          </a:bodyPr>
          <a:lstStyle/>
          <a:p>
            <a:r>
              <a:rPr lang="en-IN" dirty="0" smtClean="0"/>
              <a:t>UNICODE based multilingual support for Indian and foreign languages;</a:t>
            </a:r>
          </a:p>
          <a:p>
            <a:r>
              <a:rPr lang="en-IN" dirty="0" smtClean="0"/>
              <a:t>Compliant to International Standards such as MARC21, AACR-2, MARCXML;</a:t>
            </a:r>
          </a:p>
          <a:p>
            <a:r>
              <a:rPr lang="en-IN" dirty="0" smtClean="0"/>
              <a:t>Compliant to NCIP 2.0 protocol for RFID and other related applications especially for electronic surveillance and self check-out &amp; check-in; </a:t>
            </a:r>
          </a:p>
          <a:p>
            <a:r>
              <a:rPr lang="en-IN" dirty="0" smtClean="0"/>
              <a:t>Client-server based architecture, user-friendly interface that does not require extensive training; </a:t>
            </a:r>
          </a:p>
          <a:p>
            <a:r>
              <a:rPr lang="en-IN" dirty="0" smtClean="0"/>
              <a:t>Supports cataloguing of electronic resources such as e-journals, e-books, virtually any type of material; </a:t>
            </a:r>
          </a:p>
          <a:p>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err="1" smtClean="0"/>
              <a:t>Libsys</a:t>
            </a:r>
            <a:r>
              <a:rPr lang="en-IN" b="1" dirty="0" smtClean="0"/>
              <a:t> (Library System)</a:t>
            </a:r>
            <a:endParaRPr lang="en-IN" dirty="0"/>
          </a:p>
        </p:txBody>
      </p:sp>
      <p:sp>
        <p:nvSpPr>
          <p:cNvPr id="3" name="Content Placeholder 2"/>
          <p:cNvSpPr>
            <a:spLocks noGrp="1"/>
          </p:cNvSpPr>
          <p:nvPr>
            <p:ph idx="1"/>
          </p:nvPr>
        </p:nvSpPr>
        <p:spPr>
          <a:xfrm>
            <a:off x="457200" y="1600200"/>
            <a:ext cx="8229600" cy="4829196"/>
          </a:xfrm>
        </p:spPr>
        <p:txBody>
          <a:bodyPr>
            <a:normAutofit fontScale="85000" lnSpcReduction="20000"/>
          </a:bodyPr>
          <a:lstStyle/>
          <a:p>
            <a:r>
              <a:rPr lang="en-IN" dirty="0" err="1" smtClean="0"/>
              <a:t>Libsys</a:t>
            </a:r>
            <a:r>
              <a:rPr lang="en-IN" dirty="0" smtClean="0"/>
              <a:t> is a Delhi based software company that develops and deploy Library management systems, Library automation system, RFID, Digital Resource Management System, E-Commerce Platform software for Online stores and business etc.</a:t>
            </a:r>
          </a:p>
          <a:p>
            <a:r>
              <a:rPr lang="en-IN" dirty="0" smtClean="0"/>
              <a:t>The company was founded in 1984 by Mr. Anil Jain, Post Graduated from IIT Kanpur. He started his career with TCS and after working for 10 years, started </a:t>
            </a:r>
            <a:r>
              <a:rPr lang="en-IN" dirty="0" err="1" smtClean="0"/>
              <a:t>Libsys</a:t>
            </a:r>
            <a:r>
              <a:rPr lang="en-IN" dirty="0" smtClean="0"/>
              <a:t> which has approximate 100+ employees with its head office in </a:t>
            </a:r>
            <a:r>
              <a:rPr lang="en-IN" dirty="0" err="1" smtClean="0"/>
              <a:t>Gurgaon</a:t>
            </a:r>
            <a:r>
              <a:rPr lang="en-IN" dirty="0" smtClean="0"/>
              <a:t>, Haryana and additional offices in Kolkata and Bangalore.</a:t>
            </a:r>
          </a:p>
          <a:p>
            <a:r>
              <a:rPr lang="en-IN" dirty="0" smtClean="0"/>
              <a:t>In 2015, </a:t>
            </a:r>
            <a:r>
              <a:rPr lang="en-IN" dirty="0" err="1" smtClean="0"/>
              <a:t>LSNetX</a:t>
            </a:r>
            <a:r>
              <a:rPr lang="en-IN" dirty="0" smtClean="0"/>
              <a:t> the DIY E-commerce platform software for online stores introduced.</a:t>
            </a:r>
          </a:p>
          <a:p>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Features of </a:t>
            </a:r>
            <a:r>
              <a:rPr lang="en-IN" b="1" dirty="0" err="1" smtClean="0"/>
              <a:t>Libsys</a:t>
            </a:r>
            <a:endParaRPr lang="en-IN" dirty="0"/>
          </a:p>
        </p:txBody>
      </p:sp>
      <p:sp>
        <p:nvSpPr>
          <p:cNvPr id="3" name="Content Placeholder 2"/>
          <p:cNvSpPr>
            <a:spLocks noGrp="1"/>
          </p:cNvSpPr>
          <p:nvPr>
            <p:ph idx="1"/>
          </p:nvPr>
        </p:nvSpPr>
        <p:spPr/>
        <p:txBody>
          <a:bodyPr>
            <a:normAutofit fontScale="85000" lnSpcReduction="10000"/>
          </a:bodyPr>
          <a:lstStyle/>
          <a:p>
            <a:r>
              <a:rPr lang="en-IN" dirty="0" smtClean="0"/>
              <a:t>Libsys7 is a Library Management Solution which is designed to enhance the complete Library experience through value added features and services.</a:t>
            </a:r>
          </a:p>
          <a:p>
            <a:r>
              <a:rPr lang="en-IN" dirty="0" err="1" smtClean="0"/>
              <a:t>LSEase</a:t>
            </a:r>
            <a:r>
              <a:rPr lang="en-IN" dirty="0" smtClean="0"/>
              <a:t> is based on client-server architecture and strengths to manage library with basic needs. It requires minimal data entry and easy data backup even for the large databases.</a:t>
            </a:r>
          </a:p>
          <a:p>
            <a:r>
              <a:rPr lang="en-IN" dirty="0" smtClean="0"/>
              <a:t>LIBSYS is a solution based on RFID and </a:t>
            </a:r>
            <a:r>
              <a:rPr lang="en-IN" dirty="0" err="1" smtClean="0"/>
              <a:t>Em</a:t>
            </a:r>
            <a:r>
              <a:rPr lang="en-IN" dirty="0" smtClean="0"/>
              <a:t> Technologies.</a:t>
            </a:r>
          </a:p>
          <a:p>
            <a:r>
              <a:rPr lang="en-IN" dirty="0" smtClean="0"/>
              <a:t>An Online Bookstore with huge database based on </a:t>
            </a:r>
            <a:r>
              <a:rPr lang="en-IN" dirty="0" err="1" smtClean="0"/>
              <a:t>eCommerce</a:t>
            </a:r>
            <a:r>
              <a:rPr lang="en-IN" dirty="0" smtClean="0"/>
              <a:t> platform.</a:t>
            </a:r>
          </a:p>
          <a:p>
            <a:pPr>
              <a:buNone/>
            </a:pP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t>Library automation </a:t>
            </a:r>
            <a:r>
              <a:rPr lang="en-IN" b="1" dirty="0" smtClean="0"/>
              <a:t>software</a:t>
            </a:r>
            <a:endParaRPr lang="en-IN" dirty="0"/>
          </a:p>
        </p:txBody>
      </p:sp>
      <p:sp>
        <p:nvSpPr>
          <p:cNvPr id="3" name="Content Placeholder 2"/>
          <p:cNvSpPr>
            <a:spLocks noGrp="1"/>
          </p:cNvSpPr>
          <p:nvPr>
            <p:ph idx="1"/>
          </p:nvPr>
        </p:nvSpPr>
        <p:spPr/>
        <p:txBody>
          <a:bodyPr/>
          <a:lstStyle/>
          <a:p>
            <a:r>
              <a:rPr lang="en-IN" dirty="0"/>
              <a:t>Library Automation refers to the use of computer to keep track of all the books that are issued, returned and added in the </a:t>
            </a:r>
            <a:r>
              <a:rPr lang="en-IN" dirty="0" smtClean="0"/>
              <a:t>library.</a:t>
            </a:r>
          </a:p>
          <a:p>
            <a:r>
              <a:rPr lang="en-IN" dirty="0" smtClean="0"/>
              <a:t>Library </a:t>
            </a:r>
            <a:r>
              <a:rPr lang="en-IN" dirty="0"/>
              <a:t>Automation is another name of Library Management System. </a:t>
            </a:r>
            <a:endParaRPr lang="en-IN" dirty="0" smtClean="0"/>
          </a:p>
          <a:p>
            <a:r>
              <a:rPr lang="en-IN" dirty="0" smtClean="0"/>
              <a:t>It </a:t>
            </a:r>
            <a:r>
              <a:rPr lang="en-IN" dirty="0"/>
              <a:t>is a user friendly system. It is created to ensure the proper management of books in a library.</a:t>
            </a:r>
          </a:p>
          <a:p>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1538" y="428604"/>
            <a:ext cx="6429420" cy="707886"/>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rPr>
              <a:t>Types of software available </a:t>
            </a:r>
            <a:endParaRPr lang="en-IN"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ndParaRPr>
          </a:p>
        </p:txBody>
      </p:sp>
      <p:graphicFrame>
        <p:nvGraphicFramePr>
          <p:cNvPr id="3" name="Diagram 2"/>
          <p:cNvGraphicFramePr/>
          <p:nvPr/>
        </p:nvGraphicFramePr>
        <p:xfrm>
          <a:off x="500034" y="1397000"/>
          <a:ext cx="8001056" cy="48180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Pros and Cons of Commercial and Open source software</a:t>
            </a:r>
            <a:endParaRPr lang="en-IN" dirty="0"/>
          </a:p>
        </p:txBody>
      </p:sp>
      <p:sp>
        <p:nvSpPr>
          <p:cNvPr id="3" name="Content Placeholder 2"/>
          <p:cNvSpPr>
            <a:spLocks noGrp="1"/>
          </p:cNvSpPr>
          <p:nvPr>
            <p:ph idx="1"/>
          </p:nvPr>
        </p:nvSpPr>
        <p:spPr/>
        <p:txBody>
          <a:bodyPr>
            <a:normAutofit fontScale="85000" lnSpcReduction="20000"/>
          </a:bodyPr>
          <a:lstStyle/>
          <a:p>
            <a:r>
              <a:rPr lang="en-IN" b="1" dirty="0"/>
              <a:t>Cost</a:t>
            </a:r>
            <a:r>
              <a:rPr lang="en-IN" dirty="0"/>
              <a:t> — As stated earlier the commercial software costs more and is ideally a big hurdle in selecting and investing funds over the open source software because, open source software is available freely; you hardly have to pay anything for it.</a:t>
            </a:r>
          </a:p>
          <a:p>
            <a:r>
              <a:rPr lang="en-IN" b="1" dirty="0"/>
              <a:t>Security</a:t>
            </a:r>
            <a:r>
              <a:rPr lang="en-IN" dirty="0"/>
              <a:t> — It is again a big question. Commercial software is mostly developed with certain intension and under consideration of specific standards hence security constraints are taken care of in a better way. This may not be the case with Open source software — you may have to compromise over security (up to some extent)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fontScale="92500"/>
          </a:bodyPr>
          <a:lstStyle/>
          <a:p>
            <a:r>
              <a:rPr lang="en-IN" b="1" dirty="0"/>
              <a:t>Reliability and Ownership</a:t>
            </a:r>
            <a:r>
              <a:rPr lang="en-IN" dirty="0"/>
              <a:t> </a:t>
            </a:r>
            <a:r>
              <a:rPr lang="en-IN" dirty="0" smtClean="0"/>
              <a:t> </a:t>
            </a:r>
          </a:p>
          <a:p>
            <a:pPr lvl="1"/>
            <a:r>
              <a:rPr lang="en-IN" dirty="0" smtClean="0"/>
              <a:t>A </a:t>
            </a:r>
            <a:r>
              <a:rPr lang="en-IN" dirty="0"/>
              <a:t>software developed by a commercial software/ solution provider will always be highly reliable as it is produced with certain considerations and parameters. </a:t>
            </a:r>
            <a:endParaRPr lang="en-IN" dirty="0" smtClean="0"/>
          </a:p>
          <a:p>
            <a:pPr lvl="1"/>
            <a:r>
              <a:rPr lang="en-IN" dirty="0" smtClean="0"/>
              <a:t>The </a:t>
            </a:r>
            <a:r>
              <a:rPr lang="en-IN" dirty="0"/>
              <a:t>vendor developing the software is solely responsible for all the failures (if at all) and also responsible for its long term (may be life time) support and maintenance till software is literally phased out. </a:t>
            </a:r>
            <a:endParaRPr lang="en-IN" dirty="0" smtClean="0"/>
          </a:p>
          <a:p>
            <a:pPr lvl="1"/>
            <a:r>
              <a:rPr lang="en-IN" dirty="0" smtClean="0"/>
              <a:t>In </a:t>
            </a:r>
            <a:r>
              <a:rPr lang="en-IN" dirty="0"/>
              <a:t>Open source software reliability may not be confirmed, as everyone’s requirements can’t be fulfilled neither there is anyone responsible to own the failures.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715148"/>
          </a:xfrm>
        </p:spPr>
        <p:txBody>
          <a:bodyPr>
            <a:normAutofit fontScale="92500" lnSpcReduction="10000"/>
          </a:bodyPr>
          <a:lstStyle/>
          <a:p>
            <a:r>
              <a:rPr lang="en-IN" b="1" dirty="0"/>
              <a:t>Customization</a:t>
            </a:r>
            <a:r>
              <a:rPr lang="en-IN" dirty="0"/>
              <a:t> — Until few years customization in commercial software was not possible because, the software were distributed in packaged form (to be used as it is). But, now customization options are available for few commercial software. Ideally, open source software provides wide scope of customization, which is another great advantage that, one can mould the software as required.</a:t>
            </a:r>
          </a:p>
          <a:p>
            <a:r>
              <a:rPr lang="en-IN" b="1" dirty="0"/>
              <a:t>Availability</a:t>
            </a:r>
            <a:r>
              <a:rPr lang="en-IN" dirty="0"/>
              <a:t> — This may be the case in both, what you need may not be available or cannot be made available either in commercial software or open source software. Thus, meeting exact requirements may be difficult. But, both the options up to certain level provide availability of making the software as required, especially the open source.</a:t>
            </a:r>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1285852" y="285728"/>
            <a:ext cx="6858048" cy="584775"/>
          </a:xfrm>
          <a:prstGeom prst="rect">
            <a:avLst/>
          </a:prstGeom>
          <a:noFill/>
        </p:spPr>
        <p:txBody>
          <a:bodyPr wrap="square" rtlCol="0">
            <a:spAutoFit/>
          </a:bodyPr>
          <a:lstStyle/>
          <a:p>
            <a:pPr algn="ctr"/>
            <a:r>
              <a:rPr lang="en-US" sz="3200" b="1" dirty="0" smtClean="0"/>
              <a:t>List of library automation software</a:t>
            </a:r>
            <a:endParaRPr lang="en-IN" sz="32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a:t>
            </a:r>
            <a:r>
              <a:rPr lang="en-US" dirty="0" smtClean="0"/>
              <a:t>OHA</a:t>
            </a:r>
            <a:endParaRPr lang="en-IN" dirty="0"/>
          </a:p>
        </p:txBody>
      </p:sp>
      <p:sp>
        <p:nvSpPr>
          <p:cNvPr id="3" name="Content Placeholder 2"/>
          <p:cNvSpPr>
            <a:spLocks noGrp="1"/>
          </p:cNvSpPr>
          <p:nvPr>
            <p:ph idx="1"/>
          </p:nvPr>
        </p:nvSpPr>
        <p:spPr>
          <a:xfrm>
            <a:off x="500034" y="1214422"/>
            <a:ext cx="8229600" cy="4929222"/>
          </a:xfrm>
        </p:spPr>
        <p:txBody>
          <a:bodyPr>
            <a:noAutofit/>
          </a:bodyPr>
          <a:lstStyle/>
          <a:p>
            <a:r>
              <a:rPr lang="en-IN" sz="2700" dirty="0" err="1"/>
              <a:t>Koha</a:t>
            </a:r>
            <a:r>
              <a:rPr lang="en-IN" sz="2700" dirty="0"/>
              <a:t> is an open source Integrated Library System (ILS), used world-wide by public, school and special libraries. The name comes from a </a:t>
            </a:r>
            <a:r>
              <a:rPr lang="en-IN" sz="2700" dirty="0" err="1"/>
              <a:t>Māori</a:t>
            </a:r>
            <a:r>
              <a:rPr lang="en-IN" sz="2700" dirty="0"/>
              <a:t> term for a gift or donation.</a:t>
            </a:r>
          </a:p>
          <a:p>
            <a:r>
              <a:rPr lang="en-IN" sz="2700" dirty="0" err="1"/>
              <a:t>Koha</a:t>
            </a:r>
            <a:r>
              <a:rPr lang="en-IN" sz="2700" dirty="0"/>
              <a:t> is a web-based ILS, with a SQL database (</a:t>
            </a:r>
            <a:r>
              <a:rPr lang="en-IN" sz="2700" dirty="0" err="1"/>
              <a:t>MariaDB</a:t>
            </a:r>
            <a:r>
              <a:rPr lang="en-IN" sz="2700" dirty="0"/>
              <a:t> or </a:t>
            </a:r>
            <a:r>
              <a:rPr lang="en-IN" sz="2700" dirty="0" err="1"/>
              <a:t>MySQL</a:t>
            </a:r>
            <a:r>
              <a:rPr lang="en-IN" sz="2700" dirty="0"/>
              <a:t> preferred) backend with cataloguing data stored in MARC and accessible via Z39.50 or SRU</a:t>
            </a:r>
            <a:r>
              <a:rPr lang="en-IN" sz="2700" dirty="0" smtClean="0"/>
              <a:t>.</a:t>
            </a:r>
          </a:p>
          <a:p>
            <a:r>
              <a:rPr lang="en-IN" sz="2700" dirty="0"/>
              <a:t>The user interface is very configurable and adaptable and has been translated into many languages</a:t>
            </a:r>
            <a:r>
              <a:rPr lang="en-IN" sz="2700" dirty="0" smtClean="0"/>
              <a:t>.</a:t>
            </a:r>
          </a:p>
          <a:p>
            <a:r>
              <a:rPr lang="en-IN" sz="2700" dirty="0" err="1"/>
              <a:t>Koha</a:t>
            </a:r>
            <a:r>
              <a:rPr lang="en-IN" sz="2700" dirty="0"/>
              <a:t> was created in 1999 by Katipo Communications for the </a:t>
            </a:r>
            <a:r>
              <a:rPr lang="en-IN" sz="2700" dirty="0" err="1"/>
              <a:t>Horowhenua</a:t>
            </a:r>
            <a:r>
              <a:rPr lang="en-IN" sz="2700" dirty="0"/>
              <a:t> Library Trust in New Zealand, and the first installation went live in January 2000.</a:t>
            </a:r>
          </a:p>
          <a:p>
            <a:endParaRPr lang="en-IN"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Features of </a:t>
            </a:r>
            <a:r>
              <a:rPr lang="en-IN" b="1" dirty="0" err="1" smtClean="0"/>
              <a:t>Koha</a:t>
            </a:r>
            <a:endParaRPr lang="en-IN" dirty="0"/>
          </a:p>
        </p:txBody>
      </p:sp>
      <p:sp>
        <p:nvSpPr>
          <p:cNvPr id="3" name="Content Placeholder 2"/>
          <p:cNvSpPr>
            <a:spLocks noGrp="1"/>
          </p:cNvSpPr>
          <p:nvPr>
            <p:ph idx="1"/>
          </p:nvPr>
        </p:nvSpPr>
        <p:spPr/>
        <p:txBody>
          <a:bodyPr/>
          <a:lstStyle/>
          <a:p>
            <a:r>
              <a:rPr lang="en-IN" dirty="0" smtClean="0"/>
              <a:t>Various </a:t>
            </a:r>
            <a:r>
              <a:rPr lang="en-IN" dirty="0"/>
              <a:t>Web 2.0 facilities like tagging, comment, Social sharing and RSS feeds</a:t>
            </a:r>
          </a:p>
          <a:p>
            <a:r>
              <a:rPr lang="en-IN" dirty="0" smtClean="0"/>
              <a:t>Union </a:t>
            </a:r>
            <a:r>
              <a:rPr lang="en-IN" dirty="0" err="1"/>
              <a:t>catalog</a:t>
            </a:r>
            <a:r>
              <a:rPr lang="en-IN" dirty="0"/>
              <a:t> facility</a:t>
            </a:r>
          </a:p>
          <a:p>
            <a:r>
              <a:rPr lang="en-IN" dirty="0" smtClean="0"/>
              <a:t>Customizable </a:t>
            </a:r>
            <a:r>
              <a:rPr lang="en-IN" dirty="0"/>
              <a:t>search</a:t>
            </a:r>
          </a:p>
          <a:p>
            <a:r>
              <a:rPr lang="en-IN" dirty="0" smtClean="0"/>
              <a:t>Online </a:t>
            </a:r>
            <a:r>
              <a:rPr lang="en-IN" dirty="0"/>
              <a:t>Circulation</a:t>
            </a:r>
          </a:p>
          <a:p>
            <a:r>
              <a:rPr lang="en-IN" dirty="0" smtClean="0"/>
              <a:t>Bar </a:t>
            </a:r>
            <a:r>
              <a:rPr lang="en-IN" dirty="0"/>
              <a:t>code </a:t>
            </a:r>
            <a:r>
              <a:rPr lang="en-IN" dirty="0" smtClean="0"/>
              <a:t>printing</a:t>
            </a:r>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TotalTime>
  <Words>1372</Words>
  <Application>Microsoft Office PowerPoint</Application>
  <PresentationFormat>On-screen Show (4:3)</PresentationFormat>
  <Paragraphs>89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Library Automation Software</vt:lpstr>
      <vt:lpstr>Library automation software</vt:lpstr>
      <vt:lpstr>Slide 3</vt:lpstr>
      <vt:lpstr>Pros and Cons of Commercial and Open source software</vt:lpstr>
      <vt:lpstr>Slide 5</vt:lpstr>
      <vt:lpstr>Slide 6</vt:lpstr>
      <vt:lpstr>Slide 7</vt:lpstr>
      <vt:lpstr>KOHA</vt:lpstr>
      <vt:lpstr>Features of Koha</vt:lpstr>
      <vt:lpstr>WINISIS</vt:lpstr>
      <vt:lpstr>Features of WINISIS</vt:lpstr>
      <vt:lpstr>NewGenLib</vt:lpstr>
      <vt:lpstr>Features of NewGenLib</vt:lpstr>
      <vt:lpstr>Autolib</vt:lpstr>
      <vt:lpstr>Software for University Libraries (SOUL)</vt:lpstr>
      <vt:lpstr>Features of SOUL</vt:lpstr>
      <vt:lpstr>Libsys (Library System)</vt:lpstr>
      <vt:lpstr>Features of Libsys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Library Automation Software</dc:title>
  <dc:creator>Jancy</dc:creator>
  <cp:lastModifiedBy>Jancy</cp:lastModifiedBy>
  <cp:revision>17</cp:revision>
  <dcterms:created xsi:type="dcterms:W3CDTF">2020-04-16T14:13:04Z</dcterms:created>
  <dcterms:modified xsi:type="dcterms:W3CDTF">2020-04-18T16:41:47Z</dcterms:modified>
</cp:coreProperties>
</file>