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7FBFBE-E3A7-4628-BB57-3F77FBFECE48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957D0E9-075C-4F77-BBF9-EC3E1E90D3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543799" cy="1138519"/>
          </a:xfrm>
        </p:spPr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COMPLEX ANALYSIS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81400"/>
            <a:ext cx="7620000" cy="19390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DALLY MARIA EVANGELINE A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ASSISTANT PROFESSOR OF MATHEMATICS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BON SECOURS COLLEGE FOR WOMEN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THANJAVUR, TAMIL NADU</a:t>
            </a: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61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    A complex number z is an ordered pair (x, y) of real numbers x and y.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 ≡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𝑖𝑦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𝑟𝑒𝑎𝑙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𝑝𝑎𝑟𝑡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𝐼𝑚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𝑖𝑚𝑎𝑔𝑖𝑛𝑎𝑟𝑦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𝑝𝑎𝑟𝑡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=−1 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., 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(</m:t>
                      </m:r>
                      <m:r>
                        <a:rPr lang="en-US" b="0" i="1" smtClean="0">
                          <a:latin typeface="Cambria Math"/>
                        </a:rPr>
                        <m:t>𝑖𝑚𝑎𝑔𝑖𝑛𝑎𝑟𝑦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𝑢𝑛𝑖𝑡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𝑖𝑦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𝑖𝑏</m:t>
                    </m:r>
                    <m:r>
                      <a:rPr lang="en-US" b="0" i="1" smtClean="0">
                        <a:latin typeface="Cambria Math"/>
                      </a:rPr>
                      <m:t> ⇔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b="0" dirty="0" smtClean="0"/>
              </a:p>
              <a:p>
                <a:r>
                  <a:rPr lang="en-US" b="0" dirty="0" smtClean="0"/>
                  <a:t>For z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𝑖𝑦</m:t>
                    </m:r>
                  </m:oMath>
                </a14:m>
                <a:r>
                  <a:rPr lang="en-US" dirty="0" smtClean="0"/>
                  <a:t>, </a:t>
                </a:r>
              </a:p>
              <a:p>
                <a:pPr marL="0" indent="0">
                  <a:buNone/>
                </a:pPr>
                <a:r>
                  <a:rPr lang="en-US" dirty="0" smtClean="0"/>
                  <a:t>If x = 0 then z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𝑖𝑦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𝑝𝑢𝑟𝑒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𝑖𝑚𝑎𝑔𝑖𝑛𝑎𝑟𝑦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If y = 0 then z = x (purely real)</a:t>
                </a:r>
                <a:endParaRPr lang="en-US" dirty="0"/>
              </a:p>
              <a:p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60" t="-1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2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2248347"/>
            <a:ext cx="8534400" cy="4152453"/>
          </a:xfrm>
        </p:spPr>
        <p:txBody>
          <a:bodyPr/>
          <a:lstStyle/>
          <a:p>
            <a:pPr algn="just"/>
            <a:r>
              <a:rPr lang="en-US" dirty="0" smtClean="0"/>
              <a:t> Let us denote a complex valued function  of a complex variable as w = f (z).</a:t>
            </a:r>
          </a:p>
          <a:p>
            <a:pPr algn="just"/>
            <a:r>
              <a:rPr lang="en-US" dirty="0" smtClean="0"/>
              <a:t>In general, if u (x, y) and v (x, y) are real valued functions of two variables both defined on a region S of the complex plane then f (z) = </a:t>
            </a:r>
            <a:r>
              <a:rPr lang="en-US" dirty="0"/>
              <a:t>u (x, y) </a:t>
            </a:r>
            <a:r>
              <a:rPr lang="en-US" dirty="0" smtClean="0"/>
              <a:t>+i </a:t>
            </a:r>
            <a:r>
              <a:rPr lang="en-US" dirty="0"/>
              <a:t>v (x, y</a:t>
            </a:r>
            <a:r>
              <a:rPr lang="en-US" dirty="0" smtClean="0"/>
              <a:t>) is called a complex valued function defined on S.</a:t>
            </a:r>
          </a:p>
          <a:p>
            <a:pPr algn="just"/>
            <a:r>
              <a:rPr lang="en-US" dirty="0" smtClean="0"/>
              <a:t>Each complex function </a:t>
            </a:r>
            <a:r>
              <a:rPr lang="en-US" dirty="0"/>
              <a:t>w = f (z</a:t>
            </a:r>
            <a:r>
              <a:rPr lang="en-US" dirty="0" smtClean="0"/>
              <a:t>) can be put in the form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w = f (z</a:t>
            </a:r>
            <a:r>
              <a:rPr lang="en-US" dirty="0" smtClean="0"/>
              <a:t>) = </a:t>
            </a:r>
            <a:r>
              <a:rPr lang="en-US" dirty="0"/>
              <a:t>u (x, y) +i v (x, y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381000"/>
            <a:ext cx="7756263" cy="1243406"/>
          </a:xfrm>
        </p:spPr>
        <p:txBody>
          <a:bodyPr/>
          <a:lstStyle/>
          <a:p>
            <a:r>
              <a:rPr lang="en-US" sz="3600" dirty="0" smtClean="0"/>
              <a:t>FUNCTIONS OF A COMPLEX NUMBERS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143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99247" y="2057401"/>
                <a:ext cx="7745505" cy="4068762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 smtClean="0"/>
                  <a:t>    Let w = f (z) be a function defined in some region containing a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b="0" dirty="0" smtClean="0"/>
                  <a:t> If z approaches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b="0" dirty="0" smtClean="0"/>
                  <a:t> the value f (z) arbitrarily close to complex number l.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 smtClean="0"/>
                  <a:t>     A function </a:t>
                </a:r>
                <a:r>
                  <a:rPr lang="en-US" dirty="0"/>
                  <a:t>w = f (z) </a:t>
                </a:r>
                <a:r>
                  <a:rPr lang="en-US" dirty="0" smtClean="0"/>
                  <a:t>is said to have the </a:t>
                </a:r>
                <a:r>
                  <a:rPr lang="en-US" b="1" i="1" dirty="0" smtClean="0"/>
                  <a:t>limit l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as z tends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i="1" dirty="0" smtClean="0"/>
                  <a:t> </a:t>
                </a:r>
                <a:r>
                  <a:rPr lang="en-US" dirty="0" smtClean="0"/>
                  <a:t>if given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&gt;0</m:t>
                    </m:r>
                  </m:oMath>
                </a14:m>
                <a:r>
                  <a:rPr lang="en-US" dirty="0" smtClean="0"/>
                  <a:t> there exists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&gt;0 </m:t>
                    </m:r>
                  </m:oMath>
                </a14:m>
                <a:r>
                  <a:rPr lang="en-US" dirty="0" smtClean="0"/>
                  <a:t>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0&lt;|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|&lt;</a:t>
                </a:r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⇒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𝜖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9247" y="2057401"/>
                <a:ext cx="7745505" cy="4068762"/>
              </a:xfrm>
              <a:blipFill rotWithShape="1">
                <a:blip r:embed="rId2"/>
                <a:stretch>
                  <a:fillRect l="-1260" r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LIMIT OF A COMPLEX VALUED FUNCTION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5405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en-US" dirty="0" smtClean="0"/>
                  <a:t>     Let f be a complex valued function defined on a region D of the complex region. 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en-US" dirty="0" smtClean="0"/>
                  <a:t>.  Then f is said to be continuous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if </a:t>
                </a:r>
              </a:p>
              <a:p>
                <a:pPr marL="0" indent="0" algn="just">
                  <a:buNone/>
                </a:pPr>
                <a:endParaRPr lang="en-US" i="1" dirty="0">
                  <a:latin typeface="Cambria Math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 algn="just">
                  <a:buNone/>
                </a:pPr>
                <a:r>
                  <a:rPr lang="en-US" dirty="0" smtClean="0"/>
                  <a:t>     Then f is continuous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if given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&gt;0</m:t>
                    </m:r>
                  </m:oMath>
                </a14:m>
                <a:r>
                  <a:rPr lang="en-US" dirty="0"/>
                  <a:t> there exists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&gt;0 </m:t>
                    </m:r>
                  </m:oMath>
                </a14:m>
                <a:r>
                  <a:rPr lang="en-US" dirty="0"/>
                  <a:t>such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0&lt;|</m:t>
                    </m:r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|&lt;</a:t>
                </a:r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⇒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r>
                          <a:rPr lang="en-US" i="1">
                            <a:latin typeface="Cambria Math"/>
                          </a:rPr>
                          <m:t> (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𝜖</m:t>
                    </m:r>
                  </m:oMath>
                </a14:m>
                <a:r>
                  <a:rPr lang="en-US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60" t="-1258" r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CONTINUITY OF A COMPLEX FUNCTION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665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9800"/>
                <a:ext cx="8520952" cy="4114800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dirty="0" smtClean="0"/>
                  <a:t>      Let f be a complex function defined in a region D and let  z</a:t>
                </a:r>
                <a:r>
                  <a:rPr lang="en-US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en-US" dirty="0"/>
                  <a:t>.</a:t>
                </a:r>
                <a:r>
                  <a:rPr lang="en-US" dirty="0" smtClean="0"/>
                  <a:t> Then f is said to be differentiable at z if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𝑧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𝑧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 exists and is finite.  This limit is denoted by f’ (z)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𝑑𝑓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𝑑𝑧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and is called the </a:t>
                </a:r>
                <a:r>
                  <a:rPr lang="en-US" b="1" dirty="0" smtClean="0"/>
                  <a:t>derivative </a:t>
                </a:r>
                <a:r>
                  <a:rPr lang="en-US" dirty="0" smtClean="0"/>
                  <a:t>of f (z) at z.</a:t>
                </a:r>
              </a:p>
              <a:p>
                <a:pPr marL="0" indent="0" algn="just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The function is said to be </a:t>
                </a:r>
                <a:r>
                  <a:rPr lang="en-US" b="1" dirty="0" smtClean="0"/>
                  <a:t>differentiable</a:t>
                </a:r>
                <a:r>
                  <a:rPr lang="en-US" dirty="0" smtClean="0"/>
                  <a:t> in D if it is differentiable at all points of D.</a:t>
                </a:r>
              </a:p>
              <a:p>
                <a:pPr marL="0" indent="0" algn="just">
                  <a:buNone/>
                </a:pPr>
                <a:r>
                  <a:rPr lang="en-US" b="1" dirty="0" smtClean="0"/>
                  <a:t>Example:</a:t>
                </a:r>
                <a:r>
                  <a:rPr lang="en-US" dirty="0" smtClean="0"/>
                  <a:t> The function f (z)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is differentiable at every point and </a:t>
                </a:r>
                <a:r>
                  <a:rPr lang="en-US" dirty="0"/>
                  <a:t>f’ (z) </a:t>
                </a:r>
                <a:r>
                  <a:rPr lang="en-US" dirty="0" smtClean="0"/>
                  <a:t>= 2 z.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9800"/>
                <a:ext cx="8520952" cy="4114800"/>
              </a:xfrm>
              <a:blipFill rotWithShape="1">
                <a:blip r:embed="rId2"/>
                <a:stretch>
                  <a:fillRect l="-1073" t="-1185" r="-1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DIFFERENTIABILITY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3606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152401" y="2248347"/>
                <a:ext cx="8839200" cy="3877815"/>
              </a:xfrm>
            </p:spPr>
            <p:txBody>
              <a:bodyPr/>
              <a:lstStyle/>
              <a:p>
                <a:r>
                  <a:rPr lang="en-US" dirty="0" smtClean="0"/>
                  <a:t>If f (z) = u (x, y) + i v (x, y), then Cauchy- Riemann condition is given by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Complex for of C-R equation: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Polar form of C-R equation: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Let f (z) = u (r, </a:t>
                </a:r>
                <a:r>
                  <a:rPr lang="el-GR" dirty="0" smtClean="0"/>
                  <a:t>θ</a:t>
                </a:r>
                <a:r>
                  <a:rPr lang="en-US" dirty="0" smtClean="0"/>
                  <a:t>) + i v(r, </a:t>
                </a:r>
                <a:r>
                  <a:rPr lang="el-GR" dirty="0"/>
                  <a:t>θ</a:t>
                </a:r>
                <a:r>
                  <a:rPr lang="en-US" dirty="0" smtClean="0"/>
                  <a:t>) be differentiable at z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. </m:t>
                    </m:r>
                  </m:oMath>
                </a14:m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𝑢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𝜕𝜃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𝑣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 smtClean="0"/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𝜕𝜃</m:t>
                        </m:r>
                      </m:den>
                    </m:f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.  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1" y="2248347"/>
                <a:ext cx="8839200" cy="3877815"/>
              </a:xfrm>
              <a:blipFill rotWithShape="1">
                <a:blip r:embed="rId2"/>
                <a:stretch>
                  <a:fillRect l="-897" t="-1258" r="-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CAUCHY-RIEMANN EQUATION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354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2248347"/>
                <a:ext cx="8381999" cy="3877815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dirty="0" smtClean="0"/>
                  <a:t>     A function f defined in a region D of the complex plane is said to be analytic at a point a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en-US" dirty="0" smtClean="0"/>
                  <a:t> if f is differentiable at every point of some neighborhood of a.</a:t>
                </a:r>
              </a:p>
              <a:p>
                <a:pPr marL="0" indent="0" algn="just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Thus f is analytic at a if there exists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&gt;0</m:t>
                    </m:r>
                  </m:oMath>
                </a14:m>
                <a:r>
                  <a:rPr lang="en-US" dirty="0" smtClean="0"/>
                  <a:t>  such that f is differentiable at every point of the disc S(a,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) = z.</a:t>
                </a:r>
              </a:p>
              <a:p>
                <a:pPr marL="0" indent="0" algn="just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If f is analytic at a point a then f is differentiable at a.</a:t>
                </a:r>
              </a:p>
              <a:p>
                <a:pPr marL="0" indent="0" algn="just">
                  <a:buNone/>
                </a:pPr>
                <a:r>
                  <a:rPr lang="en-US" b="1" dirty="0" smtClean="0"/>
                  <a:t>Sufficient condition for a function to be analytic</a:t>
                </a:r>
                <a:r>
                  <a:rPr lang="en-US" dirty="0" smtClean="0"/>
                  <a:t>: If f (z) is analytic at a point then f (z) has derivatives of all orders at that point. 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2248347"/>
                <a:ext cx="8381999" cy="3877815"/>
              </a:xfrm>
              <a:blipFill rotWithShape="1">
                <a:blip r:embed="rId2"/>
                <a:stretch>
                  <a:fillRect l="-1164" t="-1258" r="-1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ANALYTIC FUNCTIONS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2438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en-US" b="1" dirty="0" smtClean="0"/>
                  <a:t>Laplace equation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∇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= 0</a:t>
                </a:r>
              </a:p>
              <a:p>
                <a:pPr marL="0" indent="0" algn="just">
                  <a:buNone/>
                </a:pPr>
                <a:r>
                  <a:rPr lang="en-US" dirty="0" smtClean="0"/>
                  <a:t>    Let </a:t>
                </a:r>
                <a:r>
                  <a:rPr lang="en-US" dirty="0"/>
                  <a:t>u (x, y) </a:t>
                </a:r>
                <a:r>
                  <a:rPr lang="en-US" dirty="0" smtClean="0"/>
                  <a:t>be a function of two real variables x and y defined in a region D. </a:t>
                </a:r>
                <a:r>
                  <a:rPr lang="en-US" dirty="0"/>
                  <a:t>u (x, y) </a:t>
                </a:r>
                <a:r>
                  <a:rPr lang="en-US" dirty="0" smtClean="0"/>
                  <a:t>is said to be a </a:t>
                </a:r>
                <a:r>
                  <a:rPr lang="en-US" b="1" dirty="0" smtClean="0"/>
                  <a:t>harmonic function</a:t>
                </a:r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:r>
                  <a:rPr lang="en-US" dirty="0" smtClean="0"/>
                  <a:t>0. </a:t>
                </a:r>
              </a:p>
              <a:p>
                <a:pPr marL="0" indent="0" algn="just">
                  <a:buNone/>
                </a:pPr>
                <a:r>
                  <a:rPr lang="en-US" dirty="0" smtClean="0"/>
                  <a:t>   Let f = u + i v be an analytic function in a region D.  Then v is a harmonic function of u if and only if u is a </a:t>
                </a:r>
                <a:r>
                  <a:rPr lang="en-US" b="1" dirty="0" smtClean="0"/>
                  <a:t>harmonic conjugate </a:t>
                </a:r>
                <a:r>
                  <a:rPr lang="en-US" dirty="0" smtClean="0"/>
                  <a:t>of –v.</a:t>
                </a:r>
              </a:p>
              <a:p>
                <a:pPr marL="0" indent="0" algn="just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60" r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HARMONIC FUNCTION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6454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69</TotalTime>
  <Words>1013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COMPLEX ANALYSIS</vt:lpstr>
      <vt:lpstr>Complex Number</vt:lpstr>
      <vt:lpstr>FUNCTIONS OF A COMPLEX NUMBERS</vt:lpstr>
      <vt:lpstr>LIMIT OF A COMPLEX VALUED FUNCTION</vt:lpstr>
      <vt:lpstr>CONTINUITY OF A COMPLEX FUNCTION</vt:lpstr>
      <vt:lpstr>DIFFERENTIABILITY</vt:lpstr>
      <vt:lpstr>CAUCHY-RIEMANN EQUATION</vt:lpstr>
      <vt:lpstr>ANALYTIC FUNCTIONS</vt:lpstr>
      <vt:lpstr>HARMONIC FUNCTION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</dc:title>
  <dc:creator>DALLY</dc:creator>
  <cp:lastModifiedBy>DALLY</cp:lastModifiedBy>
  <cp:revision>51</cp:revision>
  <dcterms:created xsi:type="dcterms:W3CDTF">2020-04-06T13:41:09Z</dcterms:created>
  <dcterms:modified xsi:type="dcterms:W3CDTF">2020-04-06T14:51:05Z</dcterms:modified>
</cp:coreProperties>
</file>